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5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5" r:id="rId15"/>
    <p:sldId id="274" r:id="rId16"/>
    <p:sldId id="273" r:id="rId17"/>
    <p:sldId id="272" r:id="rId18"/>
    <p:sldId id="271" r:id="rId19"/>
    <p:sldId id="270" r:id="rId20"/>
    <p:sldId id="269" r:id="rId21"/>
    <p:sldId id="268" r:id="rId22"/>
    <p:sldId id="267" r:id="rId23"/>
    <p:sldId id="266" r:id="rId24"/>
    <p:sldId id="265" r:id="rId25"/>
    <p:sldId id="264" r:id="rId26"/>
    <p:sldId id="263" r:id="rId27"/>
    <p:sldId id="262" r:id="rId28"/>
    <p:sldId id="261" r:id="rId29"/>
    <p:sldId id="260" r:id="rId30"/>
    <p:sldId id="259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1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99"/>
    <a:srgbClr val="CC66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7620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5352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3320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151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4284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0901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6805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2320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8418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3309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5975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F479-FB09-4A72-BE7B-9214B2937C02}" type="datetimeFigureOut">
              <a:rPr lang="es-NI" smtClean="0"/>
              <a:t>13/2/2024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3D0B-ED57-447F-AED8-C7F6D43836B3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2208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C426D2-AD8E-7ED7-6F5C-8819A364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0D4F4EF-E0F3-5F1F-C166-C32781010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AE4BAF1-B7B6-F685-D209-541DA928C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7C40E9-0CE3-9278-D03D-72E253666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este Salmos, Él Salmista pide que Dios actúe y castigue a los enemigos de Él. David apela al justo juez de los cielos y de la tierra contra los enemigos que le odian y persiguen.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queja a Dios de las injurias y ataques con los que su enemigo le atacan.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 testimonio de su inocencia y de que nunca les provoco en ninguno modo.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93FFF68-0FB3-EEE6-063D-FAB237275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6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5B56-3758-A153-997A-DAD87D48A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446D272-64D7-4212-9812-7FA02C7A0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339211-1B61-EAA2-D318-7EFA75FAB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FEEADD2-9D46-9A48-2EAB-09FD602B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DA6C09C-83CF-A203-267D-88371EF4A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Nuestras armas hoy en día no son carnales sino espirituales.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Corintios.10:3-5.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Pues, aunque andamos en la carne,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no luchamos según la carne.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las armas de nuestra contienda no son carnales,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sino poderosas en Dios para la destrucción de fortalezas;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45DAD8-9C86-F384-F0DD-79721CB62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AE3CA-1781-D8EF-F3AD-54096A17C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B0FE46A-267F-892F-EC84-B9ECD7B25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A370585-2BA4-9EE9-0FA8-055FC9ACE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47FD3BC-E6A7-F637-441C-1DD7BB42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7A1BA7-5235-0B5E-18F4-A0EF79A2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destruyendo especulaciones y todo razonamiento altivo que se levanta contra el conocimiento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poniendo todo pensamiento en cautiverio a la obediencia de Cristo,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Pide que Dios humille a sus enemigos.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Salmos.35:5-6.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Sean avergonzados y confundidos los que buscan mi vida;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Sean puestos en fuga y humillados los que traman el mal contra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B6FFC31-2EBB-3CED-3FF0-803414FDE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19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05B05-6DC3-45E5-9D14-1025D2FE7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05E05F-9902-3485-B8BC-2329B8F3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C608D6-337D-C37D-4EB4-9925FAC24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2DD409-808A-F81C-6BD5-F02705E5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0891EB8-DDDC-5092-2B26-FD3AE5FEE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Sean como paja delante del viento,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el ángel del SEÑOR acosándolos.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hombre es simplemente nada ante Dios, como la paja ante el viento, que fácilmente la levanta y la manda lejos.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puede hacerle frente a Dios? Nadie, nadie es más fuerte que nuestro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Corintios.10:22.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B54837-D7E9-A97F-3A47-A0D0A437C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4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CFD5-C3AF-CDB9-D0CC-F233B4939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9905208-6BB4-FB87-D182-FE4602B01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08ADCA4-0FC1-9FFE-9C50-B1CC22C8F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BC7FBF4-6239-232E-A257-B64D3C35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8A0077-3AB1-3EB6-B685-991D9519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provocaremos a celos al Señor?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¿Somos, acaso, más fuertes que Él?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confié en el poder y lo grandioso que es Dios Él sabe que si Dios ¿Está con Él quien contra Él?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Romanos.8:31.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Entonces, ¿qué diremos a esto?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Si Dios está por nosotros, ¿quién estará contra nosotros?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confiar en Él.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4BD47DC-F5E1-41C8-D7FB-04BFD4BE9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2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2ECE-8CC7-9E59-3F0F-2506A2446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347DD28-7708-979F-EF7F-1E4D87AED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60ED12-2757-97BA-5D74-3C74E38D1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4575962-8EFE-EAB6-408B-BBF578E5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8EC54ED-A7B2-0801-04BA-A2286060D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Hebreos.13:6.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manera que decimos confiadamente: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«EL SEÑOR ES EL QUE ME AYUDA;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TEMERÉ. ¿QUÉ PODRÁ HACERME EL HOMBRE?».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injustica que sufrió Él Salmista, sin causa era perseguido.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sin causa me tendieron su red;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Sin causa cavaron fosa para mi alma.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F6DBFD8-E3F4-46FF-AE3F-F49CC1F6B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A813F-016B-562A-8F5E-F549CAD83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F969E49-D54E-3FD1-71C5-B7EF4F421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BFDB231-4F4B-4E74-8465-E5B6BCB26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F7B45C6-191E-69B5-12AD-AE10BBB6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6CDD766-AF97-F1ED-F259-08D2EF3E8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Lamentablemente nosotros como cristianos muchas veces vamos a ser perseguidos injuriados sin causa.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Pedro.4:4.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Y en todo esto, se sorprenden de que ustedes no corren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ellos en el mismo desenfreno de disolución, y los insultan.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tendrán su pago, su castigo, por la maldad.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7528F8-5E2F-7FA4-23C0-045666F5A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2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14242-CF13-CF09-7900-8527F7434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A2EC27D-548A-5877-2910-65D69480A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0951228-3974-57C5-13FD-83571484A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E0D9911-04BC-6E73-A3C4-46B051C3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917DAE3-2B1B-C4E4-4745-73B19F32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venga destrucción sobre él sin darse cuenta, Y la red que él mismo tendió lo prenda, ¡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Que caiga en esa misma destrucción!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importa lo que Él enemigo trame contra nosotros Él será presa de su misma trampa.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Proverbios.11:8.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El justo es librado de tribulación,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impío toma su lugar.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ellos darán cuenta a Dios un día.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EE83996-417D-9793-38C0-A6C7D1FEC8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0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FD3DD-930A-3C25-64F0-12DAB6A90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98177BA-49C6-E43C-4992-B912D95F7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52CBE8-7BEC-362B-AC01-917BC93D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4686E0A-A017-1699-9810-D24A4864E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5B9C883-16EB-1095-63AD-4A8CDDFEA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Pedro.4:5.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Pero ellos darán cuenta a Aquel que está preparado para juzgar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los vivos y a los muertos.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por eso que debemos confiar siempre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nuestra alma se goza en la salvación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mi alma se regocijará en el SEÑOR;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Su salvación se gozará.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54C5BA7-9150-145B-C496-96005E1EB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34BEF-14F6-2C7A-62F7-228D1D304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F7EA8B-8BD2-C80E-5315-F52116BA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8913C3-BA5E-E980-353E-B7F0EB31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2AEED61-8177-421A-608F-6B62CB923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0CA29F-3653-B802-00DB-CD55435D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 poder de Dios salva al justo y lo libra.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Dirán todos mis huesos: «SEÑOR, ¿quién como Tú, Que libras al afligido de aquel que es más fuerte que él,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Sí, al afligido y al necesitado de aquel que lo despoja?».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puede hacerle frente a Dios? Nadie es más poderoso en el mundo que puede enfrentar a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6A9382-65B5-8AD8-6A26-505AFB8CA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FD1C7-60B1-E25F-5870-2C38A307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C6D61-F658-2E21-2DC7-9A5F750C2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A4BAD2-1888-22EC-B21B-6A26D5211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5DC4A35-01AC-F5D2-9A9B-97231D87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7A55B5E-0122-E19B-3E1C-76431791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injustica que recibía Él Salmista.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Salmos.35:11-12.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  <a:latin typeface="Maiandra GD" panose="020E0502030308020204" pitchFamily="34" charset="0"/>
              </a:rPr>
              <a:t>Se levantan testigos malvados,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lo que no sé me preguntan.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Me devuelven mal por bien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aflicción de mi alma.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fue objeto de ingratitud y traicionado. De la misma manera nosotros podemos ser objetos de ingratitud, pero aun así debemos pagar bien por mal.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278734-DF68-B57F-4D99-D1BED05A5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16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6D94-8E83-3B18-D971-24BC4A4C3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9933186-33AE-C278-9C22-3E9E016CA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FE8A9F9-21DA-4E07-97E7-9D7FA6F16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24E2FA9-A266-2ED5-9310-6C4F7EFE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FBC2CE5-2C59-7E48-87BF-634D99D8C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Ora a Dios que le proteja y le libre.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Profetiza la destrucción de sus perseguidores.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Promete a Dios alabarle y agradecerle.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apela a la justicia de Dios para que le ayude y castigue a sus enemigos.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oración ruega a Dios que pelee a favor de Él contra sus enemigos.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forma que estos queden inhabilitados para hacerle daño y no puedan seguir adelante con sus malvados planes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A823FB-B8F4-4EFB-4CA9-E096BA96F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3FB68-2DC4-99A8-847E-63AD47644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37D624B-DDB1-84D4-EC8F-744982F0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78C554-CCEF-320C-85C9-5E5BACAA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D5E155-C37C-F7FB-3484-A44B487D1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23BB764-28D2-3E92-06C0-A21ACBE58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Romanos.12:17.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Nunca paguen a nadie mal por mal.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Respeten lo bueno delante de todos los hombres.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Tesalonicenses.5:15.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Miren que ninguno devuelva a otro mal por mal,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procuren siempre lo bueno los unos para con los otros, y para con todos.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actitud del Salmista fue condescender con ellos.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34CC0A-AEE2-956F-3DED-1B45285D2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7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C6453-E257-452C-7EDB-0212259E9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8E7AFD8-9E91-43FA-1F6E-376C7B31C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3D8A34C-3758-6006-54B4-3B5D78CA2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A28A135-16E7-7008-726E-FB4A7052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62F7F4C-BF02-C060-7B0E-D7C86E3A2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Salmos.35:13-14.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Pero yo, cuando ellos estaban enfermos, vestía de cilicio;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Humillé mi alma con ayuno, Y mi oración se repetía en mi pecho.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por mi amigo, como por mi hermano, andaba de aquí para allá;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Como el que está de duelo por la madre, enlutado me encorvaba.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93F18EA-9165-71A3-F747-655C6E198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4D02C-287C-66CE-6D95-DB3784AF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6350D2-1627-2728-0AA2-E207ECCB0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48097F-46A3-1E7A-148C-C43648DA7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85EBE3-92C8-B685-528F-35E89A6FC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E879969-C162-A59A-3436-7C05AD192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Cilicio: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Una vestimenta utilizada para guardar luto y mostrar simpatía por aquellos que sufren. Como pago, David fue objeto de ingratitud y traicionado.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debemos de ser condicientes con los que sufren.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Romanos.12:15.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Gócense con los que se gozan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lloren con los que lloran.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debemos de gozarnos por las tragedias de los demás.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B1BC6D7-5E2B-B54C-AD7D-8E1520B21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0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91C6-2714-9C25-CA2D-32829F15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CEF56C-B7D2-FC79-47D6-F94149C52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4FF738-C071-682F-EB19-C89B6B88F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FAC5170-3612-84E3-2932-CA894FC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83D801A-CD90-60D7-CE0C-893D30CC6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Proverbios.24:17-18.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No te regocijes cuando caiga tu enemigo,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se alegre tu corazón cuando tropiece;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No sea que el SEÑOR lo vea y le desagrade,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aparte de él Su ira.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Él Salmista se preocupaba por ellos, ellos no fueron así con Él.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contrario le hicieron mal.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Salmos.35:15-16.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546826-2E5E-2787-4F7F-C0B6632B9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0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3FEA1-1A2B-2662-A63B-C6E107B9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ECA48E-EDAD-776C-E892-1292BCED0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4EE2FC-79BA-1529-479C-B05382A5B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36C2BCA-0722-ECC8-91AB-C1ECA3C7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642241F-37C7-650D-2030-C2AEE3BE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ellos se alegraron en mi tropiezo, y se reunieron; Los agresores,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a quienes no conocía, se juntaron contra mí; Me despedazaban sin cesar.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Como bufones impíos en una fiesta,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Rechinaban sus dientes contra mí.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reputación de David fue hecha trizas por calumnias injustas.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desespero al Salmista pedía que Dios le ayudara, y le rescatara.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868C1F6-066B-4833-7476-46392E335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6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8B6B5-9DDE-FAD4-D164-09CC3452C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0CC5B5C-F530-BC11-36DD-0FB896F3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144629-5423-7D08-8AEF-C89C81C27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6E1CD6E-4B9E-08E9-D9B6-F44D196E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CCFAC7E-650D-F02F-EE00-5FF865F39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¿Hasta cuándo, Señor, estarás mirando?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Rescata mi alma de sus estragos, Mi única vida de los leones.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esta seguro que Dios le va a rescatar de sus enemigos.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 la gran congregación te daré gracias;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Entre mucha gente te alabaré.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ya esta dispuesto a darle gracias a Dios por ayudarle y salvarle de sus enemigos.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91AC478-48C9-D2CC-B48F-D30476DF3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57B31-F80C-E802-2D71-EB55D8DD6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63E1EB-F526-A284-EA9A-E68FF4E3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09E2D9-4994-1CA1-B653-B5DC9EEA7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F94C04B-A863-DA9D-7977-CED36354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E7CF6B-CEFB-D08C-F5F5-88D290565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ya esta viendo el cumplimiento de su oración.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Esa es la fe, creer que ya lo hemos recibido.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Marcos.11:24.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»Por eso les digo que todas las cosas por las que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oren y pidan, crean que ya las han recibido, y les serán concedidas.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lo hizo Abraham, que creyó antes de haber recibido la promesa.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Romanos.4:18-21.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9EE021D-F955-E58F-5F00-395C1A9F4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4BE03-5CDE-B438-E161-9E30643F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BD799D8-3774-54CC-7325-4518B59C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50E6B5-C180-F857-4D12-2F2DC0E6F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8A9B906-0ED7-F575-7E02-8C56C76F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292A779-5BBF-B8F0-91FA-851BB485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Abraham creyó en esperanza contra esperanza,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fin de llegar a ser padre de muchas naciones, conforme a lo que se le había dicho: «ASÍ SERÁ TU DESCENDENCIA».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Y sin debilitarse en la fe contempló su propio cuerpo,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ya estaba como muerto puesto que tenía como cien años, y también la esterilidad de la matriz de Sara.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3AB07F-2FBF-4A0E-06F9-EA8C892E1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1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44995-53FD-111E-13FF-9B37BC3A1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6969C70-72B2-B232-FC28-C754F16A7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1584BA-E11E-7B64-7AF3-B1887A615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20D850F-ABCB-CE23-1DF9-6EE55946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B01BF7-76B5-CC15-1CCC-A4B3B0980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embargo, respecto a la promesa de Dios,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  <a:latin typeface="Maiandra GD" panose="020E0502030308020204" pitchFamily="34" charset="0"/>
              </a:rPr>
              <a:t>Abraham no titubeó con incredulidad, sino que se fortaleció en fe, dando gloria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lo creyó aun antes de haberlo recibido o visto, ya daba gloria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estando plenamente convencido de que lo que Dios había prometido,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poderoso era también para cumplirlo.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D471FB-7641-3766-8D73-91D45189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7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291E-F9E0-CBEF-4AFD-19D3D316C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F095D24-1358-23C9-4722-9744F498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7D88EC-91D9-1384-29BD-F5052D659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435CF07-F35A-ED8F-9BF8-80E2810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C766AB-F4F6-757F-6AEE-63233455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mismo nosotros debemos de estar convencido cuando pedimos a Dios sin dudar nada.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Santiago.1:6-8.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Pero que pida con fe, sin dudar.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el que duda es semejante a la ola del mar, impulsada por el viento y echada de una parte a otra.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piense, pues, ese hombre,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que recibirá cosa alguna del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D82020-FEAC-D410-9177-E7E2E03C3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ED8A5-0108-82B2-1FE9-B08CCFDF2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5EAA1D-6F30-DD19-D43F-4D32DCDD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0CF0C7-87D2-E4CE-9A5F-F03E7D28E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87624D2-330B-47A9-8CEC-F2C45EA2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98DF62F-C1B5-2ADA-72CC-A5B4B51E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Combate, oh SEÑOR, a los que me combaten;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Ataca a los que me atacan.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Siempre debemos confiar en la justicia de Dios no en la nuestra, porque la ira del hombre no obra la justicia divina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Santiago.1:20.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la ira del hombre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obra la justicia de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los cristianos del primer siglo esperaban la justicia, venganza de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F4E155B-4854-3AA9-6661-7250FF5C8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7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6C85-AC0A-64A0-6861-ECC2FC379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60CA3EC-FFBA-E279-9A16-C8869B5ABA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DF2FAC0-E3A8-3AC1-9172-8D583DCF5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75E14F-3A3A-5EC1-6176-FA88DAF4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6A9DBBF-6673-7225-E291-9C49C47C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siendo hombre de doble ánimo,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inestable en todos sus caminos.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Sigue presentando lo malo que ellos eran y como se regocijaban de la maldad.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Salmos.35:19-21.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No permitas que se regocijen a costa mía los que injustamente son mis enemigos,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Ni que guiñen el ojo con malicia los que sin causa me aborrecen.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E146D2E-0ACC-35BA-CBD0-1B123E559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1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C5F8-4094-63A4-5B81-76DE81F68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91E4AEE-818F-846C-F43D-D84921B7B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89830E-2401-89C1-BE81-B5BF91EA3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86DF416-2700-71A9-25DA-AAFDF360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3CB54A-75E7-3B00-A8C4-C963BD3E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Porque ellos no hablan paz,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Sino que piensan palabras engañosas contra los pacíficos de la tierra,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abrieron bien grande su boca contra mí;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Dijeron: «¡Ajá, nuestros ojos lo han visto!».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la misma manera el mundo va hablar de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Mateo.5:10-12.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»Bienaventurados aquellos que han sido perseguidos por causa de la justicia,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pues de ellos es el reino de los cielos.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377919-EB10-34A7-A1B5-357FB9457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7999-0989-EA83-5FE5-0EC65A763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C05DA00-6153-56BD-9FCD-61985F5C7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586DF5-932B-E1F7-F99D-A19D9FA2B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7BF3297-8AEE-3A86-796E-182519CC2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E11A5DF-AEAB-B703-DAD4-C13C1632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»Bienaventurados serán cuando los insulten y persigan,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digan todo género de mal contra ustedes falsamente, por causa de Mí.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no nos debe de desanimar al contrario debemos siempre seguir confiando en Dios y sentirnos dichosos- Felices.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»Regocíjense y alégrense, porque la recompensa de ustedes en los cielos es grande,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así persiguieron a los profetas que fueron antes que ustedes.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AB2465-B4EF-3837-26B4-515CF126C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6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90ABD-11C0-E67C-9AA6-E1E8641CD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AE566AD-B1C3-3F53-8673-3D44241B1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B58F0A-1545-7643-A2B5-E3E785109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15A0E34-2E78-A8BE-1ED7-FF6D1B24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DA49F61-27F2-4D81-C55B-94D476C59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apela que Dios lo sabe todo y lo ve todo.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Salmos.35:22.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Tú lo has visto, SEÑOR, no calles;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Señor, no estés lejos de mí.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ha visto los hechos del caso, y esto no solamente incluye la inocencia de David, sino que Él también está siendo falsamente acusado y calumniado.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”Él sabe que va salir limpio.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también lo hizo Job.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23C040-4A59-C4AF-A051-E47C4C4DB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67305-3172-5420-6FF8-AA3CA171F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8F0298F-B335-5109-C8AB-908CCE415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92B68AA-9628-A820-8DE0-BECD0CA42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31B3D03-3B1B-AE7B-2782-60BE34B64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8BF988-CDBB-84F1-48FF-C7C140A1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Job.31:6.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Que Él me pese en balanzas de justicia,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que Dios conozca mi integridad.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Job.23:10.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sabe el camino que tomo;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Cuando me haya probado, saldré como el oro.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somos justos podemos confiar en Dios y saldremos limpios puros, aprobados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como Tekel que fue hallado falto de peso.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28142C8-E31E-6C2A-0A1D-DED3AD12D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4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569CB-7704-5D27-379C-E7AB5C31B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F5A9D5-606E-E6F0-16D1-445BA759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657A9A-E615-6D4A-52B3-84772C0B9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CF2E9C7-8A9E-B3A7-BB1E-FDEB437E4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9523F20-74C7-BDB3-94EB-EAD01F0F2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Daniel.5:17.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»TEKEL: ha sido pesado en la balanza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hallado falto de peso.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Desea que Dios le ayude.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Despierta y levántate para mi defensa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para mi causa, Dios mío y Señor mío.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Urge que salga en su defensa para hacerle justicia.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6F987B5-A2AE-F1BE-40FE-216F3CB9D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2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DC0B3-05D7-C30C-EDE8-BB986F708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1A75420-C77E-2148-7DBB-C7A7B89C6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A19A1B8-F032-5661-E337-0E3AE9B9E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DF5E2F7-CACC-5853-710D-C4A7E020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8E67931-7C02-9C0B-091D-2B0DD029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fontScale="92500" lnSpcReduction="2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  <a:latin typeface="Maiandra GD" panose="020E0502030308020204" pitchFamily="34" charset="0"/>
              </a:rPr>
              <a:t>Júzgame conforme a Tu justicia,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oh SEÑOR, Dios mío; Que no se rían de mí.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Ora fervientemente a Dios para que se manifieste a favor de Él y de sus enemigos, actuando y no como un espectador, sino como juez.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 nuestro juez y Él pagara a cada uno.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Corintios.5:10.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Porque todos nosotros debemos comparecer ante el tribunal de Cristo,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cada uno sea recompensado por sus hechos estando en el cuerpo, de acuerdo con lo que hizo, sea bueno o sea malo.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9BA11C5-F005-8774-8C9B-3DD013E45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D30AC-7BF4-CFD3-913C-D26F8E20C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37F07A4-59DC-B6F6-547E-FC2D35EB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1C5311D-75F5-C38D-DF3D-E0EA6AA6C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406683F-B42C-54C8-94C1-66D9982B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7403165-D9A5-9D75-DD24-35179CAA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fontScale="925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Quiere que no haya ninguna esperanza en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Salmos.35:25-26.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no digan en su corazón: «¡Esto es lo que queríamos!».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FF99"/>
                </a:highlight>
                <a:latin typeface="Maiandra GD" panose="020E0502030308020204" pitchFamily="34" charset="0"/>
              </a:rPr>
              <a:t>Que no digan: «¡Lo hemos devorado!».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no se sientan confiado que lo han derrotado.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V.26.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66"/>
                </a:highlight>
                <a:latin typeface="Maiandra GD" panose="020E0502030308020204" pitchFamily="34" charset="0"/>
              </a:rPr>
              <a:t>Sean avergonzados y humillados a una los que se alegran de mi mal;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Cúbranse de vergüenza y deshonra los que se engrandecen contra mí.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5F296C9-2BFD-F74D-A4A7-0000DA4C4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48A2A-698A-A8A5-1355-095706BF5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12CB672-715D-74FF-611E-FDE8184E0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2A581BA-2866-9E4B-0CD8-1AA9C09D06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B511DEA-B060-FF57-07D6-A358039E1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B6294E4-F84C-440F-EB60-F369ABAC1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aquellos que se enaltecen serán humillados.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Lucas.14:11.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»Porque todo el que se engrandece, será humillado;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que se humille será engrandecido».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Mejor humillémonos bajo la mano poderosa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Santiago.4:6-7.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Él da mayor gracia. Por eso dice: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«DIOS RESISTE A LOS SOBERBIOS,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PERO DA GRACIA A LOS HUMILDES».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6A755F0-F212-FE1C-4DC9-CBF5C5C13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0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FED8B-91A8-9965-17FD-CCE3D4C56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BE3E1E-8B77-47DF-7B62-78BC093EC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B25C12E-232E-D7B7-713C-2AFC0421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F979682-6F44-2CBF-A7C1-8EA5AEBE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ED51675-3546-8B34-3974-431B9FA1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Por tanto, sométanse a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Resistan, pues, al diablo y huirá de ustedes.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enemigos del Salmista serán humillados, pero Él Salmista será ensalzado por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siempre agradece a Dios y le alaba.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Salmos.35:27-28.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Canten de júbilo y regocíjense los que favorecen mi causa; Y digan continuamente: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«Engrandecido sea el SEÑOR, Que se deleita en la paz de Su siervo».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F4FAFA5-C57F-27CF-099A-BAC4E3C7B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73B69-AD07-DB61-7BB3-2A64B29F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A682117-CC3A-37E0-7704-50AF41F50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571CF84-B931-A724-CAE8-A37BE9F7B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8A791A9-5375-5FCC-132E-1E3D7E4D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09E4A56-F320-FDC2-83FC-F5510667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Apocalipisis.6:10.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Clamaban a gran voz: «¿Hasta cuándo, oh Señor santo y verdadero,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esperarás para juzgar y vengar nuestra sangre de los que moran en la tierra?».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Pide que le ayude en su lucha.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Salmos.35:2-3.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Echa mano del broquel y del escudo,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levántate en mi ayuda.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palabra Broquel- Era un arma simple pero eficaz.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B02E792-CDA4-AB75-F762-17CFD0324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C946A-3B3E-A6C9-B731-72D296643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F7B259-0E3D-802F-3272-6CB5C182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D3BB372-786B-79F3-CB7B-FED98E001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FF26FB7-2B1B-2DF6-0E0D-E94E2F1A5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410C58B-7117-E046-1EDC-CD72AEDD4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mi lengua hablará de Tu justicia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 Tu alabanza todo el día.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habló mucho de su propia necesidad y problemas en este Salmo. Pero Él lo acaba con un fuerte enfoque en Dios y Su alabanza.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exalta al Señor en su mente y corazón, y de su alabanza continua hacia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siempre dar gloria a Dios y alabarle siempre y esto lo hacemos en la iglesia.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0CEF366-31E5-C33D-79D6-C80D3B157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9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C802E-576E-A7DC-10E7-213EB94F5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E742A8-A43D-382F-E757-DB20D293D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D47332-97BF-073D-8BEF-0FE5EBDF6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92B9D48-11C7-6E5F-2AE3-342B880C7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1BCC8D-C726-A0FD-6C2B-2D2D2AE9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Efesios.3:21.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a Él sea la gloria en la iglesia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Cristo Jesús por todas las generaciones, por los siglos de los siglos. Amén.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Alabemos y glorifiquemos siempre a Dios porque Él es grande y maravilloso.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Salmos.145:1-3.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Te exaltaré mi Dios, oh Rey,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bendeciré Tu nombre eternamente y para siempre.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260593-129D-5E42-42AD-362E816CA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8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E44E2-9EAA-FBC4-11B9-CD70D494B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540E9C4-5F92-BAF8-28D1-CDDD0C9C5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8E2C7D-CBA8-2860-54EF-8EA895656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E9C12A6-9BA4-18CB-3AD6-7647AF4E9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D1C7444-BCC3-1581-9824-0F8C87C63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Todos los días te bendeciré,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alabaré Tu nombre eternamente y para siempre.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Grande es el SEÑOR, y digno de ser alabado en gran manera,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Su grandeza es inescrutable.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es grande maravillo y es digno de ser alabado glorificado siempre por aquellos que han sido ayudados por Él.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0293FF-857A-1C34-0E58-96D58FD1E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9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04F4D-1007-AAC8-B0D9-56B2954B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185B34-D97E-DC07-86EE-EE0D4032E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6A8FB9-8D86-73F6-BF74-9A91CF4C7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F9EA608-C9C3-F62F-E7CE-1D3D4E6E4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CCF6602-4F04-EA7C-E939-5680459B2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apela a la justicia de Dios, ante sus enemigos que lo perseguían y lo injuriaban injustamente, pero Él nunca se desanimo y confió siempre en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Estaba seguro de la ayuda de Dios ante sus enemigos y de la justicia de Dios, que Él saldría muy bien afirmado y aprobado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Confiemos siempre en Dios en su justicia no nos desanimemos cuando estemos sufriendo injurias de nuestros enemigos.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B53CAB9-2946-EE77-53B0-714BB06F4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F1397-E33D-79D8-5DE2-D9A9AD6F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60BDD0D-9EC9-E62E-8F58-C9FD5E1D7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7BBCFC-4FD1-2A5F-9D9A-C11027EE7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724781B8-548E-E820-A63A-FCBE3C1F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A4244D8-BF58-822B-2B65-E7F8A7E9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justicia de Dios siempre prevalecerá ante cualquiera.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debemos siempre confiar en la justicia de Nuestro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Dios somos fuertes y nadie nos puede derrotar.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Tenemos siempre de nuestro lado a Dios para ayudarnos y defendernos ante cualquier enemigo que enfrentemos en esta vida como cristianos.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ABD138-CC23-6817-CC6B-4B6FA9AFA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4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B3022-1C95-8169-1D09-36A688F7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47AD4B-CBCE-DE58-4792-853BE4B69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EDA9BD8-82B6-3ACE-9C54-C5B041A1B77C}"/>
              </a:ext>
            </a:extLst>
          </p:cNvPr>
          <p:cNvSpPr/>
          <p:nvPr/>
        </p:nvSpPr>
        <p:spPr>
          <a:xfrm>
            <a:off x="-1" y="5814391"/>
            <a:ext cx="9144001" cy="104360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BCD4905-1262-04B6-522E-5F3002425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58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DCA2-BDAA-31F5-1ED0-E24597403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563EEB9-939E-AF47-1929-5E3A4A1A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6F4747-AB8B-9300-A508-858F5EF10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085B058-D9D5-3573-A522-59F207E59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99BB553-BAD8-7CBE-02DB-21824205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Empuña también la lanza y el hacha para enfrentarte a los que me persiguen;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Dile a mi alma: «Yo soy tu salvación».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necesitaba escucharlo una y otra vez en su alma que Dios era su salvación, y nadie más; Dios le recuerda a su alma, Yo soy tu salvación.”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esta pidiendo a Dios que use toda la armadura y derrote a sus enemigos.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A9EBA6D-2712-3F32-565E-18A3C6832A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B3652-F2F3-7D8E-65E3-E9EEF8BD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2B3AAA-20D3-B676-1362-E9A5ED6A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B230D9C-D680-1791-365C-B3EA30FDA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6255C72-1E43-D023-D632-96C4BE9C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DAB7BE4-B5B2-49FC-3CC5-7B4BD5ED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imágenes vívidas David llamó hacia Dios para que se pusiera Su armadura y peleara por parte de David.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Dios quien pelea por nosotros.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Deuteronomio.20:3-4.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les dirá: “Oye, Israel, hoy ustedes se acercan a la batalla contra sus enemigos;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 desmaye su corazón; no teman ni se alarmen, ni se aterroricen delante de ellos,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907A5C5-1D25-B5D4-D980-91ADE72658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5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F58E9-2EAE-4C0E-1006-F87830A3D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589696E-2218-8079-1D5F-9F7B2715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C3E6C4-C6F7-0CEB-6AE0-9201DFECF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561781A-C972-5098-008F-60F56FE5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B6B1DCB-230A-D03E-A385-009FAFB06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 SEÑOR su Dios es el que va con ustedes,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para pelear por ustedes contra sus enemigos, para salvarlos”.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Cronicas.32:8.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»Con él está solo un brazo de carne,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pero con nosotros está el SEÑOR nuestro Dios para ayudarnos y pelear nuestras batallas».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el pueblo confió en las palabras de Ezequías, rey de Judá.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tenemos toda la armadura de Dios.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6A5DE1-FBB3-4FDD-D39F-D91E2ABB5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9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27D2B-8264-99CD-E659-A3992FC23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6B667E-05A5-F351-605A-AEAE9E7BC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32A104B-68D4-FB33-5C18-FA22B0236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057EB22-624E-DB9F-27F4-9CCF701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6A2AD5-5AA4-A184-DFC3-13A9FBAF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vencer a nuestros enemigos.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Efesios.6:13-17.</a:t>
            </a:r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Por tanto, tomen toda la armadura de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puedan resistir en el día malo, y habiéndolo hecho todo, estar firmes.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Estén, pues, firmes, CEÑIDA SU CINTURA CON LA VERDAD,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REVESTIDOS CON LA CORAZA DE LA JUSTICIA,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2D342C-33F3-2E6B-B391-BCAEE923E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E45BC-F380-B87F-0BBB-E4377BA55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645C5EE-0DC8-00F4-76AB-47999238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799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FCBBE01-CE73-7050-8A29-5DDC3FDB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41666"/>
            <a:ext cx="9144003" cy="136722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A62001C-A35B-314D-4D24-D714578A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53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“DAVID PIDE LA AYUDA DE DIOS.” SALMOS.35:1-28.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508A15-0E6B-C091-9D72-130C3215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390" y="1325562"/>
            <a:ext cx="5615609" cy="5532437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y calzados LOS PIES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LA PREPARACIÓN PARA ANUNCIAR EL EVANGELIO DE LA PAZ.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Sobre todo, tomen el escudo de la fe con el que podrán apagar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todos los dardos encendidos del maligno.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FF99"/>
                </a:highlight>
                <a:latin typeface="Maiandra GD" panose="020E0502030308020204" pitchFamily="34" charset="0"/>
              </a:rPr>
              <a:t>Tomen también el CASCO DE LA SALVACIÓN,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espada del Espíritu que es la palabra de Dios.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21122A3-0652-058E-27F5-F1D7C9BB4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560"/>
            <a:ext cx="352838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</TotalTime>
  <Words>3712</Words>
  <Application>Microsoft Office PowerPoint</Application>
  <PresentationFormat>Presentación en pantalla (4:3)</PresentationFormat>
  <Paragraphs>274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Maiandra GD</vt:lpstr>
      <vt:lpstr>Tema de Office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“DAVID PIDE LA AYUDA DE DIOS.” SALMOS.35:1-28. </vt:lpstr>
      <vt:lpstr> CONCLUSIÓN: </vt:lpstr>
      <vt:lpstr> CONCLUSIÓN: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“DAVID PIDE LA AYUDA DE DIOS.” SALMOS.35:1-28. </dc:title>
  <dc:creator>MARIO MORENO</dc:creator>
  <cp:lastModifiedBy>MARIO MORENO</cp:lastModifiedBy>
  <cp:revision>6</cp:revision>
  <dcterms:created xsi:type="dcterms:W3CDTF">2024-02-09T02:58:21Z</dcterms:created>
  <dcterms:modified xsi:type="dcterms:W3CDTF">2024-02-13T18:44:43Z</dcterms:modified>
</cp:coreProperties>
</file>