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58" r:id="rId4"/>
    <p:sldId id="261" r:id="rId5"/>
    <p:sldId id="265" r:id="rId6"/>
    <p:sldId id="264" r:id="rId7"/>
    <p:sldId id="266" r:id="rId8"/>
    <p:sldId id="268" r:id="rId9"/>
    <p:sldId id="269" r:id="rId10"/>
    <p:sldId id="287" r:id="rId11"/>
    <p:sldId id="288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2" r:id="rId20"/>
    <p:sldId id="283" r:id="rId21"/>
    <p:sldId id="284" r:id="rId22"/>
    <p:sldId id="285" r:id="rId23"/>
    <p:sldId id="281" r:id="rId24"/>
    <p:sldId id="279" r:id="rId25"/>
    <p:sldId id="289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>
        <p:scale>
          <a:sx n="50" d="100"/>
          <a:sy n="50" d="100"/>
        </p:scale>
        <p:origin x="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0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6B8A9-12B2-2249-BE74-77305FDF9699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4A9D3-06A1-E143-A48D-3D983739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15604" y="-784886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871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CCB88-D756-E79F-B71F-66B6E2F7274E}"/>
              </a:ext>
            </a:extLst>
          </p:cNvPr>
          <p:cNvSpPr txBox="1"/>
          <p:nvPr/>
        </p:nvSpPr>
        <p:spPr>
          <a:xfrm>
            <a:off x="290555" y="1658758"/>
            <a:ext cx="7072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A todo el que es llamado por Mi nombre Y a quien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creado para Mi gloria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quien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formado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quien he hecho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 8  Saquen al pueblo ciego, aunque tiene ojos, Y a los sordos, aunque tienen oídos. 9  Todas las naciones a una se han reunido Y se han congregado los pueblos. ¿Quién de ellos declarará esto Y nos proclamará las cosas anteriores? Que presenten sus testigos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4102F6-938B-7D07-2528-CE297197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¿Qué significa que Dios sea Dios? (Isaías 43)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6C148-D6C4-6F68-B46D-31DF8193B768}"/>
              </a:ext>
            </a:extLst>
          </p:cNvPr>
          <p:cNvSpPr txBox="1"/>
          <p:nvPr/>
        </p:nvSpPr>
        <p:spPr>
          <a:xfrm>
            <a:off x="888580" y="3149601"/>
            <a:ext cx="5876286" cy="256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rtl="0"/>
            <a:r>
              <a:rPr lang="en-US" sz="3600" u="sng" dirty="0"/>
              <a:t>Dios es el </a:t>
            </a:r>
            <a:r>
              <a:rPr lang="en-US" sz="3600" u="sng" dirty="0" err="1"/>
              <a:t>Creador</a:t>
            </a:r>
            <a:r>
              <a:rPr lang="en-US" sz="3600" u="sng" dirty="0"/>
              <a:t>.</a:t>
            </a:r>
          </a:p>
          <a:p>
            <a:pPr algn="ctr"/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 45:18 (NBLA) </a:t>
            </a:r>
            <a:r>
              <a:rPr lang="es-E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 así dice el SEÑOR, que creó los cielos; (El Dios que formó la tierra y la hizo, La estableció y no la hizo un lugar desolado, Sino que la formó para ser habitada): 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7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CCB88-D756-E79F-B71F-66B6E2F7274E}"/>
              </a:ext>
            </a:extLst>
          </p:cNvPr>
          <p:cNvSpPr txBox="1"/>
          <p:nvPr/>
        </p:nvSpPr>
        <p:spPr>
          <a:xfrm>
            <a:off x="290555" y="1483820"/>
            <a:ext cx="7072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fuera de Mí no hay salvador. </a:t>
            </a:r>
          </a:p>
          <a:p>
            <a:pPr algn="ctr"/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12 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soy el que lo he anunciado, he salvado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lo he proclamado, Y no hay entre ustedes dios extraño. Ustedes, pues, son Mis testigos», declara el SEÑOR, «Y Yo soy Dios. 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4102F6-938B-7D07-2528-CE297197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¿Qué significa que Dios sea Dios? (Isaías 43)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6C148-D6C4-6F68-B46D-31DF8193B768}"/>
              </a:ext>
            </a:extLst>
          </p:cNvPr>
          <p:cNvSpPr txBox="1"/>
          <p:nvPr/>
        </p:nvSpPr>
        <p:spPr>
          <a:xfrm>
            <a:off x="888580" y="3730589"/>
            <a:ext cx="5876286" cy="1984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rtl="0"/>
            <a:r>
              <a:rPr lang="en-US" sz="3600" u="sng" dirty="0"/>
              <a:t>Dios es el Salvador.</a:t>
            </a:r>
          </a:p>
          <a:p>
            <a:pPr algn="ctr"/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59:1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(NBLA) </a:t>
            </a:r>
            <a:r>
              <a:rPr lang="es-E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mano del SEÑOR no se ha acortado para salvar; Ni Su oído se ha endurecido para oír. 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97196-2EF0-D555-7DE1-7275F92DC742}"/>
              </a:ext>
            </a:extLst>
          </p:cNvPr>
          <p:cNvSpPr txBox="1"/>
          <p:nvPr/>
        </p:nvSpPr>
        <p:spPr>
          <a:xfrm>
            <a:off x="554146" y="1384010"/>
            <a:ext cx="6545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Ustedes, pues, son Mis testigos», declara el SEÑOR, «Y Yo soy Dios. 13 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Aun desde la eternidad, Yo soy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no hay quien libre de Mi mano. Yo actúo, ¿y quién lo revocará?». 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</a:t>
            </a:r>
            <a:r>
              <a:rPr lang="en-US" sz="4000" dirty="0" err="1"/>
              <a:t>Qué</a:t>
            </a:r>
            <a:r>
              <a:rPr lang="en-US" sz="4000" dirty="0"/>
              <a:t> </a:t>
            </a:r>
            <a:r>
              <a:rPr lang="en-US" sz="4000" dirty="0" err="1"/>
              <a:t>significa</a:t>
            </a:r>
            <a:r>
              <a:rPr lang="en-US" sz="4000" dirty="0"/>
              <a:t> que Dios sea Dios? (</a:t>
            </a:r>
            <a:r>
              <a:rPr lang="en-US" sz="4000" dirty="0" err="1"/>
              <a:t>Isaías</a:t>
            </a:r>
            <a:r>
              <a:rPr lang="en-US" sz="4000" dirty="0"/>
              <a:t> 43)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6C148-D6C4-6F68-B46D-31DF8193B768}"/>
              </a:ext>
            </a:extLst>
          </p:cNvPr>
          <p:cNvSpPr txBox="1"/>
          <p:nvPr/>
        </p:nvSpPr>
        <p:spPr>
          <a:xfrm>
            <a:off x="888580" y="3149601"/>
            <a:ext cx="5876286" cy="256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 rtl="0"/>
            <a:r>
              <a:rPr lang="en-US" sz="3600" u="sng" dirty="0"/>
              <a:t>Dios </a:t>
            </a:r>
            <a:r>
              <a:rPr lang="en-US" sz="3600" u="sng" dirty="0" err="1"/>
              <a:t>es</a:t>
            </a:r>
            <a:r>
              <a:rPr lang="en-US" sz="3600" u="sng" dirty="0"/>
              <a:t> </a:t>
            </a:r>
            <a:r>
              <a:rPr lang="en-US" sz="3600" u="sng" dirty="0" err="1"/>
              <a:t>eterno</a:t>
            </a:r>
            <a:r>
              <a:rPr lang="en-US" sz="3600" u="sng" dirty="0"/>
              <a:t>.</a:t>
            </a:r>
          </a:p>
          <a:p>
            <a:pPr algn="ctr"/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44:6 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Así dice el SEÑOR, el Rey de Israel, Y su Redentor, el SEÑOR de los ejércitos: “Yo soy el primero y Yo soy el último, Y fuera de Mí no hay Dios”. </a:t>
            </a:r>
            <a:endParaRPr lang="en-US" sz="4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0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97196-2EF0-D555-7DE1-7275F92DC742}"/>
              </a:ext>
            </a:extLst>
          </p:cNvPr>
          <p:cNvSpPr txBox="1"/>
          <p:nvPr/>
        </p:nvSpPr>
        <p:spPr>
          <a:xfrm>
            <a:off x="744647" y="-7518352"/>
            <a:ext cx="6164153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Todo aquel que es llamado por mi nombre, y quien</a:t>
            </a:r>
            <a:r>
              <a:rPr lang="en-US" sz="2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creado para mi gloria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quien</a:t>
            </a:r>
            <a:r>
              <a:rPr lang="en-US" sz="2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he formado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incluso</a:t>
            </a:r>
            <a:r>
              <a:rPr lang="en-US" sz="28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quien he hecho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8 Sacad a los ciegos, aunque tengan ojos, y a los sordos, aunque tengan oídos. 9 Todas las naciones se han reunido para que se reúnan los pueblos. ¿Quién entre ellos podrá declarar esto y proclamarnos las cosas pasadas? Que presenten sus testigos para ser justificados, o que oigan y digan: “Es verdad”. 10 Vosotros sois mis testigos -declara el SEÑOR- y mi siervo a quien he escogido, para que me conozcáis y creáis y entendáis que yo soy. Antes de mí no fue formado Dios, ni lo habrá después de mí. 11 “Yo, yo soy el SEÑOR, y fuera de mí no hay salvador. 12 “Yo soy quien he declarado, salvado y proclamado, Y no hubo dios extraño entre vosotros; Así que vosotros sois mis testigos, declara el SEÑOR, y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soy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Antes de Mí no fue formado otro dios, Ni después de Mí lo habrá. 11  </a:t>
            </a:r>
            <a:r>
              <a:rPr lang="es-ES" sz="28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Yo, Yo soy el SEÑOR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fuera de Mí no hay salvador. 12  Yo soy el que…</a:t>
            </a:r>
            <a:r>
              <a:rPr lang="en-US" sz="2800" dirty="0">
                <a:effectLst/>
                <a:latin typeface="Garamond" panose="02020404030301010803" pitchFamily="18" charset="0"/>
              </a:rPr>
              <a:t> 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¿Qué significa que Dios sea Dios (Isaías 43)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6C148-D6C4-6F68-B46D-31DF8193B768}"/>
              </a:ext>
            </a:extLst>
          </p:cNvPr>
          <p:cNvSpPr txBox="1"/>
          <p:nvPr/>
        </p:nvSpPr>
        <p:spPr>
          <a:xfrm>
            <a:off x="888580" y="3279367"/>
            <a:ext cx="5876286" cy="2435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 algn="ctr" rtl="0"/>
            <a:r>
              <a:rPr lang="en-US" sz="3600" u="sng" dirty="0"/>
              <a:t>Dios </a:t>
            </a:r>
            <a:r>
              <a:rPr lang="en-US" sz="3600" u="sng" dirty="0" err="1"/>
              <a:t>es</a:t>
            </a:r>
            <a:r>
              <a:rPr lang="en-US" sz="3600" u="sng" dirty="0"/>
              <a:t> </a:t>
            </a:r>
            <a:r>
              <a:rPr lang="en-US" sz="3600" u="sng" dirty="0" err="1"/>
              <a:t>único</a:t>
            </a:r>
            <a:r>
              <a:rPr lang="en-US" sz="3600" u="sng" dirty="0"/>
              <a:t>.</a:t>
            </a:r>
          </a:p>
          <a:p>
            <a:pPr algn="ctr" rtl="0"/>
            <a:endParaRPr lang="en-US" sz="3600" u="sng" dirty="0"/>
          </a:p>
          <a:p>
            <a:pPr algn="ctr"/>
            <a:r>
              <a:rPr lang="en-US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46:5 (NBLA) “</a:t>
            </a:r>
            <a:r>
              <a:rPr lang="es-ES" sz="27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¿A quién me asemejarán, Me igualarán o me compararán Para que seamos semejantes?”</a:t>
            </a:r>
            <a:endParaRPr lang="en-US" sz="2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3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on a hill  Description automatically generated">
            <a:extLst>
              <a:ext uri="{FF2B5EF4-FFF2-40B4-BE49-F238E27FC236}">
                <a16:creationId xmlns:a16="http://schemas.microsoft.com/office/drawing/2014/main" id="{86094965-A9F1-6D28-E165-C2AC096F9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79" cy="5714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332666-F954-A965-E4F5-C79BB31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32" y="0"/>
            <a:ext cx="6361136" cy="1507066"/>
          </a:xfrm>
          <a:noFill/>
        </p:spPr>
        <p:txBody>
          <a:bodyPr>
            <a:normAutofit/>
          </a:bodyPr>
          <a:lstStyle/>
          <a:p>
            <a:pPr algn="ctr" rtl="0"/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Jesús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afirma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ser Dios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1A833-C052-7CB4-FE08-EE711127B7A7}"/>
              </a:ext>
            </a:extLst>
          </p:cNvPr>
          <p:cNvSpPr txBox="1"/>
          <p:nvPr/>
        </p:nvSpPr>
        <p:spPr>
          <a:xfrm>
            <a:off x="1583222" y="1889635"/>
            <a:ext cx="5977556" cy="344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4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 les dijo: «En verdad les digo, que antes que Abraham naciera, </a:t>
            </a:r>
            <a:r>
              <a:rPr lang="es-ES" sz="4400" u="sng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soy</a:t>
            </a:r>
            <a:r>
              <a:rPr lang="es-ES" sz="4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 </a:t>
            </a:r>
            <a:endParaRPr lang="en-US" sz="44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20051-CFF6-792F-88CE-1A92D136311D}"/>
              </a:ext>
            </a:extLst>
          </p:cNvPr>
          <p:cNvSpPr txBox="1"/>
          <p:nvPr/>
        </p:nvSpPr>
        <p:spPr>
          <a:xfrm>
            <a:off x="-3524895" y="6468034"/>
            <a:ext cx="7049790" cy="344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n-US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 le dijo: “Tú mismo lo has dicho; sin embargo os digo que en adelante veréis AL HIJO DEL HOMBRE SENTADO A LA DIESTRA DEL PODER, y VIENDO SOBRE LAS NUBES DEL CIELO.”</a:t>
            </a:r>
            <a:r>
              <a:rPr lang="en-US" sz="3600" dirty="0">
                <a:effectLst/>
                <a:latin typeface="Garamond" panose="02020404030301010803" pitchFamily="18" charset="0"/>
              </a:rPr>
              <a:t> </a:t>
            </a:r>
            <a:endParaRPr lang="en-US" sz="3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81458-7B9B-1108-FB63-6813C215D47E}"/>
              </a:ext>
            </a:extLst>
          </p:cNvPr>
          <p:cNvSpPr txBox="1"/>
          <p:nvPr/>
        </p:nvSpPr>
        <p:spPr>
          <a:xfrm>
            <a:off x="6829341" y="6468034"/>
            <a:ext cx="7049790" cy="344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Entrando en la casa, vieron al niño con María su madre, y postrándose de rodillas le adoraron.</a:t>
            </a:r>
            <a:endParaRPr lang="en-US" sz="44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on a hill  Description automatically generated">
            <a:extLst>
              <a:ext uri="{FF2B5EF4-FFF2-40B4-BE49-F238E27FC236}">
                <a16:creationId xmlns:a16="http://schemas.microsoft.com/office/drawing/2014/main" id="{86094965-A9F1-6D28-E165-C2AC096F9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9143979" cy="5714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332666-F954-A965-E4F5-C79BB31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32" y="0"/>
            <a:ext cx="6361136" cy="1507066"/>
          </a:xfrm>
          <a:noFill/>
        </p:spPr>
        <p:txBody>
          <a:bodyPr>
            <a:normAutofit/>
          </a:bodyPr>
          <a:lstStyle/>
          <a:p>
            <a:pPr algn="ctr" rtl="0"/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Jesús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afirma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ser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Dios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1A833-C052-7CB4-FE08-EE711127B7A7}"/>
              </a:ext>
            </a:extLst>
          </p:cNvPr>
          <p:cNvSpPr txBox="1"/>
          <p:nvPr/>
        </p:nvSpPr>
        <p:spPr>
          <a:xfrm>
            <a:off x="9143999" y="-3819302"/>
            <a:ext cx="5977556" cy="344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n-US" sz="44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 les dijo: De cierto, de cierto os digo, antes que naciera Abraham,</a:t>
            </a:r>
            <a:r>
              <a:rPr lang="en-US" sz="4400" u="sng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Soy.</a:t>
            </a:r>
            <a:r>
              <a:rPr lang="en-US" sz="44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20051-CFF6-792F-88CE-1A92D136311D}"/>
              </a:ext>
            </a:extLst>
          </p:cNvPr>
          <p:cNvSpPr txBox="1"/>
          <p:nvPr/>
        </p:nvSpPr>
        <p:spPr>
          <a:xfrm>
            <a:off x="1047105" y="1507066"/>
            <a:ext cx="7049790" cy="344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 le contestó*: «Tú mismo lo has dicho; sin embargo, a ustedes les digo que desde ahora verán AL HIJO DEL HOMBRE SENTADO A LA DIESTRA DEL PODER, y VINIENDO SOBRE LAS NUBES DEL CIELO». </a:t>
            </a:r>
            <a:endParaRPr lang="en-US" sz="36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on a hill  Description automatically generated">
            <a:extLst>
              <a:ext uri="{FF2B5EF4-FFF2-40B4-BE49-F238E27FC236}">
                <a16:creationId xmlns:a16="http://schemas.microsoft.com/office/drawing/2014/main" id="{86094965-A9F1-6D28-E165-C2AC096F9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9143979" cy="5714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332666-F954-A965-E4F5-C79BB31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32" y="0"/>
            <a:ext cx="6361136" cy="1507066"/>
          </a:xfrm>
          <a:noFill/>
        </p:spPr>
        <p:txBody>
          <a:bodyPr>
            <a:normAutofit/>
          </a:bodyPr>
          <a:lstStyle/>
          <a:p>
            <a:pPr algn="ctr" rtl="0"/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Jesús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afirma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ser Dios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81458-7B9B-1108-FB63-6813C215D47E}"/>
              </a:ext>
            </a:extLst>
          </p:cNvPr>
          <p:cNvSpPr txBox="1"/>
          <p:nvPr/>
        </p:nvSpPr>
        <p:spPr>
          <a:xfrm>
            <a:off x="1047105" y="1507066"/>
            <a:ext cx="7049790" cy="344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Entrando en la casa, vieron al Niño con Su madre María, y postrándose lo adoraron.</a:t>
            </a:r>
            <a:endParaRPr lang="en-US" sz="44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on a hill  Description automatically generated">
            <a:extLst>
              <a:ext uri="{FF2B5EF4-FFF2-40B4-BE49-F238E27FC236}">
                <a16:creationId xmlns:a16="http://schemas.microsoft.com/office/drawing/2014/main" id="{86094965-A9F1-6D28-E165-C2AC096F9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9143979" cy="5714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332666-F954-A965-E4F5-C79BB31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32" y="0"/>
            <a:ext cx="6361136" cy="1507066"/>
          </a:xfrm>
          <a:noFill/>
        </p:spPr>
        <p:txBody>
          <a:bodyPr>
            <a:normAutofit/>
          </a:bodyPr>
          <a:lstStyle/>
          <a:p>
            <a:pPr algn="ctr" rtl="0"/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Jesús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4400" u="sng" dirty="0" err="1">
                <a:ln w="0">
                  <a:solidFill>
                    <a:schemeClr val="tx1"/>
                  </a:solidFill>
                </a:ln>
              </a:rPr>
              <a:t>afirma</a:t>
            </a:r>
            <a:r>
              <a:rPr lang="en-US" sz="4400" u="sng" dirty="0">
                <a:ln w="0">
                  <a:solidFill>
                    <a:schemeClr val="tx1"/>
                  </a:solidFill>
                </a:ln>
              </a:rPr>
              <a:t> ser Dios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81458-7B9B-1108-FB63-6813C215D47E}"/>
              </a:ext>
            </a:extLst>
          </p:cNvPr>
          <p:cNvSpPr txBox="1"/>
          <p:nvPr/>
        </p:nvSpPr>
        <p:spPr>
          <a:xfrm>
            <a:off x="1047105" y="1507066"/>
            <a:ext cx="7049790" cy="39255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4400" dirty="0">
                <a:latin typeface="Garamond" panose="02020404030301010803" pitchFamily="18" charset="0"/>
              </a:rPr>
              <a:t>Él entonces dijo: «Creo, Señor». Y lo adoró</a:t>
            </a:r>
            <a:r>
              <a:rPr lang="en-US" sz="4400" b="0" i="0" u="none" strike="noStrike" dirty="0">
                <a:effectLst/>
                <a:latin typeface="Garamond" panose="02020404030301010803" pitchFamily="18" charset="0"/>
              </a:rPr>
              <a:t>.</a:t>
            </a:r>
          </a:p>
          <a:p>
            <a:pPr algn="ctr" rtl="0"/>
            <a:endParaRPr lang="en-US" sz="44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4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ellas, acercándose, abrazaron Sus pies y lo adoraron</a:t>
            </a:r>
            <a:r>
              <a:rPr lang="en-US" sz="44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6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47"/>
            <a:ext cx="5978724" cy="1104636"/>
          </a:xfrm>
        </p:spPr>
        <p:txBody>
          <a:bodyPr/>
          <a:lstStyle/>
          <a:p>
            <a:pPr algn="ctr" rtl="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el Nuevo Testamento acerca de que Jesús es Dios?</a:t>
            </a:r>
          </a:p>
        </p:txBody>
      </p:sp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07373" y="-958453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B8DD8-CCDC-849B-5D26-6057F65EC3DA}"/>
              </a:ext>
            </a:extLst>
          </p:cNvPr>
          <p:cNvSpPr txBox="1"/>
          <p:nvPr/>
        </p:nvSpPr>
        <p:spPr>
          <a:xfrm>
            <a:off x="6155472" y="3189249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eterno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0544-6905-5D29-CB39-F1DF414FF153}"/>
              </a:ext>
            </a:extLst>
          </p:cNvPr>
          <p:cNvSpPr txBox="1"/>
          <p:nvPr/>
        </p:nvSpPr>
        <p:spPr>
          <a:xfrm>
            <a:off x="6155472" y="3829676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el </a:t>
            </a:r>
            <a:r>
              <a:rPr lang="en-US" sz="2800" dirty="0" err="1"/>
              <a:t>Creador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DF68-BBF1-302F-B062-4E6E49522F73}"/>
              </a:ext>
            </a:extLst>
          </p:cNvPr>
          <p:cNvSpPr txBox="1"/>
          <p:nvPr/>
        </p:nvSpPr>
        <p:spPr>
          <a:xfrm>
            <a:off x="6155472" y="447010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el Salvador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70DED-C6B2-905A-0965-6C22E45510FB}"/>
              </a:ext>
            </a:extLst>
          </p:cNvPr>
          <p:cNvSpPr txBox="1"/>
          <p:nvPr/>
        </p:nvSpPr>
        <p:spPr>
          <a:xfrm>
            <a:off x="6155472" y="511053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único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245B18-8FC2-4C85-263C-452712DF13C9}"/>
              </a:ext>
            </a:extLst>
          </p:cNvPr>
          <p:cNvCxnSpPr>
            <a:cxnSpLocks/>
          </p:cNvCxnSpPr>
          <p:nvPr/>
        </p:nvCxnSpPr>
        <p:spPr>
          <a:xfrm flipV="1">
            <a:off x="6155472" y="3770022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5E033-EFB8-2C71-F747-F01D5012DCED}"/>
              </a:ext>
            </a:extLst>
          </p:cNvPr>
          <p:cNvCxnSpPr>
            <a:cxnSpLocks/>
          </p:cNvCxnSpPr>
          <p:nvPr/>
        </p:nvCxnSpPr>
        <p:spPr>
          <a:xfrm flipV="1">
            <a:off x="6155472" y="4410449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E87A4D-479D-682D-6E34-DF4EE7146E88}"/>
              </a:ext>
            </a:extLst>
          </p:cNvPr>
          <p:cNvCxnSpPr>
            <a:cxnSpLocks/>
          </p:cNvCxnSpPr>
          <p:nvPr/>
        </p:nvCxnSpPr>
        <p:spPr>
          <a:xfrm flipV="1">
            <a:off x="6155472" y="5050876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9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47"/>
            <a:ext cx="5978724" cy="1104636"/>
          </a:xfrm>
        </p:spPr>
        <p:txBody>
          <a:bodyPr/>
          <a:lstStyle/>
          <a:p>
            <a:pPr algn="ctr" rtl="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el Nuevo Testamento acerca de que Jesús es Dios?</a:t>
            </a:r>
          </a:p>
        </p:txBody>
      </p:sp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07373" y="-958453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B8DD8-CCDC-849B-5D26-6057F65EC3DA}"/>
              </a:ext>
            </a:extLst>
          </p:cNvPr>
          <p:cNvSpPr txBox="1"/>
          <p:nvPr/>
        </p:nvSpPr>
        <p:spPr>
          <a:xfrm>
            <a:off x="6155472" y="3189249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eterno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0544-6905-5D29-CB39-F1DF414FF153}"/>
              </a:ext>
            </a:extLst>
          </p:cNvPr>
          <p:cNvSpPr txBox="1"/>
          <p:nvPr/>
        </p:nvSpPr>
        <p:spPr>
          <a:xfrm>
            <a:off x="6155472" y="3829676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el </a:t>
            </a:r>
            <a:r>
              <a:rPr lang="en-US" sz="2800" dirty="0" err="1"/>
              <a:t>Creador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DF68-BBF1-302F-B062-4E6E49522F73}"/>
              </a:ext>
            </a:extLst>
          </p:cNvPr>
          <p:cNvSpPr txBox="1"/>
          <p:nvPr/>
        </p:nvSpPr>
        <p:spPr>
          <a:xfrm>
            <a:off x="6155472" y="447010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el Salvador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70DED-C6B2-905A-0965-6C22E45510FB}"/>
              </a:ext>
            </a:extLst>
          </p:cNvPr>
          <p:cNvSpPr txBox="1"/>
          <p:nvPr/>
        </p:nvSpPr>
        <p:spPr>
          <a:xfrm>
            <a:off x="6155472" y="511053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único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245B18-8FC2-4C85-263C-452712DF13C9}"/>
              </a:ext>
            </a:extLst>
          </p:cNvPr>
          <p:cNvCxnSpPr>
            <a:cxnSpLocks/>
          </p:cNvCxnSpPr>
          <p:nvPr/>
        </p:nvCxnSpPr>
        <p:spPr>
          <a:xfrm flipV="1">
            <a:off x="6155472" y="3770022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5E033-EFB8-2C71-F747-F01D5012DCED}"/>
              </a:ext>
            </a:extLst>
          </p:cNvPr>
          <p:cNvCxnSpPr>
            <a:cxnSpLocks/>
          </p:cNvCxnSpPr>
          <p:nvPr/>
        </p:nvCxnSpPr>
        <p:spPr>
          <a:xfrm flipV="1">
            <a:off x="6155472" y="4410449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E87A4D-479D-682D-6E34-DF4EE7146E88}"/>
              </a:ext>
            </a:extLst>
          </p:cNvPr>
          <p:cNvCxnSpPr>
            <a:cxnSpLocks/>
          </p:cNvCxnSpPr>
          <p:nvPr/>
        </p:nvCxnSpPr>
        <p:spPr>
          <a:xfrm flipV="1">
            <a:off x="6155472" y="5050876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EB7E9-41FB-AC2D-39F3-2EDCD5B3FF6D}"/>
              </a:ext>
            </a:extLst>
          </p:cNvPr>
          <p:cNvSpPr txBox="1"/>
          <p:nvPr/>
        </p:nvSpPr>
        <p:spPr>
          <a:xfrm>
            <a:off x="1153732" y="1637186"/>
            <a:ext cx="4928558" cy="31253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Juan 1:1-2 (NBLA) 1</a:t>
            </a:r>
            <a:r>
              <a:rPr lang="en-US" sz="32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principio</a:t>
            </a:r>
            <a:r>
              <a:rPr lang="es-ES" sz="3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 existía el Verbo, y el Verbo estaba con Dios, y el Verbo era Dios. </a:t>
            </a:r>
          </a:p>
          <a:p>
            <a:pPr algn="ctr"/>
            <a:r>
              <a:rPr lang="es-ES" sz="32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</a:t>
            </a:r>
            <a:r>
              <a:rPr lang="es-ES" sz="3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1:2  </a:t>
            </a:r>
            <a:r>
              <a:rPr lang="es-ES" sz="32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 estaba en el principio</a:t>
            </a:r>
            <a:r>
              <a:rPr lang="es-ES" sz="3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Dios. </a:t>
            </a:r>
            <a:endParaRPr lang="en-US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2D91-EBCE-E7B3-9801-CAB7B849C670}"/>
              </a:ext>
            </a:extLst>
          </p:cNvPr>
          <p:cNvSpPr txBox="1"/>
          <p:nvPr/>
        </p:nvSpPr>
        <p:spPr>
          <a:xfrm>
            <a:off x="6508767" y="3189249"/>
            <a:ext cx="22374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/>
              <a:t>Jesús</a:t>
            </a:r>
            <a:r>
              <a:rPr lang="en-US" sz="2800" dirty="0"/>
              <a:t> es eterno</a:t>
            </a:r>
          </a:p>
        </p:txBody>
      </p:sp>
    </p:spTree>
    <p:extLst>
      <p:ext uri="{BB962C8B-B14F-4D97-AF65-F5344CB8AC3E}">
        <p14:creationId xmlns:p14="http://schemas.microsoft.com/office/powerpoint/2010/main" val="1872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15604" y="-784886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B2A5D0-A6EB-F879-AAFE-A9A2B2340620}"/>
              </a:ext>
            </a:extLst>
          </p:cNvPr>
          <p:cNvSpPr txBox="1"/>
          <p:nvPr/>
        </p:nvSpPr>
        <p:spPr>
          <a:xfrm>
            <a:off x="628650" y="1871299"/>
            <a:ext cx="5554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dirty="0">
                <a:effectLst/>
                <a:latin typeface="Garamond" panose="02020404030301010803" pitchFamily="18" charset="0"/>
              </a:rPr>
              <a:t>Juan 1:38 </a:t>
            </a:r>
            <a:r>
              <a:rPr lang="es-ES" sz="3200" dirty="0">
                <a:latin typeface="Garamond" panose="02020404030301010803" pitchFamily="18" charset="0"/>
              </a:rPr>
              <a:t>Jesús se volvió, y viendo que lo seguían, les dijo*: «¿Qué buscan?». Y ellos le dijeron: «Rabí (que traducido quiere decir Maestro), ¿dónde te hospedas?». 39  «Vengan y verán», les dijo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0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47"/>
            <a:ext cx="5978724" cy="1104636"/>
          </a:xfrm>
        </p:spPr>
        <p:txBody>
          <a:bodyPr/>
          <a:lstStyle/>
          <a:p>
            <a:pPr algn="ctr" rtl="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el Nuevo Testamento acerca de que Jesús es Dios?</a:t>
            </a:r>
          </a:p>
        </p:txBody>
      </p:sp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07373" y="-958453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B8DD8-CCDC-849B-5D26-6057F65EC3DA}"/>
              </a:ext>
            </a:extLst>
          </p:cNvPr>
          <p:cNvSpPr txBox="1"/>
          <p:nvPr/>
        </p:nvSpPr>
        <p:spPr>
          <a:xfrm>
            <a:off x="6155472" y="3189249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eterno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0544-6905-5D29-CB39-F1DF414FF153}"/>
              </a:ext>
            </a:extLst>
          </p:cNvPr>
          <p:cNvSpPr txBox="1"/>
          <p:nvPr/>
        </p:nvSpPr>
        <p:spPr>
          <a:xfrm>
            <a:off x="6155472" y="3829676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/>
              <a:t>Jesús</a:t>
            </a:r>
            <a:r>
              <a:rPr lang="en-US" sz="2800" dirty="0"/>
              <a:t> es el </a:t>
            </a:r>
            <a:r>
              <a:rPr lang="en-US" sz="2800" dirty="0" err="1"/>
              <a:t>Creador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DF68-BBF1-302F-B062-4E6E49522F73}"/>
              </a:ext>
            </a:extLst>
          </p:cNvPr>
          <p:cNvSpPr txBox="1"/>
          <p:nvPr/>
        </p:nvSpPr>
        <p:spPr>
          <a:xfrm>
            <a:off x="6155472" y="447010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/>
              <a:t>Jesús</a:t>
            </a:r>
            <a:r>
              <a:rPr lang="en-US" sz="2800" dirty="0"/>
              <a:t> es el Salvador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70DED-C6B2-905A-0965-6C22E45510FB}"/>
              </a:ext>
            </a:extLst>
          </p:cNvPr>
          <p:cNvSpPr txBox="1"/>
          <p:nvPr/>
        </p:nvSpPr>
        <p:spPr>
          <a:xfrm>
            <a:off x="6155472" y="511053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único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245B18-8FC2-4C85-263C-452712DF13C9}"/>
              </a:ext>
            </a:extLst>
          </p:cNvPr>
          <p:cNvCxnSpPr>
            <a:cxnSpLocks/>
          </p:cNvCxnSpPr>
          <p:nvPr/>
        </p:nvCxnSpPr>
        <p:spPr>
          <a:xfrm flipV="1">
            <a:off x="6155472" y="3770022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5E033-EFB8-2C71-F747-F01D5012DCED}"/>
              </a:ext>
            </a:extLst>
          </p:cNvPr>
          <p:cNvCxnSpPr>
            <a:cxnSpLocks/>
          </p:cNvCxnSpPr>
          <p:nvPr/>
        </p:nvCxnSpPr>
        <p:spPr>
          <a:xfrm flipV="1">
            <a:off x="6155472" y="4410449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E87A4D-479D-682D-6E34-DF4EE7146E88}"/>
              </a:ext>
            </a:extLst>
          </p:cNvPr>
          <p:cNvCxnSpPr>
            <a:cxnSpLocks/>
          </p:cNvCxnSpPr>
          <p:nvPr/>
        </p:nvCxnSpPr>
        <p:spPr>
          <a:xfrm flipV="1">
            <a:off x="6155472" y="5050876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EB7E9-41FB-AC2D-39F3-2EDCD5B3FF6D}"/>
              </a:ext>
            </a:extLst>
          </p:cNvPr>
          <p:cNvSpPr txBox="1"/>
          <p:nvPr/>
        </p:nvSpPr>
        <p:spPr>
          <a:xfrm>
            <a:off x="1153732" y="1637186"/>
            <a:ext cx="4928558" cy="31253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Juan 1:3-4 (NBLA) 3 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cosas </a:t>
            </a:r>
            <a:r>
              <a:rPr lang="es-ES" sz="3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 hechas por medio de Él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s-ES" sz="3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Él nada de lo que ha sido hecho, fue hecho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4  </a:t>
            </a:r>
            <a:r>
              <a:rPr lang="es-ES" sz="3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Él estaba la vida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la vida era la Luz de los hombres. </a:t>
            </a:r>
            <a:endParaRPr lang="en-US" sz="3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2D91-EBCE-E7B3-9801-CAB7B849C670}"/>
              </a:ext>
            </a:extLst>
          </p:cNvPr>
          <p:cNvSpPr txBox="1"/>
          <p:nvPr/>
        </p:nvSpPr>
        <p:spPr>
          <a:xfrm>
            <a:off x="6508767" y="3189249"/>
            <a:ext cx="22374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/>
              <a:t>Jesús</a:t>
            </a:r>
            <a:r>
              <a:rPr lang="en-US" sz="2800" dirty="0"/>
              <a:t> es eterno</a:t>
            </a:r>
          </a:p>
        </p:txBody>
      </p:sp>
    </p:spTree>
    <p:extLst>
      <p:ext uri="{BB962C8B-B14F-4D97-AF65-F5344CB8AC3E}">
        <p14:creationId xmlns:p14="http://schemas.microsoft.com/office/powerpoint/2010/main" val="18895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47"/>
            <a:ext cx="5978724" cy="1104636"/>
          </a:xfrm>
        </p:spPr>
        <p:txBody>
          <a:bodyPr/>
          <a:lstStyle/>
          <a:p>
            <a:pPr algn="ctr" rtl="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el Nuevo Testamento acerca de que Jesús es Dios?</a:t>
            </a:r>
          </a:p>
        </p:txBody>
      </p:sp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07373" y="-958453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B8DD8-CCDC-849B-5D26-6057F65EC3DA}"/>
              </a:ext>
            </a:extLst>
          </p:cNvPr>
          <p:cNvSpPr txBox="1"/>
          <p:nvPr/>
        </p:nvSpPr>
        <p:spPr>
          <a:xfrm>
            <a:off x="6155472" y="3189249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eterno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0544-6905-5D29-CB39-F1DF414FF153}"/>
              </a:ext>
            </a:extLst>
          </p:cNvPr>
          <p:cNvSpPr txBox="1"/>
          <p:nvPr/>
        </p:nvSpPr>
        <p:spPr>
          <a:xfrm>
            <a:off x="6155472" y="3829676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/>
              <a:t>Jesús</a:t>
            </a:r>
            <a:r>
              <a:rPr lang="en-US" sz="2800" dirty="0"/>
              <a:t> es el </a:t>
            </a:r>
            <a:r>
              <a:rPr lang="en-US" sz="2800" dirty="0" err="1"/>
              <a:t>Creador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DF68-BBF1-302F-B062-4E6E49522F73}"/>
              </a:ext>
            </a:extLst>
          </p:cNvPr>
          <p:cNvSpPr txBox="1"/>
          <p:nvPr/>
        </p:nvSpPr>
        <p:spPr>
          <a:xfrm>
            <a:off x="6155472" y="447010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/>
              <a:t>Jesús</a:t>
            </a:r>
            <a:r>
              <a:rPr lang="en-US" sz="2800" dirty="0"/>
              <a:t> es el Salvador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70DED-C6B2-905A-0965-6C22E45510FB}"/>
              </a:ext>
            </a:extLst>
          </p:cNvPr>
          <p:cNvSpPr txBox="1"/>
          <p:nvPr/>
        </p:nvSpPr>
        <p:spPr>
          <a:xfrm>
            <a:off x="6155472" y="511053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único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245B18-8FC2-4C85-263C-452712DF13C9}"/>
              </a:ext>
            </a:extLst>
          </p:cNvPr>
          <p:cNvCxnSpPr>
            <a:cxnSpLocks/>
          </p:cNvCxnSpPr>
          <p:nvPr/>
        </p:nvCxnSpPr>
        <p:spPr>
          <a:xfrm flipV="1">
            <a:off x="6155472" y="3770022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5E033-EFB8-2C71-F747-F01D5012DCED}"/>
              </a:ext>
            </a:extLst>
          </p:cNvPr>
          <p:cNvCxnSpPr>
            <a:cxnSpLocks/>
          </p:cNvCxnSpPr>
          <p:nvPr/>
        </p:nvCxnSpPr>
        <p:spPr>
          <a:xfrm flipV="1">
            <a:off x="6155472" y="4410449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E87A4D-479D-682D-6E34-DF4EE7146E88}"/>
              </a:ext>
            </a:extLst>
          </p:cNvPr>
          <p:cNvCxnSpPr>
            <a:cxnSpLocks/>
          </p:cNvCxnSpPr>
          <p:nvPr/>
        </p:nvCxnSpPr>
        <p:spPr>
          <a:xfrm flipV="1">
            <a:off x="6155472" y="5050876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EB7E9-41FB-AC2D-39F3-2EDCD5B3FF6D}"/>
              </a:ext>
            </a:extLst>
          </p:cNvPr>
          <p:cNvSpPr txBox="1"/>
          <p:nvPr/>
        </p:nvSpPr>
        <p:spPr>
          <a:xfrm>
            <a:off x="1153732" y="1637186"/>
            <a:ext cx="4928558" cy="31253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</a:t>
            </a: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4:10; 12 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 todos ustedes … en el nombre de Jesucristo el Nazareno … </a:t>
            </a:r>
            <a:r>
              <a:rPr lang="es-ES" sz="28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ningún otro hay salvación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porque no hay otro nombre bajo el cielo dado a los hombres, en el cual </a:t>
            </a:r>
            <a:r>
              <a:rPr lang="es-ES" sz="28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podamos ser salvos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 </a:t>
            </a:r>
            <a:endParaRPr lang="en-US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2D91-EBCE-E7B3-9801-CAB7B849C670}"/>
              </a:ext>
            </a:extLst>
          </p:cNvPr>
          <p:cNvSpPr txBox="1"/>
          <p:nvPr/>
        </p:nvSpPr>
        <p:spPr>
          <a:xfrm>
            <a:off x="6508767" y="3189249"/>
            <a:ext cx="22374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/>
              <a:t>Jesús</a:t>
            </a:r>
            <a:r>
              <a:rPr lang="en-US" sz="2800" dirty="0"/>
              <a:t> es eterno</a:t>
            </a:r>
          </a:p>
        </p:txBody>
      </p:sp>
    </p:spTree>
    <p:extLst>
      <p:ext uri="{BB962C8B-B14F-4D97-AF65-F5344CB8AC3E}">
        <p14:creationId xmlns:p14="http://schemas.microsoft.com/office/powerpoint/2010/main" val="41561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247"/>
            <a:ext cx="5978724" cy="1104636"/>
          </a:xfrm>
        </p:spPr>
        <p:txBody>
          <a:bodyPr/>
          <a:lstStyle/>
          <a:p>
            <a:pPr algn="ctr" rtl="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el Nuevo Testamento acerca de que Jesús es Dios?</a:t>
            </a:r>
          </a:p>
        </p:txBody>
      </p:sp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07373" y="-958453"/>
            <a:ext cx="3815953" cy="3815953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B8DD8-CCDC-849B-5D26-6057F65EC3DA}"/>
              </a:ext>
            </a:extLst>
          </p:cNvPr>
          <p:cNvSpPr txBox="1"/>
          <p:nvPr/>
        </p:nvSpPr>
        <p:spPr>
          <a:xfrm>
            <a:off x="6155472" y="3189249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dios es eterno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0544-6905-5D29-CB39-F1DF414FF153}"/>
              </a:ext>
            </a:extLst>
          </p:cNvPr>
          <p:cNvSpPr txBox="1"/>
          <p:nvPr/>
        </p:nvSpPr>
        <p:spPr>
          <a:xfrm>
            <a:off x="6155472" y="3829676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/>
              <a:t>Jesús</a:t>
            </a:r>
            <a:r>
              <a:rPr lang="en-US" sz="2800" dirty="0"/>
              <a:t> es el </a:t>
            </a:r>
            <a:r>
              <a:rPr lang="en-US" sz="2800" dirty="0" err="1"/>
              <a:t>Creador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DF68-BBF1-302F-B062-4E6E49522F73}"/>
              </a:ext>
            </a:extLst>
          </p:cNvPr>
          <p:cNvSpPr txBox="1"/>
          <p:nvPr/>
        </p:nvSpPr>
        <p:spPr>
          <a:xfrm>
            <a:off x="6155472" y="447010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/>
              <a:t>Jesús</a:t>
            </a:r>
            <a:r>
              <a:rPr lang="en-US" sz="2800" dirty="0"/>
              <a:t> es el Salvador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70DED-C6B2-905A-0965-6C22E45510FB}"/>
              </a:ext>
            </a:extLst>
          </p:cNvPr>
          <p:cNvSpPr txBox="1"/>
          <p:nvPr/>
        </p:nvSpPr>
        <p:spPr>
          <a:xfrm>
            <a:off x="6155472" y="5110533"/>
            <a:ext cx="29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Jesús es único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245B18-8FC2-4C85-263C-452712DF13C9}"/>
              </a:ext>
            </a:extLst>
          </p:cNvPr>
          <p:cNvCxnSpPr>
            <a:cxnSpLocks/>
          </p:cNvCxnSpPr>
          <p:nvPr/>
        </p:nvCxnSpPr>
        <p:spPr>
          <a:xfrm flipV="1">
            <a:off x="6155472" y="3770022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5E033-EFB8-2C71-F747-F01D5012DCED}"/>
              </a:ext>
            </a:extLst>
          </p:cNvPr>
          <p:cNvCxnSpPr>
            <a:cxnSpLocks/>
          </p:cNvCxnSpPr>
          <p:nvPr/>
        </p:nvCxnSpPr>
        <p:spPr>
          <a:xfrm flipV="1">
            <a:off x="6155472" y="4410449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E87A4D-479D-682D-6E34-DF4EE7146E88}"/>
              </a:ext>
            </a:extLst>
          </p:cNvPr>
          <p:cNvCxnSpPr>
            <a:cxnSpLocks/>
          </p:cNvCxnSpPr>
          <p:nvPr/>
        </p:nvCxnSpPr>
        <p:spPr>
          <a:xfrm flipV="1">
            <a:off x="6155472" y="5050876"/>
            <a:ext cx="2921620" cy="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FEB7E9-41FB-AC2D-39F3-2EDCD5B3FF6D}"/>
              </a:ext>
            </a:extLst>
          </p:cNvPr>
          <p:cNvSpPr txBox="1"/>
          <p:nvPr/>
        </p:nvSpPr>
        <p:spPr>
          <a:xfrm>
            <a:off x="1045217" y="1868017"/>
            <a:ext cx="5145588" cy="31253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 2:10-11 (NBLA) 10 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que </a:t>
            </a:r>
            <a:r>
              <a:rPr lang="es-ES" sz="3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nombre de Jesús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DOBLE TODA RODILLA de los que están en el cielo, y en la tierra, y debajo de la tierra, </a:t>
            </a:r>
          </a:p>
          <a:p>
            <a:pPr algn="ctr"/>
            <a:r>
              <a:rPr lang="es-ES" sz="30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2:11  y toda lengua confiese que </a:t>
            </a:r>
            <a:r>
              <a:rPr lang="es-ES" sz="3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Jesucristo es Señor</a:t>
            </a:r>
            <a:r>
              <a:rPr lang="es-ES" sz="3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para gloria de Dios Padre. </a:t>
            </a:r>
            <a:endParaRPr lang="en-US" sz="3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2D91-EBCE-E7B3-9801-CAB7B849C670}"/>
              </a:ext>
            </a:extLst>
          </p:cNvPr>
          <p:cNvSpPr txBox="1"/>
          <p:nvPr/>
        </p:nvSpPr>
        <p:spPr>
          <a:xfrm>
            <a:off x="6508767" y="3189249"/>
            <a:ext cx="22374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/>
              <a:t>Jesús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eterno</a:t>
            </a:r>
          </a:p>
        </p:txBody>
      </p:sp>
    </p:spTree>
    <p:extLst>
      <p:ext uri="{BB962C8B-B14F-4D97-AF65-F5344CB8AC3E}">
        <p14:creationId xmlns:p14="http://schemas.microsoft.com/office/powerpoint/2010/main" val="15355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on a hill  Description automatically generated">
            <a:extLst>
              <a:ext uri="{FF2B5EF4-FFF2-40B4-BE49-F238E27FC236}">
                <a16:creationId xmlns:a16="http://schemas.microsoft.com/office/drawing/2014/main" id="{ACA226F3-2818-9F79-8DD4-9C98B7B1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A9B642-A39B-D3D9-F68E-B245FB44B634}"/>
              </a:ext>
            </a:extLst>
          </p:cNvPr>
          <p:cNvSpPr txBox="1"/>
          <p:nvPr/>
        </p:nvSpPr>
        <p:spPr>
          <a:xfrm>
            <a:off x="4572000" y="1580226"/>
            <a:ext cx="457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000" u="sng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</a:t>
            </a:r>
            <a:r>
              <a:rPr lang="en-US" sz="4000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Dios</a:t>
            </a:r>
          </a:p>
          <a:p>
            <a:pPr algn="ctr" rtl="0"/>
            <a:r>
              <a:rPr lang="en-US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Nada más es suficiente.</a:t>
            </a:r>
          </a:p>
          <a:p>
            <a:pPr algn="ctr" rtl="0"/>
            <a:r>
              <a:rPr lang="en-US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Jesús no deja lugar para término medio</a:t>
            </a:r>
            <a:r>
              <a:rPr lang="en-US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4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5149-D105-4674-93E5-558D77F5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7996-1B43-FDEB-3A77-1E87C5DF5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F47FD-7319-5B77-774F-BC6C7E0CDC23}"/>
              </a:ext>
            </a:extLst>
          </p:cNvPr>
          <p:cNvSpPr/>
          <p:nvPr/>
        </p:nvSpPr>
        <p:spPr>
          <a:xfrm>
            <a:off x="0" y="0"/>
            <a:ext cx="2286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5860C-B01E-B2EB-3ECC-21E99DE33B79}"/>
              </a:ext>
            </a:extLst>
          </p:cNvPr>
          <p:cNvSpPr/>
          <p:nvPr/>
        </p:nvSpPr>
        <p:spPr>
          <a:xfrm>
            <a:off x="2286001" y="0"/>
            <a:ext cx="2286000" cy="5715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62830-ACD3-919E-CEFB-468B041CE087}"/>
              </a:ext>
            </a:extLst>
          </p:cNvPr>
          <p:cNvSpPr/>
          <p:nvPr/>
        </p:nvSpPr>
        <p:spPr>
          <a:xfrm>
            <a:off x="4571999" y="0"/>
            <a:ext cx="22860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7432C-97C0-9872-B952-0E42EBCC30DF}"/>
              </a:ext>
            </a:extLst>
          </p:cNvPr>
          <p:cNvSpPr/>
          <p:nvPr/>
        </p:nvSpPr>
        <p:spPr>
          <a:xfrm>
            <a:off x="6858000" y="0"/>
            <a:ext cx="2286000" cy="5715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1044644-E735-4477-41CB-310DA0AA6142}"/>
              </a:ext>
            </a:extLst>
          </p:cNvPr>
          <p:cNvSpPr/>
          <p:nvPr/>
        </p:nvSpPr>
        <p:spPr>
          <a:xfrm rot="5400000">
            <a:off x="2146576" y="331248"/>
            <a:ext cx="649551" cy="370703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420654D-E576-B430-67CF-DB1BC2221404}"/>
              </a:ext>
            </a:extLst>
          </p:cNvPr>
          <p:cNvSpPr/>
          <p:nvPr/>
        </p:nvSpPr>
        <p:spPr>
          <a:xfrm rot="5400000">
            <a:off x="4432574" y="382179"/>
            <a:ext cx="649551" cy="370703"/>
          </a:xfrm>
          <a:prstGeom prst="triangle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C15DBE6-35E0-C6FD-A262-45E2CC73E7F8}"/>
              </a:ext>
            </a:extLst>
          </p:cNvPr>
          <p:cNvSpPr/>
          <p:nvPr/>
        </p:nvSpPr>
        <p:spPr>
          <a:xfrm rot="5400000">
            <a:off x="6718573" y="443696"/>
            <a:ext cx="649551" cy="370703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B433C-172A-771E-652F-299FFED7AF75}"/>
              </a:ext>
            </a:extLst>
          </p:cNvPr>
          <p:cNvSpPr txBox="1"/>
          <p:nvPr/>
        </p:nvSpPr>
        <p:spPr>
          <a:xfrm>
            <a:off x="213154" y="230586"/>
            <a:ext cx="1859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err="1"/>
              <a:t>Jesús</a:t>
            </a:r>
            <a:r>
              <a:rPr lang="en-US" sz="4000" dirty="0"/>
              <a:t> es eterno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349BE-602D-ED1C-CE09-6306C86416CC}"/>
              </a:ext>
            </a:extLst>
          </p:cNvPr>
          <p:cNvSpPr txBox="1"/>
          <p:nvPr/>
        </p:nvSpPr>
        <p:spPr>
          <a:xfrm>
            <a:off x="2337936" y="179654"/>
            <a:ext cx="217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err="1"/>
              <a:t>Jesús</a:t>
            </a:r>
            <a:r>
              <a:rPr lang="en-US" sz="4000" dirty="0"/>
              <a:t> el </a:t>
            </a:r>
            <a:r>
              <a:rPr lang="en-US" sz="4000" dirty="0" err="1"/>
              <a:t>Creador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D0622-C984-C496-B909-FF34436D2444}"/>
              </a:ext>
            </a:extLst>
          </p:cNvPr>
          <p:cNvSpPr txBox="1"/>
          <p:nvPr/>
        </p:nvSpPr>
        <p:spPr>
          <a:xfrm>
            <a:off x="7071152" y="181882"/>
            <a:ext cx="1859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/>
              <a:t>Jesús es único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22E9F-9FBA-B3EA-CDE8-976FA7B08E23}"/>
              </a:ext>
            </a:extLst>
          </p:cNvPr>
          <p:cNvSpPr txBox="1"/>
          <p:nvPr/>
        </p:nvSpPr>
        <p:spPr>
          <a:xfrm>
            <a:off x="103876" y="2126803"/>
            <a:ext cx="2078253" cy="2447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US" sz="2400" dirty="0" err="1"/>
              <a:t>Él</a:t>
            </a:r>
            <a:r>
              <a:rPr lang="en-US" sz="2400" dirty="0"/>
              <a:t> </a:t>
            </a:r>
            <a:r>
              <a:rPr lang="en-US" sz="2400" dirty="0" err="1"/>
              <a:t>declara</a:t>
            </a:r>
            <a:r>
              <a:rPr lang="en-US" sz="2400" dirty="0"/>
              <a:t> el fin del principio, </a:t>
            </a:r>
            <a:r>
              <a:rPr lang="en-US" sz="2400" dirty="0" err="1"/>
              <a:t>Sus</a:t>
            </a:r>
            <a:r>
              <a:rPr lang="en-US" sz="2400" dirty="0"/>
              <a:t> mandamientos son para nuestro bien.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92CE5-54D4-F0B9-B979-9BEED08D9F83}"/>
              </a:ext>
            </a:extLst>
          </p:cNvPr>
          <p:cNvSpPr txBox="1"/>
          <p:nvPr/>
        </p:nvSpPr>
        <p:spPr>
          <a:xfrm>
            <a:off x="2389874" y="2126803"/>
            <a:ext cx="2078253" cy="2447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 nos ha creado </a:t>
            </a:r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buenas obras. </a:t>
            </a:r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Obedece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ver </a:t>
            </a:r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fuiste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creado.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902D39-E559-44D7-B87D-449CCF68A182}"/>
              </a:ext>
            </a:extLst>
          </p:cNvPr>
          <p:cNvSpPr txBox="1"/>
          <p:nvPr/>
        </p:nvSpPr>
        <p:spPr>
          <a:xfrm>
            <a:off x="4675873" y="2126803"/>
            <a:ext cx="2078253" cy="2447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US" sz="2400" dirty="0"/>
              <a:t>Su brazo no se ha </a:t>
            </a:r>
            <a:r>
              <a:rPr lang="en-US" sz="2400" dirty="0" err="1"/>
              <a:t>acortado</a:t>
            </a:r>
            <a:r>
              <a:rPr lang="en-US" sz="2400" dirty="0"/>
              <a:t> para </a:t>
            </a:r>
            <a:r>
              <a:rPr lang="en-US" sz="2400" dirty="0" err="1"/>
              <a:t>salvar</a:t>
            </a:r>
            <a:r>
              <a:rPr lang="en-US" sz="2400" dirty="0"/>
              <a:t>. Él ha gastado las riquezas de Su misericordia para </a:t>
            </a:r>
            <a:r>
              <a:rPr lang="en-US" sz="2400" dirty="0" err="1"/>
              <a:t>perdonarte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9E2926-71B4-3179-DE7E-6C168AC1C644}"/>
              </a:ext>
            </a:extLst>
          </p:cNvPr>
          <p:cNvSpPr txBox="1"/>
          <p:nvPr/>
        </p:nvSpPr>
        <p:spPr>
          <a:xfrm>
            <a:off x="6961871" y="2126803"/>
            <a:ext cx="2078253" cy="2447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US" sz="2400" dirty="0" err="1"/>
              <a:t>Sólo</a:t>
            </a:r>
            <a:r>
              <a:rPr lang="en-US" sz="2400" dirty="0"/>
              <a:t> </a:t>
            </a:r>
            <a:r>
              <a:rPr lang="en-US" sz="2400" dirty="0" err="1"/>
              <a:t>Él</a:t>
            </a:r>
            <a:r>
              <a:rPr lang="en-US" sz="2400" dirty="0"/>
              <a:t> </a:t>
            </a:r>
            <a:r>
              <a:rPr lang="en-US" sz="2400" dirty="0" err="1"/>
              <a:t>merece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alabanza y adoración. Nadie más es digno de adoración.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CA6DF3-25CB-6992-15DD-A6D68C1FDB43}"/>
              </a:ext>
            </a:extLst>
          </p:cNvPr>
          <p:cNvSpPr txBox="1"/>
          <p:nvPr/>
        </p:nvSpPr>
        <p:spPr>
          <a:xfrm>
            <a:off x="4621232" y="179655"/>
            <a:ext cx="217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err="1"/>
              <a:t>Jesús</a:t>
            </a:r>
            <a:r>
              <a:rPr lang="en-US" sz="4000" dirty="0"/>
              <a:t> el Salvador</a:t>
            </a:r>
          </a:p>
        </p:txBody>
      </p:sp>
    </p:spTree>
    <p:extLst>
      <p:ext uri="{BB962C8B-B14F-4D97-AF65-F5344CB8AC3E}">
        <p14:creationId xmlns:p14="http://schemas.microsoft.com/office/powerpoint/2010/main" val="26806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3677BC1-32BD-212E-98AB-01B8EEBF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79" cy="571499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98F8CA-A135-B81E-1024-6AE6082A21AB}"/>
              </a:ext>
            </a:extLst>
          </p:cNvPr>
          <p:cNvSpPr/>
          <p:nvPr/>
        </p:nvSpPr>
        <p:spPr>
          <a:xfrm>
            <a:off x="1" y="5714990"/>
            <a:ext cx="9143999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en-US" sz="5400" dirty="0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¿Quién fue Jesús históricamente?</a:t>
            </a:r>
          </a:p>
          <a:p>
            <a:pPr algn="ctr" rtl="0"/>
            <a:endParaRPr lang="en-US" sz="5400" dirty="0">
              <a:ln>
                <a:solidFill>
                  <a:schemeClr val="tx2"/>
                </a:solidFill>
              </a:ln>
              <a:blipFill dpi="0" rotWithShape="1">
                <a:blip r:embed="rId4"/>
                <a:srcRect/>
                <a:stretch>
                  <a:fillRect/>
                </a:stretch>
              </a:blip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Nació en Belén de Judea en días del rey Herodes. (Mateo 2:1)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Creció en Nazaret de Galilea. (Mateo 2:22-23)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hijo de carpintero (Mateo 13:55).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siguió un pequeño grupo anodino.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de lugar en lugar en el área de Judea enseñando a la gente acerca de este reino de Dios.</a:t>
            </a:r>
          </a:p>
          <a:p>
            <a:pPr marL="342900" indent="-342900" algn="l" rtl="0"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que luego fue crucificado por los romanos por ser uno de los que crea insurrecciones.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347" y="1564843"/>
            <a:ext cx="476450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Descubriendo</a:t>
            </a:r>
            <a:r>
              <a:rPr lang="en-US" sz="5400" b="1" dirty="0"/>
              <a:t> a </a:t>
            </a:r>
            <a:r>
              <a:rPr lang="en-US" sz="5400" b="1" dirty="0" err="1"/>
              <a:t>Jes</a:t>
            </a:r>
            <a:r>
              <a:rPr lang="es-ES" sz="5400" b="1" dirty="0" err="1"/>
              <a:t>ús</a:t>
            </a:r>
            <a:r>
              <a:rPr lang="es-ES" sz="5400" b="1" dirty="0"/>
              <a:t> de Nazaret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96851" y="1564843"/>
            <a:ext cx="424714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/>
              <a:t>Jesús es: Dios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407814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3677BC1-32BD-212E-98AB-01B8EEBF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79" cy="571499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E684CC-592D-16F1-993E-5047B8941659}"/>
              </a:ext>
            </a:extLst>
          </p:cNvPr>
          <p:cNvSpPr txBox="1"/>
          <p:nvPr/>
        </p:nvSpPr>
        <p:spPr>
          <a:xfrm>
            <a:off x="4572000" y="-10"/>
            <a:ext cx="9143999" cy="5715000"/>
          </a:xfrm>
          <a:custGeom>
            <a:avLst/>
            <a:gdLst/>
            <a:ahLst/>
            <a:cxnLst/>
            <a:rect l="l" t="t" r="r" b="b"/>
            <a:pathLst>
              <a:path w="9143999" h="5715000">
                <a:moveTo>
                  <a:pt x="2354423" y="3944190"/>
                </a:moveTo>
                <a:cubicBezTo>
                  <a:pt x="2355241" y="3956742"/>
                  <a:pt x="2355651" y="3966701"/>
                  <a:pt x="2355651" y="3974068"/>
                </a:cubicBezTo>
                <a:cubicBezTo>
                  <a:pt x="2355651" y="3988256"/>
                  <a:pt x="2354693" y="4012676"/>
                  <a:pt x="2352779" y="4047328"/>
                </a:cubicBezTo>
                <a:cubicBezTo>
                  <a:pt x="2335530" y="4063972"/>
                  <a:pt x="2318967" y="4076251"/>
                  <a:pt x="2303090" y="4084163"/>
                </a:cubicBezTo>
                <a:cubicBezTo>
                  <a:pt x="2291042" y="4090166"/>
                  <a:pt x="2280774" y="4093167"/>
                  <a:pt x="2272286" y="4093167"/>
                </a:cubicBezTo>
                <a:cubicBezTo>
                  <a:pt x="2261338" y="4093167"/>
                  <a:pt x="2252236" y="4089620"/>
                  <a:pt x="2244979" y="4082526"/>
                </a:cubicBezTo>
                <a:cubicBezTo>
                  <a:pt x="2237723" y="4075432"/>
                  <a:pt x="2234095" y="4066564"/>
                  <a:pt x="2234095" y="4055923"/>
                </a:cubicBezTo>
                <a:cubicBezTo>
                  <a:pt x="2234095" y="4044736"/>
                  <a:pt x="2238476" y="4032867"/>
                  <a:pt x="2247237" y="4020316"/>
                </a:cubicBezTo>
                <a:cubicBezTo>
                  <a:pt x="2259285" y="4002854"/>
                  <a:pt x="2275575" y="3987437"/>
                  <a:pt x="2296107" y="3974068"/>
                </a:cubicBezTo>
                <a:cubicBezTo>
                  <a:pt x="2316639" y="3960698"/>
                  <a:pt x="2336078" y="3950739"/>
                  <a:pt x="2354423" y="3944190"/>
                </a:cubicBezTo>
                <a:close/>
                <a:moveTo>
                  <a:pt x="1649573" y="3944190"/>
                </a:moveTo>
                <a:cubicBezTo>
                  <a:pt x="1650391" y="3956742"/>
                  <a:pt x="1650800" y="3966701"/>
                  <a:pt x="1650800" y="3974068"/>
                </a:cubicBezTo>
                <a:cubicBezTo>
                  <a:pt x="1650800" y="3988256"/>
                  <a:pt x="1649843" y="4012676"/>
                  <a:pt x="1647929" y="4047328"/>
                </a:cubicBezTo>
                <a:cubicBezTo>
                  <a:pt x="1630680" y="4063972"/>
                  <a:pt x="1614117" y="4076251"/>
                  <a:pt x="1598240" y="4084163"/>
                </a:cubicBezTo>
                <a:cubicBezTo>
                  <a:pt x="1586192" y="4090166"/>
                  <a:pt x="1575924" y="4093167"/>
                  <a:pt x="1567436" y="4093167"/>
                </a:cubicBezTo>
                <a:cubicBezTo>
                  <a:pt x="1556488" y="4093167"/>
                  <a:pt x="1547386" y="4089620"/>
                  <a:pt x="1540129" y="4082526"/>
                </a:cubicBezTo>
                <a:cubicBezTo>
                  <a:pt x="1532873" y="4075432"/>
                  <a:pt x="1529245" y="4066564"/>
                  <a:pt x="1529245" y="4055923"/>
                </a:cubicBezTo>
                <a:cubicBezTo>
                  <a:pt x="1529245" y="4044736"/>
                  <a:pt x="1533626" y="4032867"/>
                  <a:pt x="1542387" y="4020316"/>
                </a:cubicBezTo>
                <a:cubicBezTo>
                  <a:pt x="1554435" y="4002854"/>
                  <a:pt x="1570725" y="3987437"/>
                  <a:pt x="1591257" y="3974068"/>
                </a:cubicBezTo>
                <a:cubicBezTo>
                  <a:pt x="1611789" y="3960698"/>
                  <a:pt x="1631228" y="3950739"/>
                  <a:pt x="1649573" y="3944190"/>
                </a:cubicBezTo>
                <a:close/>
                <a:moveTo>
                  <a:pt x="2953084" y="3797669"/>
                </a:moveTo>
                <a:cubicBezTo>
                  <a:pt x="2968091" y="3797669"/>
                  <a:pt x="2981256" y="3800602"/>
                  <a:pt x="2992579" y="3806469"/>
                </a:cubicBezTo>
                <a:cubicBezTo>
                  <a:pt x="3003903" y="3812335"/>
                  <a:pt x="3012293" y="3820657"/>
                  <a:pt x="3017750" y="3831434"/>
                </a:cubicBezTo>
                <a:cubicBezTo>
                  <a:pt x="3023207" y="3842212"/>
                  <a:pt x="3025936" y="3851830"/>
                  <a:pt x="3025936" y="3860289"/>
                </a:cubicBezTo>
                <a:cubicBezTo>
                  <a:pt x="3025936" y="3864381"/>
                  <a:pt x="3023480" y="3869020"/>
                  <a:pt x="3018569" y="3874204"/>
                </a:cubicBezTo>
                <a:cubicBezTo>
                  <a:pt x="3016113" y="3875841"/>
                  <a:pt x="3009428" y="3876933"/>
                  <a:pt x="2998514" y="3877478"/>
                </a:cubicBezTo>
                <a:cubicBezTo>
                  <a:pt x="2929482" y="3881844"/>
                  <a:pt x="2888009" y="3884027"/>
                  <a:pt x="2874094" y="3884027"/>
                </a:cubicBezTo>
                <a:lnTo>
                  <a:pt x="2854858" y="3884027"/>
                </a:lnTo>
                <a:cubicBezTo>
                  <a:pt x="2854858" y="3868201"/>
                  <a:pt x="2862225" y="3851284"/>
                  <a:pt x="2876959" y="3833276"/>
                </a:cubicBezTo>
                <a:cubicBezTo>
                  <a:pt x="2896058" y="3809538"/>
                  <a:pt x="2921433" y="3797669"/>
                  <a:pt x="2953084" y="3797669"/>
                </a:cubicBezTo>
                <a:close/>
                <a:moveTo>
                  <a:pt x="2307356" y="3780479"/>
                </a:moveTo>
                <a:cubicBezTo>
                  <a:pt x="2290166" y="3780479"/>
                  <a:pt x="2270043" y="3786687"/>
                  <a:pt x="2246987" y="3799102"/>
                </a:cubicBezTo>
                <a:cubicBezTo>
                  <a:pt x="2223931" y="3811516"/>
                  <a:pt x="2204832" y="3830207"/>
                  <a:pt x="2189689" y="3855173"/>
                </a:cubicBezTo>
                <a:cubicBezTo>
                  <a:pt x="2174545" y="3880138"/>
                  <a:pt x="2166974" y="3896169"/>
                  <a:pt x="2166974" y="3903263"/>
                </a:cubicBezTo>
                <a:cubicBezTo>
                  <a:pt x="2166974" y="3905718"/>
                  <a:pt x="2168338" y="3907901"/>
                  <a:pt x="2171066" y="3909811"/>
                </a:cubicBezTo>
                <a:cubicBezTo>
                  <a:pt x="2175978" y="3913358"/>
                  <a:pt x="2181435" y="3915132"/>
                  <a:pt x="2187438" y="3915132"/>
                </a:cubicBezTo>
                <a:cubicBezTo>
                  <a:pt x="2194531" y="3915132"/>
                  <a:pt x="2203945" y="3911312"/>
                  <a:pt x="2215678" y="3903672"/>
                </a:cubicBezTo>
                <a:cubicBezTo>
                  <a:pt x="2220316" y="3895486"/>
                  <a:pt x="2223454" y="3887847"/>
                  <a:pt x="2225091" y="3880752"/>
                </a:cubicBezTo>
                <a:cubicBezTo>
                  <a:pt x="2230292" y="3855105"/>
                  <a:pt x="2237956" y="3837642"/>
                  <a:pt x="2248081" y="3828365"/>
                </a:cubicBezTo>
                <a:cubicBezTo>
                  <a:pt x="2264503" y="3813631"/>
                  <a:pt x="2282158" y="3806264"/>
                  <a:pt x="2301044" y="3806264"/>
                </a:cubicBezTo>
                <a:cubicBezTo>
                  <a:pt x="2319108" y="3806264"/>
                  <a:pt x="2332997" y="3812403"/>
                  <a:pt x="2342714" y="3824681"/>
                </a:cubicBezTo>
                <a:cubicBezTo>
                  <a:pt x="2352430" y="3836960"/>
                  <a:pt x="2357288" y="3860425"/>
                  <a:pt x="2357288" y="3895077"/>
                </a:cubicBezTo>
                <a:cubicBezTo>
                  <a:pt x="2357288" y="3905718"/>
                  <a:pt x="2357015" y="3915541"/>
                  <a:pt x="2356469" y="3924545"/>
                </a:cubicBezTo>
                <a:cubicBezTo>
                  <a:pt x="2350181" y="3927819"/>
                  <a:pt x="2333089" y="3935323"/>
                  <a:pt x="2305194" y="3947055"/>
                </a:cubicBezTo>
                <a:cubicBezTo>
                  <a:pt x="2265541" y="3963699"/>
                  <a:pt x="2234160" y="3985118"/>
                  <a:pt x="2211051" y="4011312"/>
                </a:cubicBezTo>
                <a:cubicBezTo>
                  <a:pt x="2187942" y="4037506"/>
                  <a:pt x="2176387" y="4060016"/>
                  <a:pt x="2176387" y="4078843"/>
                </a:cubicBezTo>
                <a:cubicBezTo>
                  <a:pt x="2176387" y="4091939"/>
                  <a:pt x="2180412" y="4102649"/>
                  <a:pt x="2188461" y="4110971"/>
                </a:cubicBezTo>
                <a:cubicBezTo>
                  <a:pt x="2196510" y="4119293"/>
                  <a:pt x="2207492" y="4123454"/>
                  <a:pt x="2221408" y="4123454"/>
                </a:cubicBezTo>
                <a:cubicBezTo>
                  <a:pt x="2240507" y="4123454"/>
                  <a:pt x="2256878" y="4121680"/>
                  <a:pt x="2270521" y="4118133"/>
                </a:cubicBezTo>
                <a:cubicBezTo>
                  <a:pt x="2278979" y="4115678"/>
                  <a:pt x="2291258" y="4109811"/>
                  <a:pt x="2307356" y="4100534"/>
                </a:cubicBezTo>
                <a:lnTo>
                  <a:pt x="2353195" y="4068611"/>
                </a:lnTo>
                <a:cubicBezTo>
                  <a:pt x="2355651" y="4086892"/>
                  <a:pt x="2359880" y="4099579"/>
                  <a:pt x="2365883" y="4106673"/>
                </a:cubicBezTo>
                <a:cubicBezTo>
                  <a:pt x="2375705" y="4118679"/>
                  <a:pt x="2390439" y="4124682"/>
                  <a:pt x="2410085" y="4124682"/>
                </a:cubicBezTo>
                <a:cubicBezTo>
                  <a:pt x="2421544" y="4124682"/>
                  <a:pt x="2430548" y="4122635"/>
                  <a:pt x="2437097" y="4118543"/>
                </a:cubicBezTo>
                <a:cubicBezTo>
                  <a:pt x="2447465" y="4112267"/>
                  <a:pt x="2456878" y="4102308"/>
                  <a:pt x="2465337" y="4088665"/>
                </a:cubicBezTo>
                <a:cubicBezTo>
                  <a:pt x="2471885" y="4078297"/>
                  <a:pt x="2475160" y="4071066"/>
                  <a:pt x="2475160" y="4066974"/>
                </a:cubicBezTo>
                <a:cubicBezTo>
                  <a:pt x="2475160" y="4065336"/>
                  <a:pt x="2474341" y="4062744"/>
                  <a:pt x="2472704" y="4059197"/>
                </a:cubicBezTo>
                <a:cubicBezTo>
                  <a:pt x="2468065" y="4060289"/>
                  <a:pt x="2465064" y="4061244"/>
                  <a:pt x="2463700" y="4062062"/>
                </a:cubicBezTo>
                <a:lnTo>
                  <a:pt x="2458789" y="4068611"/>
                </a:lnTo>
                <a:cubicBezTo>
                  <a:pt x="2451422" y="4078979"/>
                  <a:pt x="2442554" y="4084163"/>
                  <a:pt x="2432185" y="4084163"/>
                </a:cubicBezTo>
                <a:cubicBezTo>
                  <a:pt x="2425091" y="4084163"/>
                  <a:pt x="2418952" y="4081435"/>
                  <a:pt x="2413768" y="4075978"/>
                </a:cubicBezTo>
                <a:cubicBezTo>
                  <a:pt x="2408584" y="4070521"/>
                  <a:pt x="2405992" y="4063290"/>
                  <a:pt x="2405992" y="4054286"/>
                </a:cubicBezTo>
                <a:cubicBezTo>
                  <a:pt x="2405992" y="4050466"/>
                  <a:pt x="2406128" y="4044600"/>
                  <a:pt x="2406401" y="4036687"/>
                </a:cubicBezTo>
                <a:cubicBezTo>
                  <a:pt x="2406674" y="4032322"/>
                  <a:pt x="2406810" y="4027001"/>
                  <a:pt x="2406810" y="4020725"/>
                </a:cubicBezTo>
                <a:lnTo>
                  <a:pt x="2406401" y="3973249"/>
                </a:lnTo>
                <a:lnTo>
                  <a:pt x="2407629" y="3908174"/>
                </a:lnTo>
                <a:cubicBezTo>
                  <a:pt x="2407629" y="3871339"/>
                  <a:pt x="2407083" y="3849920"/>
                  <a:pt x="2405992" y="3843917"/>
                </a:cubicBezTo>
                <a:cubicBezTo>
                  <a:pt x="2404082" y="3831366"/>
                  <a:pt x="2398761" y="3819770"/>
                  <a:pt x="2390030" y="3809129"/>
                </a:cubicBezTo>
                <a:cubicBezTo>
                  <a:pt x="2381299" y="3798488"/>
                  <a:pt x="2371203" y="3791053"/>
                  <a:pt x="2359743" y="3786823"/>
                </a:cubicBezTo>
                <a:cubicBezTo>
                  <a:pt x="2348284" y="3782594"/>
                  <a:pt x="2330821" y="3780479"/>
                  <a:pt x="2307356" y="3780479"/>
                </a:cubicBezTo>
                <a:close/>
                <a:moveTo>
                  <a:pt x="1602506" y="3780479"/>
                </a:moveTo>
                <a:cubicBezTo>
                  <a:pt x="1585316" y="3780479"/>
                  <a:pt x="1565193" y="3786687"/>
                  <a:pt x="1542137" y="3799102"/>
                </a:cubicBezTo>
                <a:cubicBezTo>
                  <a:pt x="1519081" y="3811516"/>
                  <a:pt x="1499982" y="3830207"/>
                  <a:pt x="1484839" y="3855173"/>
                </a:cubicBezTo>
                <a:cubicBezTo>
                  <a:pt x="1469695" y="3880138"/>
                  <a:pt x="1462124" y="3896169"/>
                  <a:pt x="1462124" y="3903263"/>
                </a:cubicBezTo>
                <a:cubicBezTo>
                  <a:pt x="1462124" y="3905718"/>
                  <a:pt x="1463488" y="3907901"/>
                  <a:pt x="1466216" y="3909811"/>
                </a:cubicBezTo>
                <a:cubicBezTo>
                  <a:pt x="1471128" y="3913358"/>
                  <a:pt x="1476585" y="3915132"/>
                  <a:pt x="1482587" y="3915132"/>
                </a:cubicBezTo>
                <a:cubicBezTo>
                  <a:pt x="1489682" y="3915132"/>
                  <a:pt x="1499095" y="3911312"/>
                  <a:pt x="1510828" y="3903672"/>
                </a:cubicBezTo>
                <a:cubicBezTo>
                  <a:pt x="1515466" y="3895486"/>
                  <a:pt x="1518604" y="3887847"/>
                  <a:pt x="1520241" y="3880752"/>
                </a:cubicBezTo>
                <a:cubicBezTo>
                  <a:pt x="1525442" y="3855105"/>
                  <a:pt x="1533106" y="3837642"/>
                  <a:pt x="1543231" y="3828365"/>
                </a:cubicBezTo>
                <a:cubicBezTo>
                  <a:pt x="1559653" y="3813631"/>
                  <a:pt x="1577308" y="3806264"/>
                  <a:pt x="1596194" y="3806264"/>
                </a:cubicBezTo>
                <a:cubicBezTo>
                  <a:pt x="1614258" y="3806264"/>
                  <a:pt x="1628147" y="3812403"/>
                  <a:pt x="1637863" y="3824681"/>
                </a:cubicBezTo>
                <a:cubicBezTo>
                  <a:pt x="1647580" y="3836960"/>
                  <a:pt x="1652438" y="3860425"/>
                  <a:pt x="1652438" y="3895077"/>
                </a:cubicBezTo>
                <a:cubicBezTo>
                  <a:pt x="1652438" y="3905718"/>
                  <a:pt x="1652165" y="3915541"/>
                  <a:pt x="1651619" y="3924545"/>
                </a:cubicBezTo>
                <a:cubicBezTo>
                  <a:pt x="1645331" y="3927819"/>
                  <a:pt x="1628239" y="3935323"/>
                  <a:pt x="1600344" y="3947055"/>
                </a:cubicBezTo>
                <a:cubicBezTo>
                  <a:pt x="1560691" y="3963699"/>
                  <a:pt x="1529310" y="3985118"/>
                  <a:pt x="1506201" y="4011312"/>
                </a:cubicBezTo>
                <a:cubicBezTo>
                  <a:pt x="1483092" y="4037506"/>
                  <a:pt x="1471537" y="4060016"/>
                  <a:pt x="1471537" y="4078843"/>
                </a:cubicBezTo>
                <a:cubicBezTo>
                  <a:pt x="1471537" y="4091939"/>
                  <a:pt x="1475562" y="4102649"/>
                  <a:pt x="1483611" y="4110971"/>
                </a:cubicBezTo>
                <a:cubicBezTo>
                  <a:pt x="1491660" y="4119293"/>
                  <a:pt x="1502642" y="4123454"/>
                  <a:pt x="1516557" y="4123454"/>
                </a:cubicBezTo>
                <a:cubicBezTo>
                  <a:pt x="1535657" y="4123454"/>
                  <a:pt x="1552028" y="4121680"/>
                  <a:pt x="1565671" y="4118133"/>
                </a:cubicBezTo>
                <a:cubicBezTo>
                  <a:pt x="1574129" y="4115678"/>
                  <a:pt x="1586408" y="4109811"/>
                  <a:pt x="1602506" y="4100534"/>
                </a:cubicBezTo>
                <a:lnTo>
                  <a:pt x="1648345" y="4068611"/>
                </a:lnTo>
                <a:cubicBezTo>
                  <a:pt x="1650800" y="4086892"/>
                  <a:pt x="1655030" y="4099579"/>
                  <a:pt x="1661032" y="4106673"/>
                </a:cubicBezTo>
                <a:cubicBezTo>
                  <a:pt x="1670855" y="4118679"/>
                  <a:pt x="1685589" y="4124682"/>
                  <a:pt x="1705234" y="4124682"/>
                </a:cubicBezTo>
                <a:cubicBezTo>
                  <a:pt x="1716694" y="4124682"/>
                  <a:pt x="1725698" y="4122635"/>
                  <a:pt x="1732247" y="4118543"/>
                </a:cubicBezTo>
                <a:cubicBezTo>
                  <a:pt x="1742615" y="4112267"/>
                  <a:pt x="1752028" y="4102308"/>
                  <a:pt x="1760487" y="4088665"/>
                </a:cubicBezTo>
                <a:cubicBezTo>
                  <a:pt x="1767035" y="4078297"/>
                  <a:pt x="1770309" y="4071066"/>
                  <a:pt x="1770309" y="4066974"/>
                </a:cubicBezTo>
                <a:cubicBezTo>
                  <a:pt x="1770309" y="4065336"/>
                  <a:pt x="1769491" y="4062744"/>
                  <a:pt x="1767854" y="4059197"/>
                </a:cubicBezTo>
                <a:cubicBezTo>
                  <a:pt x="1763215" y="4060289"/>
                  <a:pt x="1760214" y="4061244"/>
                  <a:pt x="1758850" y="4062062"/>
                </a:cubicBezTo>
                <a:lnTo>
                  <a:pt x="1753938" y="4068611"/>
                </a:lnTo>
                <a:cubicBezTo>
                  <a:pt x="1746571" y="4078979"/>
                  <a:pt x="1737704" y="4084163"/>
                  <a:pt x="1727335" y="4084163"/>
                </a:cubicBezTo>
                <a:cubicBezTo>
                  <a:pt x="1720241" y="4084163"/>
                  <a:pt x="1714102" y="4081435"/>
                  <a:pt x="1708918" y="4075978"/>
                </a:cubicBezTo>
                <a:cubicBezTo>
                  <a:pt x="1703734" y="4070521"/>
                  <a:pt x="1701142" y="4063290"/>
                  <a:pt x="1701142" y="4054286"/>
                </a:cubicBezTo>
                <a:cubicBezTo>
                  <a:pt x="1701142" y="4050466"/>
                  <a:pt x="1701278" y="4044600"/>
                  <a:pt x="1701551" y="4036687"/>
                </a:cubicBezTo>
                <a:cubicBezTo>
                  <a:pt x="1701824" y="4032322"/>
                  <a:pt x="1701960" y="4027001"/>
                  <a:pt x="1701960" y="4020725"/>
                </a:cubicBezTo>
                <a:lnTo>
                  <a:pt x="1701551" y="3973249"/>
                </a:lnTo>
                <a:lnTo>
                  <a:pt x="1702779" y="3908174"/>
                </a:lnTo>
                <a:cubicBezTo>
                  <a:pt x="1702779" y="3871339"/>
                  <a:pt x="1702233" y="3849920"/>
                  <a:pt x="1701142" y="3843917"/>
                </a:cubicBezTo>
                <a:cubicBezTo>
                  <a:pt x="1699232" y="3831366"/>
                  <a:pt x="1693911" y="3819770"/>
                  <a:pt x="1685180" y="3809129"/>
                </a:cubicBezTo>
                <a:cubicBezTo>
                  <a:pt x="1676449" y="3798488"/>
                  <a:pt x="1666353" y="3791053"/>
                  <a:pt x="1654893" y="3786823"/>
                </a:cubicBezTo>
                <a:cubicBezTo>
                  <a:pt x="1643434" y="3782594"/>
                  <a:pt x="1625971" y="3780479"/>
                  <a:pt x="1602506" y="3780479"/>
                </a:cubicBezTo>
                <a:close/>
                <a:moveTo>
                  <a:pt x="2955949" y="3778433"/>
                </a:moveTo>
                <a:cubicBezTo>
                  <a:pt x="2932484" y="3778433"/>
                  <a:pt x="2911883" y="3782117"/>
                  <a:pt x="2894148" y="3789484"/>
                </a:cubicBezTo>
                <a:cubicBezTo>
                  <a:pt x="2881870" y="3794668"/>
                  <a:pt x="2867545" y="3803808"/>
                  <a:pt x="2851174" y="3816905"/>
                </a:cubicBezTo>
                <a:cubicBezTo>
                  <a:pt x="2839714" y="3826182"/>
                  <a:pt x="2830028" y="3838051"/>
                  <a:pt x="2822115" y="3852512"/>
                </a:cubicBezTo>
                <a:cubicBezTo>
                  <a:pt x="2810382" y="3873795"/>
                  <a:pt x="2802266" y="3893849"/>
                  <a:pt x="2797763" y="3912676"/>
                </a:cubicBezTo>
                <a:cubicBezTo>
                  <a:pt x="2793261" y="3931503"/>
                  <a:pt x="2791010" y="3946919"/>
                  <a:pt x="2791010" y="3958924"/>
                </a:cubicBezTo>
                <a:cubicBezTo>
                  <a:pt x="2791010" y="3996851"/>
                  <a:pt x="2798991" y="4029115"/>
                  <a:pt x="2814953" y="4055718"/>
                </a:cubicBezTo>
                <a:cubicBezTo>
                  <a:pt x="2830915" y="4082321"/>
                  <a:pt x="2852811" y="4101626"/>
                  <a:pt x="2880642" y="4113631"/>
                </a:cubicBezTo>
                <a:cubicBezTo>
                  <a:pt x="2899469" y="4121544"/>
                  <a:pt x="2918568" y="4125500"/>
                  <a:pt x="2937941" y="4125500"/>
                </a:cubicBezTo>
                <a:cubicBezTo>
                  <a:pt x="2959223" y="4125500"/>
                  <a:pt x="2974503" y="4124272"/>
                  <a:pt x="2983780" y="4121817"/>
                </a:cubicBezTo>
                <a:cubicBezTo>
                  <a:pt x="3003152" y="4116360"/>
                  <a:pt x="3022252" y="4107765"/>
                  <a:pt x="3041079" y="4096032"/>
                </a:cubicBezTo>
                <a:cubicBezTo>
                  <a:pt x="3059906" y="4084300"/>
                  <a:pt x="3075458" y="4070657"/>
                  <a:pt x="3087736" y="4055105"/>
                </a:cubicBezTo>
                <a:cubicBezTo>
                  <a:pt x="3088009" y="4052922"/>
                  <a:pt x="3088146" y="4050875"/>
                  <a:pt x="3088146" y="4048965"/>
                </a:cubicBezTo>
                <a:lnTo>
                  <a:pt x="3085690" y="4032594"/>
                </a:lnTo>
                <a:lnTo>
                  <a:pt x="3056222" y="4056742"/>
                </a:lnTo>
                <a:cubicBezTo>
                  <a:pt x="3039305" y="4067656"/>
                  <a:pt x="3026208" y="4074614"/>
                  <a:pt x="3016931" y="4077615"/>
                </a:cubicBezTo>
                <a:cubicBezTo>
                  <a:pt x="3007654" y="4080616"/>
                  <a:pt x="2995240" y="4082526"/>
                  <a:pt x="2979687" y="4083345"/>
                </a:cubicBezTo>
                <a:cubicBezTo>
                  <a:pt x="2950492" y="4082526"/>
                  <a:pt x="2926140" y="4075773"/>
                  <a:pt x="2906631" y="4063085"/>
                </a:cubicBezTo>
                <a:cubicBezTo>
                  <a:pt x="2887122" y="4050398"/>
                  <a:pt x="2872115" y="4031980"/>
                  <a:pt x="2861611" y="4007833"/>
                </a:cubicBezTo>
                <a:cubicBezTo>
                  <a:pt x="2851106" y="3983686"/>
                  <a:pt x="2845854" y="3963290"/>
                  <a:pt x="2845854" y="3946646"/>
                </a:cubicBezTo>
                <a:lnTo>
                  <a:pt x="2846263" y="3926591"/>
                </a:lnTo>
                <a:lnTo>
                  <a:pt x="2846263" y="3922499"/>
                </a:lnTo>
                <a:lnTo>
                  <a:pt x="2845854" y="3918406"/>
                </a:lnTo>
                <a:cubicBezTo>
                  <a:pt x="2845854" y="3915405"/>
                  <a:pt x="2847081" y="3909811"/>
                  <a:pt x="2849537" y="3901626"/>
                </a:cubicBezTo>
                <a:cubicBezTo>
                  <a:pt x="2862634" y="3900492"/>
                  <a:pt x="2875458" y="3899924"/>
                  <a:pt x="2888009" y="3899924"/>
                </a:cubicBezTo>
                <a:lnTo>
                  <a:pt x="2919114" y="3899956"/>
                </a:lnTo>
                <a:lnTo>
                  <a:pt x="3083234" y="3898761"/>
                </a:lnTo>
                <a:lnTo>
                  <a:pt x="3083234" y="3893031"/>
                </a:lnTo>
                <a:cubicBezTo>
                  <a:pt x="3083234" y="3876933"/>
                  <a:pt x="3077845" y="3859197"/>
                  <a:pt x="3067068" y="3839825"/>
                </a:cubicBezTo>
                <a:cubicBezTo>
                  <a:pt x="3056290" y="3820452"/>
                  <a:pt x="3039987" y="3804627"/>
                  <a:pt x="3018159" y="3792348"/>
                </a:cubicBezTo>
                <a:cubicBezTo>
                  <a:pt x="3002061" y="3783072"/>
                  <a:pt x="2981324" y="3778433"/>
                  <a:pt x="2955949" y="3778433"/>
                </a:cubicBezTo>
                <a:close/>
                <a:moveTo>
                  <a:pt x="2601552" y="3760834"/>
                </a:moveTo>
                <a:cubicBezTo>
                  <a:pt x="2592002" y="3780804"/>
                  <a:pt x="2580406" y="3796944"/>
                  <a:pt x="2566763" y="3809257"/>
                </a:cubicBezTo>
                <a:cubicBezTo>
                  <a:pt x="2556941" y="3817736"/>
                  <a:pt x="2537705" y="3827858"/>
                  <a:pt x="2509055" y="3839620"/>
                </a:cubicBezTo>
                <a:lnTo>
                  <a:pt x="2507418" y="3852103"/>
                </a:lnTo>
                <a:cubicBezTo>
                  <a:pt x="2512875" y="3854282"/>
                  <a:pt x="2520242" y="3856053"/>
                  <a:pt x="2529519" y="3857417"/>
                </a:cubicBezTo>
                <a:cubicBezTo>
                  <a:pt x="2545344" y="3859596"/>
                  <a:pt x="2555167" y="3862592"/>
                  <a:pt x="2558987" y="3866405"/>
                </a:cubicBezTo>
                <a:cubicBezTo>
                  <a:pt x="2562807" y="3870219"/>
                  <a:pt x="2565263" y="3879276"/>
                  <a:pt x="2566354" y="3893577"/>
                </a:cubicBezTo>
                <a:cubicBezTo>
                  <a:pt x="2567445" y="3907879"/>
                  <a:pt x="2567991" y="3961338"/>
                  <a:pt x="2567991" y="4053953"/>
                </a:cubicBezTo>
                <a:cubicBezTo>
                  <a:pt x="2567991" y="4071390"/>
                  <a:pt x="2567173" y="4081878"/>
                  <a:pt x="2565535" y="4085417"/>
                </a:cubicBezTo>
                <a:cubicBezTo>
                  <a:pt x="2564444" y="4087868"/>
                  <a:pt x="2562534" y="4089776"/>
                  <a:pt x="2559806" y="4091140"/>
                </a:cubicBezTo>
                <a:lnTo>
                  <a:pt x="2525836" y="4097266"/>
                </a:lnTo>
                <a:lnTo>
                  <a:pt x="2501688" y="4102171"/>
                </a:lnTo>
                <a:cubicBezTo>
                  <a:pt x="2499233" y="4105992"/>
                  <a:pt x="2498005" y="4108856"/>
                  <a:pt x="2498005" y="4110766"/>
                </a:cubicBezTo>
                <a:lnTo>
                  <a:pt x="2499642" y="4116087"/>
                </a:lnTo>
                <a:lnTo>
                  <a:pt x="2568400" y="4114859"/>
                </a:lnTo>
                <a:lnTo>
                  <a:pt x="2590911" y="4113631"/>
                </a:lnTo>
                <a:lnTo>
                  <a:pt x="2632657" y="4113631"/>
                </a:lnTo>
                <a:lnTo>
                  <a:pt x="2657623" y="4113222"/>
                </a:lnTo>
                <a:lnTo>
                  <a:pt x="2674813" y="4113631"/>
                </a:lnTo>
                <a:lnTo>
                  <a:pt x="2720242" y="4114450"/>
                </a:lnTo>
                <a:cubicBezTo>
                  <a:pt x="2722425" y="4111721"/>
                  <a:pt x="2723517" y="4109538"/>
                  <a:pt x="2723517" y="4107901"/>
                </a:cubicBezTo>
                <a:cubicBezTo>
                  <a:pt x="2723517" y="4105173"/>
                  <a:pt x="2722289" y="4103127"/>
                  <a:pt x="2719833" y="4101762"/>
                </a:cubicBezTo>
                <a:cubicBezTo>
                  <a:pt x="2715195" y="4098752"/>
                  <a:pt x="2707009" y="4097111"/>
                  <a:pt x="2695276" y="4096838"/>
                </a:cubicBezTo>
                <a:cubicBezTo>
                  <a:pt x="2693366" y="4096565"/>
                  <a:pt x="2690501" y="4096292"/>
                  <a:pt x="2686682" y="4096019"/>
                </a:cubicBezTo>
                <a:cubicBezTo>
                  <a:pt x="2681225" y="4094924"/>
                  <a:pt x="2663762" y="4093146"/>
                  <a:pt x="2634294" y="4090686"/>
                </a:cubicBezTo>
                <a:cubicBezTo>
                  <a:pt x="2629928" y="4087953"/>
                  <a:pt x="2627200" y="4085630"/>
                  <a:pt x="2626109" y="4083716"/>
                </a:cubicBezTo>
                <a:cubicBezTo>
                  <a:pt x="2624744" y="4080979"/>
                  <a:pt x="2623653" y="4074963"/>
                  <a:pt x="2622834" y="4065669"/>
                </a:cubicBezTo>
                <a:lnTo>
                  <a:pt x="2622016" y="3984447"/>
                </a:lnTo>
                <a:lnTo>
                  <a:pt x="2619969" y="3916769"/>
                </a:lnTo>
                <a:cubicBezTo>
                  <a:pt x="2619969" y="3905036"/>
                  <a:pt x="2624198" y="3892212"/>
                  <a:pt x="2632657" y="3878297"/>
                </a:cubicBezTo>
                <a:cubicBezTo>
                  <a:pt x="2643571" y="3859743"/>
                  <a:pt x="2652848" y="3847465"/>
                  <a:pt x="2660488" y="3841462"/>
                </a:cubicBezTo>
                <a:cubicBezTo>
                  <a:pt x="2663489" y="3839006"/>
                  <a:pt x="2668810" y="3837778"/>
                  <a:pt x="2676450" y="3837778"/>
                </a:cubicBezTo>
                <a:cubicBezTo>
                  <a:pt x="2680542" y="3837778"/>
                  <a:pt x="2689001" y="3840098"/>
                  <a:pt x="2701825" y="3844736"/>
                </a:cubicBezTo>
                <a:cubicBezTo>
                  <a:pt x="2714649" y="3849375"/>
                  <a:pt x="2723244" y="3851694"/>
                  <a:pt x="2727609" y="3851694"/>
                </a:cubicBezTo>
                <a:cubicBezTo>
                  <a:pt x="2737159" y="3851694"/>
                  <a:pt x="2745618" y="3848283"/>
                  <a:pt x="2752985" y="3841462"/>
                </a:cubicBezTo>
                <a:cubicBezTo>
                  <a:pt x="2758441" y="3836278"/>
                  <a:pt x="2761170" y="3829047"/>
                  <a:pt x="2761170" y="3819770"/>
                </a:cubicBezTo>
                <a:cubicBezTo>
                  <a:pt x="2761170" y="3808038"/>
                  <a:pt x="2757350" y="3798147"/>
                  <a:pt x="2749710" y="3790097"/>
                </a:cubicBezTo>
                <a:cubicBezTo>
                  <a:pt x="2742070" y="3782049"/>
                  <a:pt x="2732248" y="3778024"/>
                  <a:pt x="2720242" y="3778024"/>
                </a:cubicBezTo>
                <a:cubicBezTo>
                  <a:pt x="2710965" y="3778024"/>
                  <a:pt x="2696777" y="3783754"/>
                  <a:pt x="2677677" y="3795213"/>
                </a:cubicBezTo>
                <a:cubicBezTo>
                  <a:pt x="2674130" y="3797669"/>
                  <a:pt x="2670447" y="3801080"/>
                  <a:pt x="2666627" y="3805445"/>
                </a:cubicBezTo>
                <a:lnTo>
                  <a:pt x="2657214" y="3814859"/>
                </a:lnTo>
                <a:cubicBezTo>
                  <a:pt x="2641661" y="3830684"/>
                  <a:pt x="2628701" y="3848010"/>
                  <a:pt x="2618332" y="3866837"/>
                </a:cubicBezTo>
                <a:cubicBezTo>
                  <a:pt x="2617787" y="3863290"/>
                  <a:pt x="2617514" y="3860698"/>
                  <a:pt x="2617514" y="3859061"/>
                </a:cubicBezTo>
                <a:lnTo>
                  <a:pt x="2617923" y="3852103"/>
                </a:lnTo>
                <a:cubicBezTo>
                  <a:pt x="2617923" y="3805173"/>
                  <a:pt x="2617104" y="3774886"/>
                  <a:pt x="2615467" y="3761243"/>
                </a:cubicBezTo>
                <a:close/>
                <a:moveTo>
                  <a:pt x="1854956" y="3760425"/>
                </a:moveTo>
                <a:cubicBezTo>
                  <a:pt x="1847589" y="3778160"/>
                  <a:pt x="1839403" y="3802171"/>
                  <a:pt x="1830399" y="3832458"/>
                </a:cubicBezTo>
                <a:cubicBezTo>
                  <a:pt x="1827670" y="3842008"/>
                  <a:pt x="1824328" y="3852581"/>
                  <a:pt x="1820372" y="3864177"/>
                </a:cubicBezTo>
                <a:cubicBezTo>
                  <a:pt x="1816415" y="3875773"/>
                  <a:pt x="1813891" y="3883072"/>
                  <a:pt x="1812800" y="3886073"/>
                </a:cubicBezTo>
                <a:cubicBezTo>
                  <a:pt x="1814164" y="3888529"/>
                  <a:pt x="1816347" y="3889893"/>
                  <a:pt x="1819348" y="3890166"/>
                </a:cubicBezTo>
                <a:cubicBezTo>
                  <a:pt x="1824805" y="3886892"/>
                  <a:pt x="1828762" y="3882799"/>
                  <a:pt x="1831217" y="3877887"/>
                </a:cubicBezTo>
                <a:cubicBezTo>
                  <a:pt x="1836129" y="3868065"/>
                  <a:pt x="1844180" y="3857560"/>
                  <a:pt x="1855371" y="3846373"/>
                </a:cubicBezTo>
                <a:cubicBezTo>
                  <a:pt x="1862465" y="3839279"/>
                  <a:pt x="1870514" y="3834095"/>
                  <a:pt x="1879519" y="3830821"/>
                </a:cubicBezTo>
                <a:cubicBezTo>
                  <a:pt x="1891797" y="3826182"/>
                  <a:pt x="1909262" y="3823454"/>
                  <a:pt x="1931912" y="3822635"/>
                </a:cubicBezTo>
                <a:cubicBezTo>
                  <a:pt x="1963840" y="3821544"/>
                  <a:pt x="1989765" y="3821271"/>
                  <a:pt x="2009688" y="3821816"/>
                </a:cubicBezTo>
                <a:lnTo>
                  <a:pt x="2026468" y="3822226"/>
                </a:lnTo>
                <a:cubicBezTo>
                  <a:pt x="2029742" y="3822226"/>
                  <a:pt x="2032607" y="3823049"/>
                  <a:pt x="2035063" y="3824694"/>
                </a:cubicBezTo>
                <a:cubicBezTo>
                  <a:pt x="2009411" y="3859619"/>
                  <a:pt x="1992628" y="3881311"/>
                  <a:pt x="1984716" y="3889769"/>
                </a:cubicBezTo>
                <a:lnTo>
                  <a:pt x="1947881" y="3932737"/>
                </a:lnTo>
                <a:cubicBezTo>
                  <a:pt x="1920591" y="3964115"/>
                  <a:pt x="1905173" y="3981714"/>
                  <a:pt x="1901626" y="3985534"/>
                </a:cubicBezTo>
                <a:lnTo>
                  <a:pt x="1868877" y="4027280"/>
                </a:lnTo>
                <a:cubicBezTo>
                  <a:pt x="1855780" y="4044193"/>
                  <a:pt x="1832995" y="4070930"/>
                  <a:pt x="1800522" y="4107492"/>
                </a:cubicBezTo>
                <a:lnTo>
                  <a:pt x="1800112" y="4116087"/>
                </a:lnTo>
                <a:cubicBezTo>
                  <a:pt x="1803932" y="4116633"/>
                  <a:pt x="1808298" y="4116905"/>
                  <a:pt x="1813209" y="4116905"/>
                </a:cubicBezTo>
                <a:lnTo>
                  <a:pt x="1838584" y="4116905"/>
                </a:lnTo>
                <a:lnTo>
                  <a:pt x="2086606" y="4117724"/>
                </a:lnTo>
                <a:cubicBezTo>
                  <a:pt x="2090153" y="4113086"/>
                  <a:pt x="2093155" y="4099852"/>
                  <a:pt x="2095610" y="4078024"/>
                </a:cubicBezTo>
                <a:lnTo>
                  <a:pt x="2104205" y="4019907"/>
                </a:lnTo>
                <a:cubicBezTo>
                  <a:pt x="2102295" y="4017178"/>
                  <a:pt x="2099703" y="4015814"/>
                  <a:pt x="2096429" y="4015814"/>
                </a:cubicBezTo>
                <a:cubicBezTo>
                  <a:pt x="2094246" y="4015814"/>
                  <a:pt x="2092063" y="4016492"/>
                  <a:pt x="2089881" y="4017847"/>
                </a:cubicBezTo>
                <a:cubicBezTo>
                  <a:pt x="2084969" y="4035225"/>
                  <a:pt x="2077943" y="4050362"/>
                  <a:pt x="2068803" y="4063258"/>
                </a:cubicBezTo>
                <a:cubicBezTo>
                  <a:pt x="2059662" y="4076155"/>
                  <a:pt x="2049430" y="4085319"/>
                  <a:pt x="2038107" y="4090750"/>
                </a:cubicBezTo>
                <a:cubicBezTo>
                  <a:pt x="2026784" y="4096182"/>
                  <a:pt x="2015392" y="4098761"/>
                  <a:pt x="2003932" y="4098488"/>
                </a:cubicBezTo>
                <a:lnTo>
                  <a:pt x="1905297" y="4098488"/>
                </a:lnTo>
                <a:cubicBezTo>
                  <a:pt x="1892746" y="4097942"/>
                  <a:pt x="1883741" y="4097669"/>
                  <a:pt x="1878284" y="4097669"/>
                </a:cubicBezTo>
                <a:lnTo>
                  <a:pt x="1982650" y="3970793"/>
                </a:lnTo>
                <a:lnTo>
                  <a:pt x="2066143" y="3868883"/>
                </a:lnTo>
                <a:cubicBezTo>
                  <a:pt x="2082514" y="3847601"/>
                  <a:pt x="2093973" y="3831230"/>
                  <a:pt x="2100522" y="3819770"/>
                </a:cubicBezTo>
                <a:cubicBezTo>
                  <a:pt x="2102159" y="3817314"/>
                  <a:pt x="2102977" y="3813768"/>
                  <a:pt x="2102977" y="3809129"/>
                </a:cubicBezTo>
                <a:cubicBezTo>
                  <a:pt x="2102977" y="3806946"/>
                  <a:pt x="2102841" y="3804354"/>
                  <a:pt x="2102568" y="3801353"/>
                </a:cubicBezTo>
                <a:cubicBezTo>
                  <a:pt x="2084014" y="3800261"/>
                  <a:pt x="2072145" y="3799715"/>
                  <a:pt x="2066961" y="3799715"/>
                </a:cubicBezTo>
                <a:cubicBezTo>
                  <a:pt x="2053864" y="3799715"/>
                  <a:pt x="2022486" y="3800943"/>
                  <a:pt x="1972827" y="3803399"/>
                </a:cubicBezTo>
                <a:cubicBezTo>
                  <a:pt x="1960549" y="3803945"/>
                  <a:pt x="1949908" y="3804218"/>
                  <a:pt x="1940904" y="3804218"/>
                </a:cubicBezTo>
                <a:cubicBezTo>
                  <a:pt x="1902977" y="3804218"/>
                  <a:pt x="1880603" y="3802308"/>
                  <a:pt x="1873782" y="3798488"/>
                </a:cubicBezTo>
                <a:cubicBezTo>
                  <a:pt x="1868871" y="3796032"/>
                  <a:pt x="1866415" y="3791939"/>
                  <a:pt x="1866415" y="3786209"/>
                </a:cubicBezTo>
                <a:cubicBezTo>
                  <a:pt x="1866415" y="3782117"/>
                  <a:pt x="1867097" y="3776114"/>
                  <a:pt x="1868462" y="3768201"/>
                </a:cubicBezTo>
                <a:cubicBezTo>
                  <a:pt x="1868734" y="3766564"/>
                  <a:pt x="1869144" y="3763972"/>
                  <a:pt x="1869690" y="3760425"/>
                </a:cubicBezTo>
                <a:close/>
                <a:moveTo>
                  <a:pt x="3228565" y="3710493"/>
                </a:moveTo>
                <a:cubicBezTo>
                  <a:pt x="3226382" y="3715132"/>
                  <a:pt x="3223108" y="3723044"/>
                  <a:pt x="3218742" y="3734231"/>
                </a:cubicBezTo>
                <a:cubicBezTo>
                  <a:pt x="3212739" y="3749511"/>
                  <a:pt x="3208101" y="3759879"/>
                  <a:pt x="3204827" y="3765336"/>
                </a:cubicBezTo>
                <a:cubicBezTo>
                  <a:pt x="3198278" y="3775432"/>
                  <a:pt x="3190297" y="3784641"/>
                  <a:pt x="3180884" y="3792962"/>
                </a:cubicBezTo>
                <a:cubicBezTo>
                  <a:pt x="3171471" y="3801285"/>
                  <a:pt x="3163217" y="3806946"/>
                  <a:pt x="3156123" y="3809947"/>
                </a:cubicBezTo>
                <a:cubicBezTo>
                  <a:pt x="3145754" y="3814313"/>
                  <a:pt x="3139547" y="3817519"/>
                  <a:pt x="3137501" y="3819565"/>
                </a:cubicBezTo>
                <a:cubicBezTo>
                  <a:pt x="3135454" y="3821612"/>
                  <a:pt x="3134431" y="3824272"/>
                  <a:pt x="3134431" y="3827546"/>
                </a:cubicBezTo>
                <a:cubicBezTo>
                  <a:pt x="3134431" y="3829456"/>
                  <a:pt x="3135181" y="3831093"/>
                  <a:pt x="3136682" y="3832458"/>
                </a:cubicBezTo>
                <a:cubicBezTo>
                  <a:pt x="3138183" y="3833822"/>
                  <a:pt x="3140434" y="3834504"/>
                  <a:pt x="3143435" y="3834504"/>
                </a:cubicBezTo>
                <a:lnTo>
                  <a:pt x="3146709" y="3834095"/>
                </a:lnTo>
                <a:lnTo>
                  <a:pt x="3180270" y="3832867"/>
                </a:lnTo>
                <a:lnTo>
                  <a:pt x="3187228" y="3833276"/>
                </a:lnTo>
                <a:cubicBezTo>
                  <a:pt x="3187773" y="3840916"/>
                  <a:pt x="3188046" y="3848556"/>
                  <a:pt x="3188046" y="3856196"/>
                </a:cubicBezTo>
                <a:lnTo>
                  <a:pt x="3188046" y="3872567"/>
                </a:lnTo>
                <a:lnTo>
                  <a:pt x="3188456" y="3916769"/>
                </a:lnTo>
                <a:lnTo>
                  <a:pt x="3186818" y="4008856"/>
                </a:lnTo>
                <a:cubicBezTo>
                  <a:pt x="3186818" y="4046510"/>
                  <a:pt x="3188456" y="4070930"/>
                  <a:pt x="3191730" y="4082117"/>
                </a:cubicBezTo>
                <a:cubicBezTo>
                  <a:pt x="3195004" y="4093304"/>
                  <a:pt x="3202439" y="4102990"/>
                  <a:pt x="3214035" y="4111176"/>
                </a:cubicBezTo>
                <a:cubicBezTo>
                  <a:pt x="3225632" y="4119361"/>
                  <a:pt x="3240297" y="4123454"/>
                  <a:pt x="3258033" y="4123454"/>
                </a:cubicBezTo>
                <a:cubicBezTo>
                  <a:pt x="3283135" y="4123454"/>
                  <a:pt x="3303258" y="4120521"/>
                  <a:pt x="3318401" y="4114654"/>
                </a:cubicBezTo>
                <a:cubicBezTo>
                  <a:pt x="3333544" y="4108788"/>
                  <a:pt x="3346983" y="4099443"/>
                  <a:pt x="3358715" y="4086619"/>
                </a:cubicBezTo>
                <a:lnTo>
                  <a:pt x="3359125" y="4083754"/>
                </a:lnTo>
                <a:cubicBezTo>
                  <a:pt x="3359125" y="4081298"/>
                  <a:pt x="3358374" y="4079320"/>
                  <a:pt x="3356874" y="4077819"/>
                </a:cubicBezTo>
                <a:cubicBezTo>
                  <a:pt x="3355373" y="4076319"/>
                  <a:pt x="3353394" y="4075568"/>
                  <a:pt x="3350939" y="4075568"/>
                </a:cubicBezTo>
                <a:lnTo>
                  <a:pt x="3347256" y="4075568"/>
                </a:lnTo>
                <a:cubicBezTo>
                  <a:pt x="3337160" y="4083208"/>
                  <a:pt x="3329111" y="4087710"/>
                  <a:pt x="3323108" y="4089075"/>
                </a:cubicBezTo>
                <a:cubicBezTo>
                  <a:pt x="3303463" y="4093440"/>
                  <a:pt x="3290093" y="4095623"/>
                  <a:pt x="3282999" y="4095623"/>
                </a:cubicBezTo>
                <a:cubicBezTo>
                  <a:pt x="3268811" y="4095623"/>
                  <a:pt x="3258169" y="4090848"/>
                  <a:pt x="3251075" y="4081298"/>
                </a:cubicBezTo>
                <a:cubicBezTo>
                  <a:pt x="3243708" y="4072022"/>
                  <a:pt x="3240025" y="4053195"/>
                  <a:pt x="3240025" y="4024818"/>
                </a:cubicBezTo>
                <a:lnTo>
                  <a:pt x="3240843" y="3916769"/>
                </a:lnTo>
                <a:lnTo>
                  <a:pt x="3239616" y="3855377"/>
                </a:lnTo>
                <a:cubicBezTo>
                  <a:pt x="3239616" y="3846373"/>
                  <a:pt x="3240707" y="3838460"/>
                  <a:pt x="3242890" y="3831639"/>
                </a:cubicBezTo>
                <a:lnTo>
                  <a:pt x="3250257" y="3830821"/>
                </a:lnTo>
                <a:lnTo>
                  <a:pt x="3281771" y="3830002"/>
                </a:lnTo>
                <a:lnTo>
                  <a:pt x="3345209" y="3827956"/>
                </a:lnTo>
                <a:lnTo>
                  <a:pt x="3352167" y="3827956"/>
                </a:lnTo>
                <a:cubicBezTo>
                  <a:pt x="3353804" y="3820316"/>
                  <a:pt x="3354622" y="3814722"/>
                  <a:pt x="3354622" y="3811175"/>
                </a:cubicBezTo>
                <a:cubicBezTo>
                  <a:pt x="3354622" y="3807901"/>
                  <a:pt x="3354350" y="3803536"/>
                  <a:pt x="3353804" y="3798078"/>
                </a:cubicBezTo>
                <a:cubicBezTo>
                  <a:pt x="3342890" y="3797806"/>
                  <a:pt x="3334704" y="3797669"/>
                  <a:pt x="3329247" y="3797669"/>
                </a:cubicBezTo>
                <a:cubicBezTo>
                  <a:pt x="3317515" y="3797669"/>
                  <a:pt x="3305236" y="3798078"/>
                  <a:pt x="3292412" y="3798897"/>
                </a:cubicBezTo>
                <a:cubicBezTo>
                  <a:pt x="3272494" y="3799988"/>
                  <a:pt x="3258988" y="3800534"/>
                  <a:pt x="3251894" y="3800534"/>
                </a:cubicBezTo>
                <a:cubicBezTo>
                  <a:pt x="3250529" y="3800534"/>
                  <a:pt x="3247255" y="3800398"/>
                  <a:pt x="3242071" y="3800125"/>
                </a:cubicBezTo>
                <a:lnTo>
                  <a:pt x="3242890" y="3749784"/>
                </a:lnTo>
                <a:lnTo>
                  <a:pt x="3241253" y="3710902"/>
                </a:lnTo>
                <a:close/>
                <a:moveTo>
                  <a:pt x="1245802" y="3588528"/>
                </a:moveTo>
                <a:cubicBezTo>
                  <a:pt x="1238708" y="3588528"/>
                  <a:pt x="1231477" y="3589620"/>
                  <a:pt x="1224110" y="3591803"/>
                </a:cubicBezTo>
                <a:cubicBezTo>
                  <a:pt x="1222200" y="3595623"/>
                  <a:pt x="1220972" y="3599715"/>
                  <a:pt x="1220427" y="3604081"/>
                </a:cubicBezTo>
                <a:cubicBezTo>
                  <a:pt x="1222610" y="3607901"/>
                  <a:pt x="1224792" y="3610220"/>
                  <a:pt x="1226975" y="3611039"/>
                </a:cubicBezTo>
                <a:cubicBezTo>
                  <a:pt x="1229158" y="3611857"/>
                  <a:pt x="1236389" y="3612539"/>
                  <a:pt x="1248667" y="3613085"/>
                </a:cubicBezTo>
                <a:cubicBezTo>
                  <a:pt x="1259035" y="3614449"/>
                  <a:pt x="1266675" y="3615268"/>
                  <a:pt x="1271586" y="3615541"/>
                </a:cubicBezTo>
                <a:cubicBezTo>
                  <a:pt x="1292323" y="3619361"/>
                  <a:pt x="1303919" y="3623044"/>
                  <a:pt x="1306375" y="3626591"/>
                </a:cubicBezTo>
                <a:cubicBezTo>
                  <a:pt x="1309922" y="3631503"/>
                  <a:pt x="1311696" y="3648965"/>
                  <a:pt x="1311696" y="3678979"/>
                </a:cubicBezTo>
                <a:cubicBezTo>
                  <a:pt x="1311696" y="3695623"/>
                  <a:pt x="1312651" y="3714927"/>
                  <a:pt x="1314561" y="3736891"/>
                </a:cubicBezTo>
                <a:cubicBezTo>
                  <a:pt x="1316471" y="3758856"/>
                  <a:pt x="1317562" y="3773795"/>
                  <a:pt x="1317835" y="3781707"/>
                </a:cubicBezTo>
                <a:cubicBezTo>
                  <a:pt x="1319745" y="3839552"/>
                  <a:pt x="1320700" y="3874068"/>
                  <a:pt x="1320700" y="3885254"/>
                </a:cubicBezTo>
                <a:lnTo>
                  <a:pt x="1320700" y="3902853"/>
                </a:lnTo>
                <a:lnTo>
                  <a:pt x="1321518" y="3941325"/>
                </a:lnTo>
                <a:lnTo>
                  <a:pt x="1319881" y="3965882"/>
                </a:lnTo>
                <a:cubicBezTo>
                  <a:pt x="1319881" y="3968065"/>
                  <a:pt x="1320700" y="3988120"/>
                  <a:pt x="1322337" y="4026046"/>
                </a:cubicBezTo>
                <a:lnTo>
                  <a:pt x="1321928" y="4032594"/>
                </a:lnTo>
                <a:cubicBezTo>
                  <a:pt x="1306921" y="4016769"/>
                  <a:pt x="1294642" y="4003536"/>
                  <a:pt x="1285093" y="3992894"/>
                </a:cubicBezTo>
                <a:lnTo>
                  <a:pt x="1187275" y="3884436"/>
                </a:lnTo>
                <a:cubicBezTo>
                  <a:pt x="1145802" y="3838597"/>
                  <a:pt x="1117903" y="3808447"/>
                  <a:pt x="1103578" y="3793986"/>
                </a:cubicBezTo>
                <a:cubicBezTo>
                  <a:pt x="1089253" y="3779525"/>
                  <a:pt x="1073360" y="3762062"/>
                  <a:pt x="1055897" y="3741598"/>
                </a:cubicBezTo>
                <a:lnTo>
                  <a:pt x="1043619" y="3726864"/>
                </a:lnTo>
                <a:lnTo>
                  <a:pt x="957261" y="3631503"/>
                </a:lnTo>
                <a:cubicBezTo>
                  <a:pt x="954533" y="3628501"/>
                  <a:pt x="952077" y="3625773"/>
                  <a:pt x="949894" y="3623317"/>
                </a:cubicBezTo>
                <a:cubicBezTo>
                  <a:pt x="940072" y="3611039"/>
                  <a:pt x="929431" y="3600125"/>
                  <a:pt x="917971" y="3590575"/>
                </a:cubicBezTo>
                <a:cubicBezTo>
                  <a:pt x="913059" y="3590302"/>
                  <a:pt x="909376" y="3590166"/>
                  <a:pt x="906920" y="3590166"/>
                </a:cubicBezTo>
                <a:cubicBezTo>
                  <a:pt x="903919" y="3590166"/>
                  <a:pt x="898598" y="3590575"/>
                  <a:pt x="890958" y="3591393"/>
                </a:cubicBezTo>
                <a:cubicBezTo>
                  <a:pt x="871313" y="3593576"/>
                  <a:pt x="840344" y="3594668"/>
                  <a:pt x="798053" y="3594668"/>
                </a:cubicBezTo>
                <a:lnTo>
                  <a:pt x="798462" y="3614313"/>
                </a:lnTo>
                <a:cubicBezTo>
                  <a:pt x="803373" y="3615677"/>
                  <a:pt x="814219" y="3617314"/>
                  <a:pt x="830999" y="3619224"/>
                </a:cubicBezTo>
                <a:cubicBezTo>
                  <a:pt x="847780" y="3621134"/>
                  <a:pt x="861354" y="3625773"/>
                  <a:pt x="871722" y="3633140"/>
                </a:cubicBezTo>
                <a:cubicBezTo>
                  <a:pt x="876907" y="3636960"/>
                  <a:pt x="880317" y="3641325"/>
                  <a:pt x="881954" y="3646237"/>
                </a:cubicBezTo>
                <a:cubicBezTo>
                  <a:pt x="884956" y="3655514"/>
                  <a:pt x="886729" y="3686073"/>
                  <a:pt x="887275" y="3737915"/>
                </a:cubicBezTo>
                <a:lnTo>
                  <a:pt x="888094" y="3854149"/>
                </a:lnTo>
                <a:lnTo>
                  <a:pt x="888094" y="3909811"/>
                </a:lnTo>
                <a:cubicBezTo>
                  <a:pt x="888912" y="3954832"/>
                  <a:pt x="889321" y="3985800"/>
                  <a:pt x="889321" y="4002717"/>
                </a:cubicBezTo>
                <a:cubicBezTo>
                  <a:pt x="889321" y="4039006"/>
                  <a:pt x="887821" y="4066564"/>
                  <a:pt x="884819" y="4085391"/>
                </a:cubicBezTo>
                <a:cubicBezTo>
                  <a:pt x="881545" y="4089211"/>
                  <a:pt x="877316" y="4092076"/>
                  <a:pt x="872132" y="4093986"/>
                </a:cubicBezTo>
                <a:cubicBezTo>
                  <a:pt x="864219" y="4096987"/>
                  <a:pt x="851668" y="4099716"/>
                  <a:pt x="834478" y="4102171"/>
                </a:cubicBezTo>
                <a:lnTo>
                  <a:pt x="815242" y="4105036"/>
                </a:lnTo>
                <a:lnTo>
                  <a:pt x="804601" y="4109948"/>
                </a:lnTo>
                <a:lnTo>
                  <a:pt x="805010" y="4122226"/>
                </a:lnTo>
                <a:cubicBezTo>
                  <a:pt x="809649" y="4122772"/>
                  <a:pt x="813196" y="4123045"/>
                  <a:pt x="815651" y="4123045"/>
                </a:cubicBezTo>
                <a:lnTo>
                  <a:pt x="821381" y="4122635"/>
                </a:lnTo>
                <a:cubicBezTo>
                  <a:pt x="842118" y="4121271"/>
                  <a:pt x="866129" y="4120589"/>
                  <a:pt x="893414" y="4120589"/>
                </a:cubicBezTo>
                <a:cubicBezTo>
                  <a:pt x="932159" y="4120589"/>
                  <a:pt x="965038" y="4121680"/>
                  <a:pt x="992050" y="4123863"/>
                </a:cubicBezTo>
                <a:cubicBezTo>
                  <a:pt x="996416" y="4124409"/>
                  <a:pt x="1000099" y="4124682"/>
                  <a:pt x="1003101" y="4124682"/>
                </a:cubicBezTo>
                <a:cubicBezTo>
                  <a:pt x="1005829" y="4124682"/>
                  <a:pt x="1009376" y="4124000"/>
                  <a:pt x="1013742" y="4122635"/>
                </a:cubicBezTo>
                <a:lnTo>
                  <a:pt x="1014151" y="4107083"/>
                </a:lnTo>
                <a:cubicBezTo>
                  <a:pt x="1012787" y="4106264"/>
                  <a:pt x="1011150" y="4105036"/>
                  <a:pt x="1009240" y="4103399"/>
                </a:cubicBezTo>
                <a:cubicBezTo>
                  <a:pt x="984137" y="4098488"/>
                  <a:pt x="958626" y="4094804"/>
                  <a:pt x="932705" y="4092349"/>
                </a:cubicBezTo>
                <a:lnTo>
                  <a:pt x="918380" y="4089075"/>
                </a:lnTo>
                <a:cubicBezTo>
                  <a:pt x="917289" y="4078433"/>
                  <a:pt x="916607" y="4067383"/>
                  <a:pt x="916334" y="4055923"/>
                </a:cubicBezTo>
                <a:lnTo>
                  <a:pt x="913469" y="3920452"/>
                </a:lnTo>
                <a:cubicBezTo>
                  <a:pt x="910740" y="3826864"/>
                  <a:pt x="909376" y="3753467"/>
                  <a:pt x="909376" y="3700261"/>
                </a:cubicBezTo>
                <a:lnTo>
                  <a:pt x="910604" y="3686346"/>
                </a:lnTo>
                <a:cubicBezTo>
                  <a:pt x="917702" y="3691530"/>
                  <a:pt x="923298" y="3696168"/>
                  <a:pt x="927391" y="3700261"/>
                </a:cubicBezTo>
                <a:cubicBezTo>
                  <a:pt x="931483" y="3704354"/>
                  <a:pt x="941310" y="3715541"/>
                  <a:pt x="956871" y="3733822"/>
                </a:cubicBezTo>
                <a:cubicBezTo>
                  <a:pt x="981709" y="3762744"/>
                  <a:pt x="1000543" y="3784027"/>
                  <a:pt x="1013371" y="3797669"/>
                </a:cubicBezTo>
                <a:cubicBezTo>
                  <a:pt x="1060864" y="3848419"/>
                  <a:pt x="1099487" y="3890712"/>
                  <a:pt x="1129241" y="3924545"/>
                </a:cubicBezTo>
                <a:cubicBezTo>
                  <a:pt x="1131151" y="3926455"/>
                  <a:pt x="1134153" y="3929456"/>
                  <a:pt x="1138248" y="3933549"/>
                </a:cubicBezTo>
                <a:cubicBezTo>
                  <a:pt x="1142343" y="3937642"/>
                  <a:pt x="1151214" y="3947192"/>
                  <a:pt x="1164861" y="3962199"/>
                </a:cubicBezTo>
                <a:lnTo>
                  <a:pt x="1200072" y="4002717"/>
                </a:lnTo>
                <a:cubicBezTo>
                  <a:pt x="1204710" y="4008174"/>
                  <a:pt x="1213580" y="4017588"/>
                  <a:pt x="1226681" y="4030957"/>
                </a:cubicBezTo>
                <a:cubicBezTo>
                  <a:pt x="1282910" y="4088802"/>
                  <a:pt x="1315801" y="4123181"/>
                  <a:pt x="1325355" y="4134095"/>
                </a:cubicBezTo>
                <a:lnTo>
                  <a:pt x="1344438" y="4132458"/>
                </a:lnTo>
                <a:cubicBezTo>
                  <a:pt x="1345529" y="4102444"/>
                  <a:pt x="1346075" y="4082935"/>
                  <a:pt x="1346075" y="4073931"/>
                </a:cubicBezTo>
                <a:cubicBezTo>
                  <a:pt x="1346075" y="4032458"/>
                  <a:pt x="1345256" y="3983618"/>
                  <a:pt x="1343619" y="3927410"/>
                </a:cubicBezTo>
                <a:lnTo>
                  <a:pt x="1341164" y="3845145"/>
                </a:lnTo>
                <a:lnTo>
                  <a:pt x="1341573" y="3827956"/>
                </a:lnTo>
                <a:lnTo>
                  <a:pt x="1338299" y="3768610"/>
                </a:lnTo>
                <a:lnTo>
                  <a:pt x="1333797" y="3639279"/>
                </a:lnTo>
                <a:cubicBezTo>
                  <a:pt x="1333797" y="3631912"/>
                  <a:pt x="1337071" y="3624681"/>
                  <a:pt x="1343619" y="3617587"/>
                </a:cubicBezTo>
                <a:cubicBezTo>
                  <a:pt x="1345529" y="3615404"/>
                  <a:pt x="1351396" y="3612812"/>
                  <a:pt x="1361218" y="3609811"/>
                </a:cubicBezTo>
                <a:cubicBezTo>
                  <a:pt x="1367767" y="3607901"/>
                  <a:pt x="1374861" y="3606741"/>
                  <a:pt x="1382501" y="3606332"/>
                </a:cubicBezTo>
                <a:cubicBezTo>
                  <a:pt x="1390140" y="3605923"/>
                  <a:pt x="1396143" y="3604763"/>
                  <a:pt x="1400509" y="3602853"/>
                </a:cubicBezTo>
                <a:lnTo>
                  <a:pt x="1401327" y="3590166"/>
                </a:lnTo>
                <a:lnTo>
                  <a:pt x="1394370" y="3590166"/>
                </a:lnTo>
                <a:cubicBezTo>
                  <a:pt x="1388640" y="3590166"/>
                  <a:pt x="1378271" y="3590711"/>
                  <a:pt x="1363265" y="3591803"/>
                </a:cubicBezTo>
                <a:cubicBezTo>
                  <a:pt x="1336798" y="3593440"/>
                  <a:pt x="1317289" y="3594258"/>
                  <a:pt x="1304738" y="3594258"/>
                </a:cubicBezTo>
                <a:cubicBezTo>
                  <a:pt x="1295734" y="3594258"/>
                  <a:pt x="1285570" y="3593303"/>
                  <a:pt x="1274247" y="3591393"/>
                </a:cubicBezTo>
                <a:cubicBezTo>
                  <a:pt x="1262923" y="3589484"/>
                  <a:pt x="1253442" y="3588528"/>
                  <a:pt x="1245802" y="3588528"/>
                </a:cubicBezTo>
                <a:close/>
                <a:moveTo>
                  <a:pt x="3465574" y="3569702"/>
                </a:moveTo>
                <a:cubicBezTo>
                  <a:pt x="3450840" y="3578433"/>
                  <a:pt x="3427238" y="3587437"/>
                  <a:pt x="3394769" y="3596714"/>
                </a:cubicBezTo>
                <a:cubicBezTo>
                  <a:pt x="3391494" y="3596987"/>
                  <a:pt x="3388084" y="3597533"/>
                  <a:pt x="3384537" y="3598351"/>
                </a:cubicBezTo>
                <a:cubicBezTo>
                  <a:pt x="3380989" y="3599170"/>
                  <a:pt x="3377306" y="3599852"/>
                  <a:pt x="3373486" y="3600398"/>
                </a:cubicBezTo>
                <a:cubicBezTo>
                  <a:pt x="3372940" y="3603945"/>
                  <a:pt x="3372668" y="3606673"/>
                  <a:pt x="3372668" y="3608583"/>
                </a:cubicBezTo>
                <a:lnTo>
                  <a:pt x="3372668" y="3610629"/>
                </a:lnTo>
                <a:cubicBezTo>
                  <a:pt x="3402136" y="3617446"/>
                  <a:pt x="3420144" y="3623989"/>
                  <a:pt x="3426692" y="3630256"/>
                </a:cubicBezTo>
                <a:cubicBezTo>
                  <a:pt x="3430239" y="3633257"/>
                  <a:pt x="3432627" y="3640823"/>
                  <a:pt x="3433855" y="3652954"/>
                </a:cubicBezTo>
                <a:cubicBezTo>
                  <a:pt x="3435082" y="3665086"/>
                  <a:pt x="3435696" y="3702231"/>
                  <a:pt x="3435696" y="3764390"/>
                </a:cubicBezTo>
                <a:lnTo>
                  <a:pt x="3434468" y="3804058"/>
                </a:lnTo>
                <a:lnTo>
                  <a:pt x="3434468" y="3836365"/>
                </a:lnTo>
                <a:lnTo>
                  <a:pt x="3434059" y="3881756"/>
                </a:lnTo>
                <a:lnTo>
                  <a:pt x="3434878" y="4003619"/>
                </a:lnTo>
                <a:lnTo>
                  <a:pt x="3434468" y="4051466"/>
                </a:lnTo>
                <a:lnTo>
                  <a:pt x="3434878" y="4078453"/>
                </a:lnTo>
                <a:cubicBezTo>
                  <a:pt x="3434878" y="4085270"/>
                  <a:pt x="3433377" y="4089633"/>
                  <a:pt x="3430376" y="4091543"/>
                </a:cubicBezTo>
                <a:cubicBezTo>
                  <a:pt x="3425464" y="4094540"/>
                  <a:pt x="3407047" y="4098902"/>
                  <a:pt x="3375123" y="4104627"/>
                </a:cubicBezTo>
                <a:cubicBezTo>
                  <a:pt x="3372940" y="4107901"/>
                  <a:pt x="3371849" y="4110630"/>
                  <a:pt x="3371849" y="4112813"/>
                </a:cubicBezTo>
                <a:lnTo>
                  <a:pt x="3372258" y="4115678"/>
                </a:lnTo>
                <a:cubicBezTo>
                  <a:pt x="3377715" y="4115951"/>
                  <a:pt x="3381808" y="4116223"/>
                  <a:pt x="3384537" y="4116496"/>
                </a:cubicBezTo>
                <a:lnTo>
                  <a:pt x="3437333" y="4114859"/>
                </a:lnTo>
                <a:lnTo>
                  <a:pt x="3507729" y="4114040"/>
                </a:lnTo>
                <a:lnTo>
                  <a:pt x="3539653" y="4114450"/>
                </a:lnTo>
                <a:cubicBezTo>
                  <a:pt x="3543746" y="4114450"/>
                  <a:pt x="3549748" y="4114313"/>
                  <a:pt x="3557661" y="4114040"/>
                </a:cubicBezTo>
                <a:cubicBezTo>
                  <a:pt x="3559025" y="4110962"/>
                  <a:pt x="3559707" y="4108724"/>
                  <a:pt x="3559707" y="4107326"/>
                </a:cubicBezTo>
                <a:lnTo>
                  <a:pt x="3558480" y="4102709"/>
                </a:lnTo>
                <a:cubicBezTo>
                  <a:pt x="3552477" y="4100189"/>
                  <a:pt x="3547975" y="4098509"/>
                  <a:pt x="3544973" y="4097669"/>
                </a:cubicBezTo>
                <a:lnTo>
                  <a:pt x="3487265" y="4083799"/>
                </a:lnTo>
                <a:cubicBezTo>
                  <a:pt x="3486719" y="4081897"/>
                  <a:pt x="3486310" y="4078907"/>
                  <a:pt x="3486037" y="4074827"/>
                </a:cubicBezTo>
                <a:lnTo>
                  <a:pt x="3485219" y="4046273"/>
                </a:lnTo>
                <a:lnTo>
                  <a:pt x="3485628" y="4020169"/>
                </a:lnTo>
                <a:cubicBezTo>
                  <a:pt x="3484810" y="3988629"/>
                  <a:pt x="3484400" y="3971635"/>
                  <a:pt x="3484400" y="3969188"/>
                </a:cubicBezTo>
                <a:lnTo>
                  <a:pt x="3485219" y="3939407"/>
                </a:lnTo>
                <a:lnTo>
                  <a:pt x="3484810" y="3910860"/>
                </a:lnTo>
                <a:cubicBezTo>
                  <a:pt x="3484810" y="3898351"/>
                  <a:pt x="3486449" y="3889377"/>
                  <a:pt x="3489727" y="3883937"/>
                </a:cubicBezTo>
                <a:cubicBezTo>
                  <a:pt x="3494651" y="3875764"/>
                  <a:pt x="3503403" y="3865956"/>
                  <a:pt x="3515982" y="3854511"/>
                </a:cubicBezTo>
                <a:cubicBezTo>
                  <a:pt x="3528561" y="3843066"/>
                  <a:pt x="3539363" y="3835028"/>
                  <a:pt x="3548388" y="3830398"/>
                </a:cubicBezTo>
                <a:cubicBezTo>
                  <a:pt x="3561515" y="3824131"/>
                  <a:pt x="3575460" y="3820998"/>
                  <a:pt x="3590224" y="3820998"/>
                </a:cubicBezTo>
                <a:cubicBezTo>
                  <a:pt x="3607998" y="3820998"/>
                  <a:pt x="3623653" y="3825289"/>
                  <a:pt x="3637189" y="3833871"/>
                </a:cubicBezTo>
                <a:cubicBezTo>
                  <a:pt x="3650724" y="3842453"/>
                  <a:pt x="3659407" y="3853964"/>
                  <a:pt x="3663235" y="3868404"/>
                </a:cubicBezTo>
                <a:cubicBezTo>
                  <a:pt x="3669251" y="3889384"/>
                  <a:pt x="3671713" y="3915812"/>
                  <a:pt x="3670622" y="3947688"/>
                </a:cubicBezTo>
                <a:lnTo>
                  <a:pt x="3669803" y="3977930"/>
                </a:lnTo>
                <a:cubicBezTo>
                  <a:pt x="3668439" y="4041138"/>
                  <a:pt x="3667211" y="4076285"/>
                  <a:pt x="3666119" y="4083370"/>
                </a:cubicBezTo>
                <a:cubicBezTo>
                  <a:pt x="3665574" y="4086367"/>
                  <a:pt x="3663664" y="4089228"/>
                  <a:pt x="3660390" y="4091952"/>
                </a:cubicBezTo>
                <a:lnTo>
                  <a:pt x="3635833" y="4097676"/>
                </a:lnTo>
                <a:cubicBezTo>
                  <a:pt x="3625464" y="4099309"/>
                  <a:pt x="3618370" y="4102581"/>
                  <a:pt x="3614551" y="4107492"/>
                </a:cubicBezTo>
                <a:lnTo>
                  <a:pt x="3614551" y="4111176"/>
                </a:lnTo>
                <a:cubicBezTo>
                  <a:pt x="3614551" y="4112813"/>
                  <a:pt x="3615232" y="4114859"/>
                  <a:pt x="3616597" y="4117315"/>
                </a:cubicBezTo>
                <a:lnTo>
                  <a:pt x="3625601" y="4117315"/>
                </a:lnTo>
                <a:cubicBezTo>
                  <a:pt x="3627784" y="4117315"/>
                  <a:pt x="3635560" y="4117042"/>
                  <a:pt x="3648930" y="4116496"/>
                </a:cubicBezTo>
                <a:cubicBezTo>
                  <a:pt x="3670758" y="4115405"/>
                  <a:pt x="3684128" y="4114859"/>
                  <a:pt x="3689039" y="4114859"/>
                </a:cubicBezTo>
                <a:lnTo>
                  <a:pt x="3776215" y="4117315"/>
                </a:lnTo>
                <a:lnTo>
                  <a:pt x="3776624" y="4104627"/>
                </a:lnTo>
                <a:cubicBezTo>
                  <a:pt x="3768166" y="4101903"/>
                  <a:pt x="3756160" y="4098906"/>
                  <a:pt x="3740608" y="4095636"/>
                </a:cubicBezTo>
                <a:lnTo>
                  <a:pt x="3717279" y="4090322"/>
                </a:lnTo>
                <a:cubicBezTo>
                  <a:pt x="3716733" y="4078329"/>
                  <a:pt x="3716461" y="4068792"/>
                  <a:pt x="3716461" y="4061711"/>
                </a:cubicBezTo>
                <a:cubicBezTo>
                  <a:pt x="3716461" y="4055439"/>
                  <a:pt x="3717006" y="4035545"/>
                  <a:pt x="3718098" y="4002026"/>
                </a:cubicBezTo>
                <a:lnTo>
                  <a:pt x="3719735" y="3961559"/>
                </a:lnTo>
                <a:lnTo>
                  <a:pt x="3719326" y="3938262"/>
                </a:lnTo>
                <a:lnTo>
                  <a:pt x="3720553" y="3896567"/>
                </a:lnTo>
                <a:cubicBezTo>
                  <a:pt x="3720553" y="3866050"/>
                  <a:pt x="3714403" y="3842481"/>
                  <a:pt x="3702104" y="3825858"/>
                </a:cubicBezTo>
                <a:cubicBezTo>
                  <a:pt x="3680787" y="3797516"/>
                  <a:pt x="3653319" y="3783345"/>
                  <a:pt x="3619698" y="3783344"/>
                </a:cubicBezTo>
                <a:cubicBezTo>
                  <a:pt x="3601929" y="3783345"/>
                  <a:pt x="3584981" y="3786693"/>
                  <a:pt x="3568855" y="3793391"/>
                </a:cubicBezTo>
                <a:cubicBezTo>
                  <a:pt x="3552729" y="3800089"/>
                  <a:pt x="3537559" y="3809178"/>
                  <a:pt x="3523346" y="3820659"/>
                </a:cubicBezTo>
                <a:cubicBezTo>
                  <a:pt x="3515420" y="3827220"/>
                  <a:pt x="3502847" y="3840479"/>
                  <a:pt x="3485628" y="3860436"/>
                </a:cubicBezTo>
                <a:cubicBezTo>
                  <a:pt x="3485082" y="3854429"/>
                  <a:pt x="3484810" y="3848969"/>
                  <a:pt x="3484810" y="3844058"/>
                </a:cubicBezTo>
                <a:lnTo>
                  <a:pt x="3486447" y="3761339"/>
                </a:lnTo>
                <a:lnTo>
                  <a:pt x="3486037" y="3694186"/>
                </a:lnTo>
                <a:lnTo>
                  <a:pt x="3486447" y="3642182"/>
                </a:lnTo>
                <a:cubicBezTo>
                  <a:pt x="3486447" y="3601506"/>
                  <a:pt x="3486174" y="3577346"/>
                  <a:pt x="3485628" y="3569702"/>
                </a:cubicBezTo>
                <a:close/>
                <a:moveTo>
                  <a:pt x="7393586" y="3522947"/>
                </a:moveTo>
                <a:cubicBezTo>
                  <a:pt x="7426000" y="3522947"/>
                  <a:pt x="7455254" y="3531182"/>
                  <a:pt x="7481348" y="3547652"/>
                </a:cubicBezTo>
                <a:cubicBezTo>
                  <a:pt x="7507443" y="3564123"/>
                  <a:pt x="7523752" y="3581585"/>
                  <a:pt x="7530276" y="3600040"/>
                </a:cubicBezTo>
                <a:cubicBezTo>
                  <a:pt x="7536799" y="3618494"/>
                  <a:pt x="7540061" y="3662845"/>
                  <a:pt x="7540061" y="3733092"/>
                </a:cubicBezTo>
                <a:cubicBezTo>
                  <a:pt x="7540061" y="3816039"/>
                  <a:pt x="7539271" y="3870808"/>
                  <a:pt x="7537689" y="3897398"/>
                </a:cubicBezTo>
                <a:cubicBezTo>
                  <a:pt x="7529783" y="3904542"/>
                  <a:pt x="7513771" y="3912083"/>
                  <a:pt x="7489655" y="3920020"/>
                </a:cubicBezTo>
                <a:cubicBezTo>
                  <a:pt x="7465538" y="3927958"/>
                  <a:pt x="7438852" y="3931926"/>
                  <a:pt x="7409595" y="3931926"/>
                </a:cubicBezTo>
                <a:cubicBezTo>
                  <a:pt x="7358596" y="3931926"/>
                  <a:pt x="7315997" y="3913869"/>
                  <a:pt x="7281798" y="3877753"/>
                </a:cubicBezTo>
                <a:cubicBezTo>
                  <a:pt x="7247598" y="3841637"/>
                  <a:pt x="7230499" y="3793219"/>
                  <a:pt x="7230499" y="3732497"/>
                </a:cubicBezTo>
                <a:cubicBezTo>
                  <a:pt x="7230499" y="3663441"/>
                  <a:pt x="7246313" y="3611251"/>
                  <a:pt x="7277942" y="3575930"/>
                </a:cubicBezTo>
                <a:cubicBezTo>
                  <a:pt x="7309571" y="3540608"/>
                  <a:pt x="7348120" y="3522947"/>
                  <a:pt x="7393586" y="3522947"/>
                </a:cubicBezTo>
                <a:close/>
                <a:moveTo>
                  <a:pt x="6796218" y="3496753"/>
                </a:moveTo>
                <a:cubicBezTo>
                  <a:pt x="6832396" y="3496753"/>
                  <a:pt x="6863902" y="3506973"/>
                  <a:pt x="6890738" y="3527412"/>
                </a:cubicBezTo>
                <a:cubicBezTo>
                  <a:pt x="6917574" y="3547851"/>
                  <a:pt x="6937452" y="3578509"/>
                  <a:pt x="6950372" y="3619387"/>
                </a:cubicBezTo>
                <a:cubicBezTo>
                  <a:pt x="6963292" y="3660266"/>
                  <a:pt x="6969752" y="3696183"/>
                  <a:pt x="6969752" y="3727139"/>
                </a:cubicBezTo>
                <a:cubicBezTo>
                  <a:pt x="6969752" y="3774367"/>
                  <a:pt x="6961404" y="3815940"/>
                  <a:pt x="6944707" y="3851857"/>
                </a:cubicBezTo>
                <a:cubicBezTo>
                  <a:pt x="6928010" y="3887774"/>
                  <a:pt x="6905649" y="3913869"/>
                  <a:pt x="6877622" y="3930140"/>
                </a:cubicBezTo>
                <a:cubicBezTo>
                  <a:pt x="6849596" y="3946412"/>
                  <a:pt x="6820474" y="3954548"/>
                  <a:pt x="6790256" y="3954548"/>
                </a:cubicBezTo>
                <a:cubicBezTo>
                  <a:pt x="6741360" y="3954548"/>
                  <a:pt x="6700512" y="3935994"/>
                  <a:pt x="6667714" y="3898887"/>
                </a:cubicBezTo>
                <a:cubicBezTo>
                  <a:pt x="6634916" y="3861779"/>
                  <a:pt x="6618517" y="3807109"/>
                  <a:pt x="6618517" y="3734878"/>
                </a:cubicBezTo>
                <a:cubicBezTo>
                  <a:pt x="6618517" y="3670584"/>
                  <a:pt x="6627959" y="3620975"/>
                  <a:pt x="6646841" y="3586050"/>
                </a:cubicBezTo>
                <a:cubicBezTo>
                  <a:pt x="6665724" y="3551125"/>
                  <a:pt x="6688781" y="3527511"/>
                  <a:pt x="6716014" y="3515208"/>
                </a:cubicBezTo>
                <a:cubicBezTo>
                  <a:pt x="6743246" y="3502905"/>
                  <a:pt x="6769981" y="3496753"/>
                  <a:pt x="6796218" y="3496753"/>
                </a:cubicBezTo>
                <a:close/>
                <a:moveTo>
                  <a:pt x="6800683" y="3473536"/>
                </a:moveTo>
                <a:cubicBezTo>
                  <a:pt x="6748692" y="3473536"/>
                  <a:pt x="6704639" y="3481870"/>
                  <a:pt x="6668524" y="3498539"/>
                </a:cubicBezTo>
                <a:cubicBezTo>
                  <a:pt x="6642727" y="3510445"/>
                  <a:pt x="6618319" y="3528602"/>
                  <a:pt x="6595300" y="3553010"/>
                </a:cubicBezTo>
                <a:cubicBezTo>
                  <a:pt x="6572282" y="3577418"/>
                  <a:pt x="6555117" y="3605001"/>
                  <a:pt x="6543806" y="3635759"/>
                </a:cubicBezTo>
                <a:cubicBezTo>
                  <a:pt x="6532495" y="3666516"/>
                  <a:pt x="6526839" y="3695389"/>
                  <a:pt x="6526839" y="3722377"/>
                </a:cubicBezTo>
                <a:cubicBezTo>
                  <a:pt x="6526839" y="3771192"/>
                  <a:pt x="6538547" y="3814650"/>
                  <a:pt x="6561963" y="3852750"/>
                </a:cubicBezTo>
                <a:cubicBezTo>
                  <a:pt x="6585378" y="3890850"/>
                  <a:pt x="6613358" y="3919623"/>
                  <a:pt x="6645902" y="3939070"/>
                </a:cubicBezTo>
                <a:cubicBezTo>
                  <a:pt x="6689558" y="3964867"/>
                  <a:pt x="6735992" y="3977765"/>
                  <a:pt x="6785205" y="3977765"/>
                </a:cubicBezTo>
                <a:cubicBezTo>
                  <a:pt x="6864977" y="3977765"/>
                  <a:pt x="6930957" y="3952862"/>
                  <a:pt x="6983146" y="3903054"/>
                </a:cubicBezTo>
                <a:cubicBezTo>
                  <a:pt x="7035336" y="3853246"/>
                  <a:pt x="7061430" y="3796592"/>
                  <a:pt x="7061430" y="3733092"/>
                </a:cubicBezTo>
                <a:cubicBezTo>
                  <a:pt x="7061430" y="3661655"/>
                  <a:pt x="7036526" y="3600536"/>
                  <a:pt x="6986718" y="3549736"/>
                </a:cubicBezTo>
                <a:cubicBezTo>
                  <a:pt x="6936910" y="3498936"/>
                  <a:pt x="6874898" y="3473536"/>
                  <a:pt x="6800683" y="3473536"/>
                </a:cubicBezTo>
                <a:close/>
                <a:moveTo>
                  <a:pt x="6063686" y="3180642"/>
                </a:moveTo>
                <a:cubicBezTo>
                  <a:pt x="5964864" y="3180642"/>
                  <a:pt x="5886680" y="3195327"/>
                  <a:pt x="5829133" y="3224695"/>
                </a:cubicBezTo>
                <a:cubicBezTo>
                  <a:pt x="5747377" y="3266367"/>
                  <a:pt x="5688143" y="3320441"/>
                  <a:pt x="5651432" y="3386918"/>
                </a:cubicBezTo>
                <a:cubicBezTo>
                  <a:pt x="5614721" y="3453395"/>
                  <a:pt x="5596366" y="3521359"/>
                  <a:pt x="5596366" y="3590812"/>
                </a:cubicBezTo>
                <a:cubicBezTo>
                  <a:pt x="5596366" y="3646375"/>
                  <a:pt x="5608074" y="3700945"/>
                  <a:pt x="5631489" y="3754523"/>
                </a:cubicBezTo>
                <a:cubicBezTo>
                  <a:pt x="5646968" y="3791036"/>
                  <a:pt x="5672864" y="3827151"/>
                  <a:pt x="5709178" y="3862870"/>
                </a:cubicBezTo>
                <a:cubicBezTo>
                  <a:pt x="5745492" y="3898589"/>
                  <a:pt x="5788751" y="3926469"/>
                  <a:pt x="5838956" y="3946512"/>
                </a:cubicBezTo>
                <a:cubicBezTo>
                  <a:pt x="5889160" y="3966554"/>
                  <a:pt x="5953554" y="3976575"/>
                  <a:pt x="6032135" y="3976575"/>
                </a:cubicBezTo>
                <a:cubicBezTo>
                  <a:pt x="6080950" y="3976575"/>
                  <a:pt x="6131552" y="3972011"/>
                  <a:pt x="6183939" y="3962883"/>
                </a:cubicBezTo>
                <a:cubicBezTo>
                  <a:pt x="6212118" y="3958120"/>
                  <a:pt x="6243471" y="3948794"/>
                  <a:pt x="6277999" y="3934903"/>
                </a:cubicBezTo>
                <a:cubicBezTo>
                  <a:pt x="6302208" y="3925378"/>
                  <a:pt x="6318083" y="3917143"/>
                  <a:pt x="6325624" y="3910197"/>
                </a:cubicBezTo>
                <a:cubicBezTo>
                  <a:pt x="6333164" y="3903252"/>
                  <a:pt x="6338125" y="3895414"/>
                  <a:pt x="6340506" y="3886683"/>
                </a:cubicBezTo>
                <a:cubicBezTo>
                  <a:pt x="6344872" y="3871998"/>
                  <a:pt x="6347055" y="3837867"/>
                  <a:pt x="6347055" y="3784289"/>
                </a:cubicBezTo>
                <a:lnTo>
                  <a:pt x="6346460" y="3706303"/>
                </a:lnTo>
                <a:cubicBezTo>
                  <a:pt x="6346460" y="3680903"/>
                  <a:pt x="6348444" y="3666020"/>
                  <a:pt x="6352413" y="3661655"/>
                </a:cubicBezTo>
                <a:cubicBezTo>
                  <a:pt x="6360350" y="3652527"/>
                  <a:pt x="6370867" y="3647962"/>
                  <a:pt x="6383964" y="3647962"/>
                </a:cubicBezTo>
                <a:lnTo>
                  <a:pt x="6422660" y="3648558"/>
                </a:lnTo>
                <a:cubicBezTo>
                  <a:pt x="6431788" y="3648558"/>
                  <a:pt x="6444686" y="3646772"/>
                  <a:pt x="6461355" y="3643200"/>
                </a:cubicBezTo>
                <a:cubicBezTo>
                  <a:pt x="6463339" y="3636453"/>
                  <a:pt x="6464332" y="3630897"/>
                  <a:pt x="6464332" y="3626531"/>
                </a:cubicBezTo>
                <a:cubicBezTo>
                  <a:pt x="6464332" y="3624150"/>
                  <a:pt x="6463935" y="3622463"/>
                  <a:pt x="6463141" y="3621471"/>
                </a:cubicBezTo>
                <a:cubicBezTo>
                  <a:pt x="6462347" y="3620479"/>
                  <a:pt x="6460561" y="3619784"/>
                  <a:pt x="6457783" y="3619387"/>
                </a:cubicBezTo>
                <a:cubicBezTo>
                  <a:pt x="6442702" y="3618594"/>
                  <a:pt x="6429804" y="3618197"/>
                  <a:pt x="6419088" y="3618197"/>
                </a:cubicBezTo>
                <a:lnTo>
                  <a:pt x="6363724" y="3618792"/>
                </a:lnTo>
                <a:lnTo>
                  <a:pt x="6302407" y="3616411"/>
                </a:lnTo>
                <a:cubicBezTo>
                  <a:pt x="6267482" y="3615617"/>
                  <a:pt x="6242280" y="3615220"/>
                  <a:pt x="6226802" y="3615220"/>
                </a:cubicBezTo>
                <a:cubicBezTo>
                  <a:pt x="6157746" y="3615220"/>
                  <a:pt x="6112899" y="3616808"/>
                  <a:pt x="6092261" y="3619983"/>
                </a:cubicBezTo>
                <a:cubicBezTo>
                  <a:pt x="6089483" y="3623158"/>
                  <a:pt x="6088094" y="3625738"/>
                  <a:pt x="6088094" y="3627722"/>
                </a:cubicBezTo>
                <a:lnTo>
                  <a:pt x="6097024" y="3642605"/>
                </a:lnTo>
                <a:cubicBezTo>
                  <a:pt x="6100992" y="3643398"/>
                  <a:pt x="6104167" y="3643994"/>
                  <a:pt x="6106549" y="3644391"/>
                </a:cubicBezTo>
                <a:lnTo>
                  <a:pt x="6122622" y="3643795"/>
                </a:lnTo>
                <a:lnTo>
                  <a:pt x="6146435" y="3645581"/>
                </a:lnTo>
                <a:cubicBezTo>
                  <a:pt x="6194853" y="3649153"/>
                  <a:pt x="6223627" y="3656594"/>
                  <a:pt x="6232755" y="3667905"/>
                </a:cubicBezTo>
                <a:cubicBezTo>
                  <a:pt x="6241883" y="3679216"/>
                  <a:pt x="6246447" y="3719202"/>
                  <a:pt x="6246447" y="3787861"/>
                </a:cubicBezTo>
                <a:cubicBezTo>
                  <a:pt x="6246447" y="3829136"/>
                  <a:pt x="6243768" y="3856917"/>
                  <a:pt x="6238410" y="3871205"/>
                </a:cubicBezTo>
                <a:cubicBezTo>
                  <a:pt x="6233053" y="3885492"/>
                  <a:pt x="6223032" y="3898291"/>
                  <a:pt x="6208347" y="3909602"/>
                </a:cubicBezTo>
                <a:cubicBezTo>
                  <a:pt x="6193663" y="3920913"/>
                  <a:pt x="6171835" y="3929942"/>
                  <a:pt x="6142863" y="3936689"/>
                </a:cubicBezTo>
                <a:cubicBezTo>
                  <a:pt x="6113891" y="3943436"/>
                  <a:pt x="6087499" y="3946809"/>
                  <a:pt x="6063686" y="3946809"/>
                </a:cubicBezTo>
                <a:cubicBezTo>
                  <a:pt x="6026777" y="3946809"/>
                  <a:pt x="5998996" y="3944626"/>
                  <a:pt x="5980342" y="3940261"/>
                </a:cubicBezTo>
                <a:cubicBezTo>
                  <a:pt x="5947402" y="3931926"/>
                  <a:pt x="5919025" y="3919623"/>
                  <a:pt x="5895213" y="3903351"/>
                </a:cubicBezTo>
                <a:cubicBezTo>
                  <a:pt x="5858700" y="3878745"/>
                  <a:pt x="5827049" y="3849674"/>
                  <a:pt x="5800260" y="3816138"/>
                </a:cubicBezTo>
                <a:cubicBezTo>
                  <a:pt x="5773471" y="3782602"/>
                  <a:pt x="5752735" y="3746387"/>
                  <a:pt x="5738050" y="3707494"/>
                </a:cubicBezTo>
                <a:cubicBezTo>
                  <a:pt x="5723366" y="3668600"/>
                  <a:pt x="5716024" y="3624745"/>
                  <a:pt x="5716024" y="3575930"/>
                </a:cubicBezTo>
                <a:cubicBezTo>
                  <a:pt x="5716024" y="3491395"/>
                  <a:pt x="5736066" y="3419164"/>
                  <a:pt x="5776150" y="3359236"/>
                </a:cubicBezTo>
                <a:cubicBezTo>
                  <a:pt x="5816235" y="3299308"/>
                  <a:pt x="5864455" y="3257239"/>
                  <a:pt x="5920811" y="3233030"/>
                </a:cubicBezTo>
                <a:cubicBezTo>
                  <a:pt x="5959705" y="3215964"/>
                  <a:pt x="6014077" y="3207431"/>
                  <a:pt x="6083927" y="3207431"/>
                </a:cubicBezTo>
                <a:cubicBezTo>
                  <a:pt x="6141077" y="3207431"/>
                  <a:pt x="6189396" y="3222512"/>
                  <a:pt x="6228886" y="3252675"/>
                </a:cubicBezTo>
                <a:cubicBezTo>
                  <a:pt x="6268374" y="3282838"/>
                  <a:pt x="6301414" y="3328081"/>
                  <a:pt x="6328005" y="3388406"/>
                </a:cubicBezTo>
                <a:lnTo>
                  <a:pt x="6344674" y="3385430"/>
                </a:lnTo>
                <a:cubicBezTo>
                  <a:pt x="6344674" y="3375508"/>
                  <a:pt x="6343483" y="3356855"/>
                  <a:pt x="6341102" y="3329470"/>
                </a:cubicBezTo>
                <a:lnTo>
                  <a:pt x="6334553" y="3238983"/>
                </a:lnTo>
                <a:cubicBezTo>
                  <a:pt x="6309153" y="3223902"/>
                  <a:pt x="6274724" y="3210408"/>
                  <a:pt x="6231267" y="3198502"/>
                </a:cubicBezTo>
                <a:cubicBezTo>
                  <a:pt x="6187809" y="3186595"/>
                  <a:pt x="6131949" y="3180642"/>
                  <a:pt x="6063686" y="3180642"/>
                </a:cubicBezTo>
                <a:close/>
                <a:moveTo>
                  <a:pt x="7613880" y="3159211"/>
                </a:moveTo>
                <a:lnTo>
                  <a:pt x="7583519" y="3159806"/>
                </a:lnTo>
                <a:cubicBezTo>
                  <a:pt x="7544625" y="3172903"/>
                  <a:pt x="7498191" y="3182230"/>
                  <a:pt x="7444216" y="3187786"/>
                </a:cubicBezTo>
                <a:cubicBezTo>
                  <a:pt x="7443422" y="3192548"/>
                  <a:pt x="7443025" y="3196914"/>
                  <a:pt x="7443025" y="3200883"/>
                </a:cubicBezTo>
                <a:lnTo>
                  <a:pt x="7443025" y="3207431"/>
                </a:lnTo>
                <a:cubicBezTo>
                  <a:pt x="7448978" y="3209019"/>
                  <a:pt x="7453344" y="3210209"/>
                  <a:pt x="7456122" y="3211003"/>
                </a:cubicBezTo>
                <a:cubicBezTo>
                  <a:pt x="7494619" y="3221322"/>
                  <a:pt x="7517836" y="3231442"/>
                  <a:pt x="7525774" y="3241364"/>
                </a:cubicBezTo>
                <a:cubicBezTo>
                  <a:pt x="7533711" y="3251286"/>
                  <a:pt x="7537680" y="3274503"/>
                  <a:pt x="7537680" y="3311016"/>
                </a:cubicBezTo>
                <a:lnTo>
                  <a:pt x="7537085" y="3442580"/>
                </a:lnTo>
                <a:lnTo>
                  <a:pt x="7537680" y="3512231"/>
                </a:lnTo>
                <a:lnTo>
                  <a:pt x="7537085" y="3529495"/>
                </a:lnTo>
                <a:cubicBezTo>
                  <a:pt x="7531528" y="3527511"/>
                  <a:pt x="7523392" y="3523939"/>
                  <a:pt x="7512677" y="3518780"/>
                </a:cubicBezTo>
                <a:cubicBezTo>
                  <a:pt x="7478149" y="3502905"/>
                  <a:pt x="7434096" y="3494967"/>
                  <a:pt x="7380518" y="3494967"/>
                </a:cubicBezTo>
                <a:cubicBezTo>
                  <a:pt x="7368611" y="3494967"/>
                  <a:pt x="7344997" y="3499531"/>
                  <a:pt x="7309675" y="3508659"/>
                </a:cubicBezTo>
                <a:cubicBezTo>
                  <a:pt x="7295388" y="3512231"/>
                  <a:pt x="7277330" y="3520665"/>
                  <a:pt x="7255502" y="3533960"/>
                </a:cubicBezTo>
                <a:cubicBezTo>
                  <a:pt x="7233674" y="3547255"/>
                  <a:pt x="7216806" y="3560650"/>
                  <a:pt x="7204900" y="3574144"/>
                </a:cubicBezTo>
                <a:cubicBezTo>
                  <a:pt x="7186247" y="3594781"/>
                  <a:pt x="7171166" y="3620677"/>
                  <a:pt x="7159656" y="3651832"/>
                </a:cubicBezTo>
                <a:cubicBezTo>
                  <a:pt x="7148147" y="3682987"/>
                  <a:pt x="7142392" y="3715630"/>
                  <a:pt x="7142392" y="3749761"/>
                </a:cubicBezTo>
                <a:cubicBezTo>
                  <a:pt x="7142392" y="3787861"/>
                  <a:pt x="7151124" y="3825167"/>
                  <a:pt x="7168586" y="3861680"/>
                </a:cubicBezTo>
                <a:cubicBezTo>
                  <a:pt x="7186048" y="3898192"/>
                  <a:pt x="7211052" y="3926668"/>
                  <a:pt x="7243596" y="3947107"/>
                </a:cubicBezTo>
                <a:cubicBezTo>
                  <a:pt x="7276139" y="3967546"/>
                  <a:pt x="7308088" y="3977765"/>
                  <a:pt x="7339441" y="3977765"/>
                </a:cubicBezTo>
                <a:cubicBezTo>
                  <a:pt x="7391432" y="3977765"/>
                  <a:pt x="7448383" y="3964669"/>
                  <a:pt x="7510296" y="3938475"/>
                </a:cubicBezTo>
                <a:cubicBezTo>
                  <a:pt x="7524583" y="3932522"/>
                  <a:pt x="7535100" y="3928553"/>
                  <a:pt x="7541847" y="3926569"/>
                </a:cubicBezTo>
                <a:lnTo>
                  <a:pt x="7541847" y="3983719"/>
                </a:lnTo>
                <a:cubicBezTo>
                  <a:pt x="7549388" y="3983719"/>
                  <a:pt x="7559508" y="3982528"/>
                  <a:pt x="7572208" y="3980147"/>
                </a:cubicBezTo>
                <a:lnTo>
                  <a:pt x="7658528" y="3963478"/>
                </a:lnTo>
                <a:cubicBezTo>
                  <a:pt x="7671625" y="3961097"/>
                  <a:pt x="7684325" y="3958517"/>
                  <a:pt x="7696628" y="3955739"/>
                </a:cubicBezTo>
                <a:cubicBezTo>
                  <a:pt x="7697025" y="3952564"/>
                  <a:pt x="7697224" y="3949588"/>
                  <a:pt x="7697224" y="3946809"/>
                </a:cubicBezTo>
                <a:lnTo>
                  <a:pt x="7697224" y="3936094"/>
                </a:lnTo>
                <a:cubicBezTo>
                  <a:pt x="7687699" y="3935300"/>
                  <a:pt x="7680158" y="3934903"/>
                  <a:pt x="7674602" y="3934903"/>
                </a:cubicBezTo>
                <a:cubicBezTo>
                  <a:pt x="7647614" y="3934506"/>
                  <a:pt x="7630152" y="3930339"/>
                  <a:pt x="7622214" y="3922401"/>
                </a:cubicBezTo>
                <a:cubicBezTo>
                  <a:pt x="7618246" y="3918830"/>
                  <a:pt x="7616261" y="3902955"/>
                  <a:pt x="7616261" y="3874776"/>
                </a:cubicBezTo>
                <a:lnTo>
                  <a:pt x="7618047" y="3737259"/>
                </a:lnTo>
                <a:lnTo>
                  <a:pt x="7613880" y="3478894"/>
                </a:lnTo>
                <a:lnTo>
                  <a:pt x="7616261" y="3249698"/>
                </a:lnTo>
                <a:cubicBezTo>
                  <a:pt x="7616261" y="3216361"/>
                  <a:pt x="7615468" y="3186198"/>
                  <a:pt x="7613880" y="3159211"/>
                </a:cubicBezTo>
                <a:close/>
                <a:moveTo>
                  <a:pt x="1400509" y="2788019"/>
                </a:moveTo>
                <a:cubicBezTo>
                  <a:pt x="1415516" y="2788019"/>
                  <a:pt x="1428681" y="2790952"/>
                  <a:pt x="1440004" y="2796819"/>
                </a:cubicBezTo>
                <a:cubicBezTo>
                  <a:pt x="1451327" y="2802685"/>
                  <a:pt x="1459718" y="2811007"/>
                  <a:pt x="1465175" y="2821785"/>
                </a:cubicBezTo>
                <a:cubicBezTo>
                  <a:pt x="1470632" y="2832562"/>
                  <a:pt x="1473360" y="2842180"/>
                  <a:pt x="1473360" y="2850639"/>
                </a:cubicBezTo>
                <a:cubicBezTo>
                  <a:pt x="1473360" y="2854731"/>
                  <a:pt x="1470905" y="2859370"/>
                  <a:pt x="1465993" y="2864554"/>
                </a:cubicBezTo>
                <a:cubicBezTo>
                  <a:pt x="1463538" y="2866191"/>
                  <a:pt x="1456853" y="2867283"/>
                  <a:pt x="1445939" y="2867828"/>
                </a:cubicBezTo>
                <a:cubicBezTo>
                  <a:pt x="1376907" y="2872194"/>
                  <a:pt x="1335434" y="2874377"/>
                  <a:pt x="1321518" y="2874377"/>
                </a:cubicBezTo>
                <a:lnTo>
                  <a:pt x="1302282" y="2874377"/>
                </a:lnTo>
                <a:cubicBezTo>
                  <a:pt x="1302282" y="2858551"/>
                  <a:pt x="1309649" y="2841635"/>
                  <a:pt x="1324383" y="2823626"/>
                </a:cubicBezTo>
                <a:cubicBezTo>
                  <a:pt x="1343483" y="2799888"/>
                  <a:pt x="1368858" y="2788019"/>
                  <a:pt x="1400509" y="2788019"/>
                </a:cubicBezTo>
                <a:close/>
                <a:moveTo>
                  <a:pt x="3012262" y="2785564"/>
                </a:moveTo>
                <a:cubicBezTo>
                  <a:pt x="3037134" y="2785564"/>
                  <a:pt x="3058795" y="2792589"/>
                  <a:pt x="3077244" y="2806641"/>
                </a:cubicBezTo>
                <a:cubicBezTo>
                  <a:pt x="3095694" y="2820693"/>
                  <a:pt x="3109360" y="2841771"/>
                  <a:pt x="3118242" y="2869875"/>
                </a:cubicBezTo>
                <a:cubicBezTo>
                  <a:pt x="3127125" y="2897978"/>
                  <a:pt x="3131566" y="2922672"/>
                  <a:pt x="3131566" y="2943954"/>
                </a:cubicBezTo>
                <a:cubicBezTo>
                  <a:pt x="3131566" y="2976423"/>
                  <a:pt x="3125827" y="3005004"/>
                  <a:pt x="3114348" y="3029698"/>
                </a:cubicBezTo>
                <a:cubicBezTo>
                  <a:pt x="3102869" y="3054391"/>
                  <a:pt x="3087495" y="3072331"/>
                  <a:pt x="3068227" y="3083518"/>
                </a:cubicBezTo>
                <a:cubicBezTo>
                  <a:pt x="3048959" y="3094704"/>
                  <a:pt x="3028937" y="3100298"/>
                  <a:pt x="3008163" y="3100298"/>
                </a:cubicBezTo>
                <a:cubicBezTo>
                  <a:pt x="2974546" y="3100298"/>
                  <a:pt x="2946464" y="3087542"/>
                  <a:pt x="2923915" y="3062030"/>
                </a:cubicBezTo>
                <a:cubicBezTo>
                  <a:pt x="2901367" y="3036519"/>
                  <a:pt x="2890092" y="2998933"/>
                  <a:pt x="2890092" y="2949275"/>
                </a:cubicBezTo>
                <a:cubicBezTo>
                  <a:pt x="2890092" y="2905073"/>
                  <a:pt x="2896583" y="2870966"/>
                  <a:pt x="2909565" y="2846955"/>
                </a:cubicBezTo>
                <a:cubicBezTo>
                  <a:pt x="2922547" y="2822944"/>
                  <a:pt x="2938399" y="2806710"/>
                  <a:pt x="2957121" y="2798251"/>
                </a:cubicBezTo>
                <a:cubicBezTo>
                  <a:pt x="2975843" y="2789793"/>
                  <a:pt x="2994224" y="2785564"/>
                  <a:pt x="3012262" y="2785564"/>
                </a:cubicBezTo>
                <a:close/>
                <a:moveTo>
                  <a:pt x="1877242" y="2783927"/>
                </a:moveTo>
                <a:lnTo>
                  <a:pt x="1877242" y="2797023"/>
                </a:lnTo>
                <a:cubicBezTo>
                  <a:pt x="1881335" y="2798660"/>
                  <a:pt x="1886042" y="2799820"/>
                  <a:pt x="1891362" y="2800502"/>
                </a:cubicBezTo>
                <a:cubicBezTo>
                  <a:pt x="1896683" y="2801184"/>
                  <a:pt x="1907938" y="2803845"/>
                  <a:pt x="1925128" y="2808483"/>
                </a:cubicBezTo>
                <a:cubicBezTo>
                  <a:pt x="1929493" y="2812030"/>
                  <a:pt x="1931676" y="2815987"/>
                  <a:pt x="1931676" y="2820352"/>
                </a:cubicBezTo>
                <a:lnTo>
                  <a:pt x="1931267" y="2831812"/>
                </a:lnTo>
                <a:lnTo>
                  <a:pt x="1932086" y="2853504"/>
                </a:lnTo>
                <a:cubicBezTo>
                  <a:pt x="1932358" y="2857051"/>
                  <a:pt x="1932495" y="2861143"/>
                  <a:pt x="1932495" y="2865782"/>
                </a:cubicBezTo>
                <a:cubicBezTo>
                  <a:pt x="1932495" y="2869329"/>
                  <a:pt x="1932358" y="2875400"/>
                  <a:pt x="1932086" y="2883995"/>
                </a:cubicBezTo>
                <a:cubicBezTo>
                  <a:pt x="1931813" y="2892590"/>
                  <a:pt x="1931676" y="2898115"/>
                  <a:pt x="1931676" y="2900571"/>
                </a:cubicBezTo>
                <a:cubicBezTo>
                  <a:pt x="1931676" y="2903845"/>
                  <a:pt x="1931813" y="2907665"/>
                  <a:pt x="1932086" y="2912030"/>
                </a:cubicBezTo>
                <a:cubicBezTo>
                  <a:pt x="1932358" y="2922126"/>
                  <a:pt x="1932495" y="2928129"/>
                  <a:pt x="1932495" y="2930039"/>
                </a:cubicBezTo>
                <a:cubicBezTo>
                  <a:pt x="1932495" y="2935223"/>
                  <a:pt x="1931949" y="2944363"/>
                  <a:pt x="1930858" y="2957460"/>
                </a:cubicBezTo>
                <a:cubicBezTo>
                  <a:pt x="1930585" y="2964554"/>
                  <a:pt x="1930448" y="2969465"/>
                  <a:pt x="1930448" y="2972194"/>
                </a:cubicBezTo>
                <a:cubicBezTo>
                  <a:pt x="1930448" y="3023490"/>
                  <a:pt x="1939589" y="3059779"/>
                  <a:pt x="1957870" y="3081062"/>
                </a:cubicBezTo>
                <a:cubicBezTo>
                  <a:pt x="1975878" y="3102344"/>
                  <a:pt x="1999207" y="3112985"/>
                  <a:pt x="2027856" y="3112985"/>
                </a:cubicBezTo>
                <a:cubicBezTo>
                  <a:pt x="2042863" y="3112985"/>
                  <a:pt x="2058416" y="3109029"/>
                  <a:pt x="2074514" y="3101116"/>
                </a:cubicBezTo>
                <a:cubicBezTo>
                  <a:pt x="2098525" y="3089657"/>
                  <a:pt x="2121308" y="3075605"/>
                  <a:pt x="2142863" y="3058961"/>
                </a:cubicBezTo>
                <a:cubicBezTo>
                  <a:pt x="2147502" y="3055414"/>
                  <a:pt x="2151595" y="3052412"/>
                  <a:pt x="2155142" y="3049957"/>
                </a:cubicBezTo>
                <a:cubicBezTo>
                  <a:pt x="2155415" y="3055959"/>
                  <a:pt x="2155551" y="3059643"/>
                  <a:pt x="2155551" y="3061007"/>
                </a:cubicBezTo>
                <a:lnTo>
                  <a:pt x="2155551" y="3094159"/>
                </a:lnTo>
                <a:cubicBezTo>
                  <a:pt x="2155551" y="3096341"/>
                  <a:pt x="2156233" y="3102208"/>
                  <a:pt x="2157597" y="3111758"/>
                </a:cubicBezTo>
                <a:cubicBezTo>
                  <a:pt x="2163873" y="3110393"/>
                  <a:pt x="2171513" y="3108210"/>
                  <a:pt x="2180517" y="3105209"/>
                </a:cubicBezTo>
                <a:cubicBezTo>
                  <a:pt x="2203164" y="3097296"/>
                  <a:pt x="2232768" y="3089384"/>
                  <a:pt x="2269330" y="3081471"/>
                </a:cubicBezTo>
                <a:lnTo>
                  <a:pt x="2269330" y="3076969"/>
                </a:lnTo>
                <a:cubicBezTo>
                  <a:pt x="2269330" y="3075332"/>
                  <a:pt x="2269194" y="3072740"/>
                  <a:pt x="2268921" y="3069193"/>
                </a:cubicBezTo>
                <a:cubicBezTo>
                  <a:pt x="2252277" y="3067556"/>
                  <a:pt x="2242181" y="3066737"/>
                  <a:pt x="2238634" y="3066737"/>
                </a:cubicBezTo>
                <a:lnTo>
                  <a:pt x="2234951" y="3066737"/>
                </a:lnTo>
                <a:cubicBezTo>
                  <a:pt x="2224855" y="3066737"/>
                  <a:pt x="2218170" y="3066055"/>
                  <a:pt x="2214896" y="3064691"/>
                </a:cubicBezTo>
                <a:cubicBezTo>
                  <a:pt x="2212986" y="3063872"/>
                  <a:pt x="2210803" y="3061280"/>
                  <a:pt x="2208348" y="3056914"/>
                </a:cubicBezTo>
                <a:lnTo>
                  <a:pt x="2206711" y="3001253"/>
                </a:lnTo>
                <a:lnTo>
                  <a:pt x="2207529" y="2968101"/>
                </a:lnTo>
                <a:cubicBezTo>
                  <a:pt x="2207802" y="2906983"/>
                  <a:pt x="2208894" y="2855687"/>
                  <a:pt x="2210803" y="2814213"/>
                </a:cubicBezTo>
                <a:lnTo>
                  <a:pt x="2209985" y="2784336"/>
                </a:lnTo>
                <a:cubicBezTo>
                  <a:pt x="2207256" y="2784063"/>
                  <a:pt x="2204391" y="2783927"/>
                  <a:pt x="2201390" y="2783927"/>
                </a:cubicBezTo>
                <a:cubicBezTo>
                  <a:pt x="2200026" y="2783927"/>
                  <a:pt x="2187747" y="2784199"/>
                  <a:pt x="2164555" y="2784745"/>
                </a:cubicBezTo>
                <a:lnTo>
                  <a:pt x="2099480" y="2783927"/>
                </a:lnTo>
                <a:cubicBezTo>
                  <a:pt x="2092659" y="2783927"/>
                  <a:pt x="2085701" y="2784336"/>
                  <a:pt x="2078607" y="2785154"/>
                </a:cubicBezTo>
                <a:lnTo>
                  <a:pt x="2077379" y="2789656"/>
                </a:lnTo>
                <a:cubicBezTo>
                  <a:pt x="2077379" y="2791566"/>
                  <a:pt x="2078470" y="2794295"/>
                  <a:pt x="2080653" y="2797842"/>
                </a:cubicBezTo>
                <a:cubicBezTo>
                  <a:pt x="2085019" y="2798660"/>
                  <a:pt x="2091977" y="2799616"/>
                  <a:pt x="2101526" y="2800707"/>
                </a:cubicBezTo>
                <a:cubicBezTo>
                  <a:pt x="2130449" y="2803708"/>
                  <a:pt x="2147093" y="2808074"/>
                  <a:pt x="2151458" y="2813804"/>
                </a:cubicBezTo>
                <a:cubicBezTo>
                  <a:pt x="2155824" y="2819534"/>
                  <a:pt x="2158007" y="2844500"/>
                  <a:pt x="2158007" y="2888702"/>
                </a:cubicBezTo>
                <a:cubicBezTo>
                  <a:pt x="2158007" y="2894977"/>
                  <a:pt x="2157870" y="2902344"/>
                  <a:pt x="2157597" y="2910802"/>
                </a:cubicBezTo>
                <a:cubicBezTo>
                  <a:pt x="2156775" y="2924991"/>
                  <a:pt x="2156363" y="2952412"/>
                  <a:pt x="2156363" y="2993067"/>
                </a:cubicBezTo>
                <a:cubicBezTo>
                  <a:pt x="2156363" y="3005618"/>
                  <a:pt x="2155681" y="3017078"/>
                  <a:pt x="2154317" y="3027447"/>
                </a:cubicBezTo>
                <a:cubicBezTo>
                  <a:pt x="2141463" y="3039452"/>
                  <a:pt x="2125942" y="3049616"/>
                  <a:pt x="2107755" y="3057938"/>
                </a:cubicBezTo>
                <a:cubicBezTo>
                  <a:pt x="2089568" y="3066260"/>
                  <a:pt x="2070492" y="3070421"/>
                  <a:pt x="2050527" y="3070421"/>
                </a:cubicBezTo>
                <a:cubicBezTo>
                  <a:pt x="2034117" y="3070421"/>
                  <a:pt x="2020100" y="3066805"/>
                  <a:pt x="2008477" y="3059575"/>
                </a:cubicBezTo>
                <a:cubicBezTo>
                  <a:pt x="1996853" y="3052344"/>
                  <a:pt x="1989469" y="3042726"/>
                  <a:pt x="1986324" y="3030721"/>
                </a:cubicBezTo>
                <a:cubicBezTo>
                  <a:pt x="1983180" y="3018715"/>
                  <a:pt x="1981608" y="2988702"/>
                  <a:pt x="1981608" y="2940680"/>
                </a:cubicBezTo>
                <a:cubicBezTo>
                  <a:pt x="1981608" y="2937678"/>
                  <a:pt x="1982017" y="2925536"/>
                  <a:pt x="1982836" y="2904254"/>
                </a:cubicBezTo>
                <a:cubicBezTo>
                  <a:pt x="1983927" y="2868238"/>
                  <a:pt x="1984473" y="2830993"/>
                  <a:pt x="1984473" y="2792521"/>
                </a:cubicBezTo>
                <a:lnTo>
                  <a:pt x="1984064" y="2784745"/>
                </a:lnTo>
                <a:cubicBezTo>
                  <a:pt x="1977264" y="2784199"/>
                  <a:pt x="1959867" y="2783927"/>
                  <a:pt x="1931875" y="2783927"/>
                </a:cubicBezTo>
                <a:lnTo>
                  <a:pt x="1921272" y="2784745"/>
                </a:lnTo>
                <a:lnTo>
                  <a:pt x="1907817" y="2783927"/>
                </a:lnTo>
                <a:close/>
                <a:moveTo>
                  <a:pt x="3015331" y="2769602"/>
                </a:moveTo>
                <a:cubicBezTo>
                  <a:pt x="2979588" y="2769602"/>
                  <a:pt x="2949301" y="2775332"/>
                  <a:pt x="2924472" y="2786791"/>
                </a:cubicBezTo>
                <a:cubicBezTo>
                  <a:pt x="2906736" y="2794977"/>
                  <a:pt x="2889956" y="2807460"/>
                  <a:pt x="2874131" y="2824240"/>
                </a:cubicBezTo>
                <a:cubicBezTo>
                  <a:pt x="2858305" y="2841021"/>
                  <a:pt x="2846504" y="2859984"/>
                  <a:pt x="2838728" y="2881130"/>
                </a:cubicBezTo>
                <a:cubicBezTo>
                  <a:pt x="2830952" y="2902276"/>
                  <a:pt x="2827064" y="2922126"/>
                  <a:pt x="2827064" y="2940680"/>
                </a:cubicBezTo>
                <a:cubicBezTo>
                  <a:pt x="2827064" y="2974240"/>
                  <a:pt x="2835113" y="3004118"/>
                  <a:pt x="2851211" y="3030311"/>
                </a:cubicBezTo>
                <a:cubicBezTo>
                  <a:pt x="2867309" y="3056505"/>
                  <a:pt x="2886545" y="3076287"/>
                  <a:pt x="2908919" y="3089657"/>
                </a:cubicBezTo>
                <a:cubicBezTo>
                  <a:pt x="2938933" y="3107392"/>
                  <a:pt x="2970856" y="3116260"/>
                  <a:pt x="3004690" y="3116260"/>
                </a:cubicBezTo>
                <a:cubicBezTo>
                  <a:pt x="3059533" y="3116260"/>
                  <a:pt x="3104895" y="3099138"/>
                  <a:pt x="3140775" y="3064895"/>
                </a:cubicBezTo>
                <a:cubicBezTo>
                  <a:pt x="3176655" y="3030652"/>
                  <a:pt x="3194595" y="2991703"/>
                  <a:pt x="3194595" y="2948047"/>
                </a:cubicBezTo>
                <a:cubicBezTo>
                  <a:pt x="3194595" y="2898933"/>
                  <a:pt x="3177473" y="2856914"/>
                  <a:pt x="3143230" y="2821989"/>
                </a:cubicBezTo>
                <a:cubicBezTo>
                  <a:pt x="3108987" y="2787064"/>
                  <a:pt x="3066354" y="2769602"/>
                  <a:pt x="3015331" y="2769602"/>
                </a:cubicBezTo>
                <a:close/>
                <a:moveTo>
                  <a:pt x="1403374" y="2768783"/>
                </a:moveTo>
                <a:cubicBezTo>
                  <a:pt x="1379908" y="2768783"/>
                  <a:pt x="1359308" y="2772467"/>
                  <a:pt x="1341573" y="2779834"/>
                </a:cubicBezTo>
                <a:cubicBezTo>
                  <a:pt x="1329295" y="2785018"/>
                  <a:pt x="1314970" y="2794158"/>
                  <a:pt x="1298599" y="2807255"/>
                </a:cubicBezTo>
                <a:cubicBezTo>
                  <a:pt x="1287139" y="2816532"/>
                  <a:pt x="1277453" y="2828401"/>
                  <a:pt x="1269540" y="2842862"/>
                </a:cubicBezTo>
                <a:cubicBezTo>
                  <a:pt x="1257807" y="2864145"/>
                  <a:pt x="1249690" y="2884199"/>
                  <a:pt x="1245188" y="2903026"/>
                </a:cubicBezTo>
                <a:cubicBezTo>
                  <a:pt x="1240686" y="2921853"/>
                  <a:pt x="1238435" y="2937269"/>
                  <a:pt x="1238435" y="2949275"/>
                </a:cubicBezTo>
                <a:cubicBezTo>
                  <a:pt x="1238435" y="2987201"/>
                  <a:pt x="1246416" y="3019466"/>
                  <a:pt x="1262378" y="3046069"/>
                </a:cubicBezTo>
                <a:cubicBezTo>
                  <a:pt x="1278340" y="3072672"/>
                  <a:pt x="1300236" y="3091976"/>
                  <a:pt x="1328067" y="3103981"/>
                </a:cubicBezTo>
                <a:cubicBezTo>
                  <a:pt x="1346893" y="3111894"/>
                  <a:pt x="1365993" y="3115850"/>
                  <a:pt x="1385366" y="3115850"/>
                </a:cubicBezTo>
                <a:cubicBezTo>
                  <a:pt x="1406648" y="3115850"/>
                  <a:pt x="1421928" y="3114623"/>
                  <a:pt x="1431205" y="3112167"/>
                </a:cubicBezTo>
                <a:cubicBezTo>
                  <a:pt x="1450577" y="3106710"/>
                  <a:pt x="1469677" y="3098115"/>
                  <a:pt x="1488503" y="3086382"/>
                </a:cubicBezTo>
                <a:cubicBezTo>
                  <a:pt x="1507330" y="3074650"/>
                  <a:pt x="1522883" y="3061007"/>
                  <a:pt x="1535161" y="3045455"/>
                </a:cubicBezTo>
                <a:cubicBezTo>
                  <a:pt x="1535434" y="3043272"/>
                  <a:pt x="1535570" y="3041225"/>
                  <a:pt x="1535570" y="3039316"/>
                </a:cubicBezTo>
                <a:lnTo>
                  <a:pt x="1533115" y="3022944"/>
                </a:lnTo>
                <a:lnTo>
                  <a:pt x="1503647" y="3047092"/>
                </a:lnTo>
                <a:cubicBezTo>
                  <a:pt x="1486730" y="3058006"/>
                  <a:pt x="1473633" y="3064964"/>
                  <a:pt x="1464356" y="3067965"/>
                </a:cubicBezTo>
                <a:cubicBezTo>
                  <a:pt x="1455079" y="3070966"/>
                  <a:pt x="1442664" y="3072876"/>
                  <a:pt x="1427112" y="3073695"/>
                </a:cubicBezTo>
                <a:cubicBezTo>
                  <a:pt x="1397917" y="3072876"/>
                  <a:pt x="1373565" y="3066123"/>
                  <a:pt x="1354056" y="3053436"/>
                </a:cubicBezTo>
                <a:cubicBezTo>
                  <a:pt x="1334547" y="3040748"/>
                  <a:pt x="1319540" y="3022331"/>
                  <a:pt x="1309035" y="2998183"/>
                </a:cubicBezTo>
                <a:cubicBezTo>
                  <a:pt x="1298530" y="2974036"/>
                  <a:pt x="1293278" y="2953640"/>
                  <a:pt x="1293278" y="2936996"/>
                </a:cubicBezTo>
                <a:lnTo>
                  <a:pt x="1293687" y="2916942"/>
                </a:lnTo>
                <a:lnTo>
                  <a:pt x="1293687" y="2912849"/>
                </a:lnTo>
                <a:lnTo>
                  <a:pt x="1293278" y="2908756"/>
                </a:lnTo>
                <a:cubicBezTo>
                  <a:pt x="1293278" y="2905755"/>
                  <a:pt x="1294506" y="2900161"/>
                  <a:pt x="1296962" y="2891976"/>
                </a:cubicBezTo>
                <a:cubicBezTo>
                  <a:pt x="1310058" y="2890842"/>
                  <a:pt x="1322882" y="2890275"/>
                  <a:pt x="1335434" y="2890275"/>
                </a:cubicBezTo>
                <a:lnTo>
                  <a:pt x="1366539" y="2890307"/>
                </a:lnTo>
                <a:lnTo>
                  <a:pt x="1530659" y="2889111"/>
                </a:lnTo>
                <a:lnTo>
                  <a:pt x="1530659" y="2883381"/>
                </a:lnTo>
                <a:cubicBezTo>
                  <a:pt x="1530659" y="2867283"/>
                  <a:pt x="1525270" y="2849547"/>
                  <a:pt x="1514493" y="2830175"/>
                </a:cubicBezTo>
                <a:cubicBezTo>
                  <a:pt x="1503715" y="2810802"/>
                  <a:pt x="1487412" y="2794977"/>
                  <a:pt x="1465584" y="2782699"/>
                </a:cubicBezTo>
                <a:cubicBezTo>
                  <a:pt x="1449486" y="2773422"/>
                  <a:pt x="1428749" y="2768783"/>
                  <a:pt x="1403374" y="2768783"/>
                </a:cubicBezTo>
                <a:close/>
                <a:moveTo>
                  <a:pt x="2425153" y="2766328"/>
                </a:moveTo>
                <a:cubicBezTo>
                  <a:pt x="2410146" y="2766328"/>
                  <a:pt x="2393775" y="2769943"/>
                  <a:pt x="2376040" y="2777173"/>
                </a:cubicBezTo>
                <a:cubicBezTo>
                  <a:pt x="2358305" y="2784404"/>
                  <a:pt x="2344389" y="2795113"/>
                  <a:pt x="2334294" y="2809302"/>
                </a:cubicBezTo>
                <a:cubicBezTo>
                  <a:pt x="2324198" y="2823490"/>
                  <a:pt x="2319150" y="2839861"/>
                  <a:pt x="2319150" y="2858415"/>
                </a:cubicBezTo>
                <a:cubicBezTo>
                  <a:pt x="2319150" y="2878060"/>
                  <a:pt x="2325289" y="2895523"/>
                  <a:pt x="2337568" y="2910802"/>
                </a:cubicBezTo>
                <a:cubicBezTo>
                  <a:pt x="2349846" y="2926082"/>
                  <a:pt x="2373925" y="2940475"/>
                  <a:pt x="2409805" y="2953981"/>
                </a:cubicBezTo>
                <a:cubicBezTo>
                  <a:pt x="2445685" y="2967487"/>
                  <a:pt x="2470037" y="2981607"/>
                  <a:pt x="2482861" y="2996341"/>
                </a:cubicBezTo>
                <a:cubicBezTo>
                  <a:pt x="2495685" y="3011348"/>
                  <a:pt x="2502097" y="3027719"/>
                  <a:pt x="2502097" y="3045455"/>
                </a:cubicBezTo>
                <a:cubicBezTo>
                  <a:pt x="2502097" y="3058824"/>
                  <a:pt x="2496640" y="3070557"/>
                  <a:pt x="2485726" y="3080653"/>
                </a:cubicBezTo>
                <a:cubicBezTo>
                  <a:pt x="2470447" y="3094022"/>
                  <a:pt x="2455030" y="3100707"/>
                  <a:pt x="2439478" y="3100707"/>
                </a:cubicBezTo>
                <a:cubicBezTo>
                  <a:pt x="2422561" y="3100707"/>
                  <a:pt x="2406872" y="3096410"/>
                  <a:pt x="2392411" y="3087815"/>
                </a:cubicBezTo>
                <a:cubicBezTo>
                  <a:pt x="2377950" y="3079220"/>
                  <a:pt x="2365535" y="3067146"/>
                  <a:pt x="2355167" y="3051594"/>
                </a:cubicBezTo>
                <a:cubicBezTo>
                  <a:pt x="2349983" y="3043954"/>
                  <a:pt x="2342343" y="3027174"/>
                  <a:pt x="2332247" y="3001253"/>
                </a:cubicBezTo>
                <a:cubicBezTo>
                  <a:pt x="2326517" y="3001253"/>
                  <a:pt x="2322970" y="3001798"/>
                  <a:pt x="2321606" y="3002890"/>
                </a:cubicBezTo>
                <a:cubicBezTo>
                  <a:pt x="2320242" y="3003981"/>
                  <a:pt x="2319560" y="3006164"/>
                  <a:pt x="2319560" y="3009438"/>
                </a:cubicBezTo>
                <a:cubicBezTo>
                  <a:pt x="2319560" y="3016260"/>
                  <a:pt x="2321742" y="3038088"/>
                  <a:pt x="2326108" y="3074923"/>
                </a:cubicBezTo>
                <a:cubicBezTo>
                  <a:pt x="2326654" y="3080380"/>
                  <a:pt x="2326927" y="3084336"/>
                  <a:pt x="2326927" y="3086792"/>
                </a:cubicBezTo>
                <a:cubicBezTo>
                  <a:pt x="2327199" y="3092794"/>
                  <a:pt x="2328700" y="3096887"/>
                  <a:pt x="2331429" y="3099070"/>
                </a:cubicBezTo>
                <a:cubicBezTo>
                  <a:pt x="2360624" y="3111894"/>
                  <a:pt x="2392547" y="3118306"/>
                  <a:pt x="2427200" y="3118306"/>
                </a:cubicBezTo>
                <a:cubicBezTo>
                  <a:pt x="2441934" y="3118306"/>
                  <a:pt x="2458646" y="3114960"/>
                  <a:pt x="2477336" y="3108269"/>
                </a:cubicBezTo>
                <a:cubicBezTo>
                  <a:pt x="2496026" y="3101578"/>
                  <a:pt x="2511579" y="3090040"/>
                  <a:pt x="2523994" y="3073656"/>
                </a:cubicBezTo>
                <a:cubicBezTo>
                  <a:pt x="2536408" y="3057273"/>
                  <a:pt x="2542616" y="3039659"/>
                  <a:pt x="2542616" y="3020815"/>
                </a:cubicBezTo>
                <a:cubicBezTo>
                  <a:pt x="2542616" y="3007160"/>
                  <a:pt x="2539342" y="2992822"/>
                  <a:pt x="2532793" y="2977802"/>
                </a:cubicBezTo>
                <a:cubicBezTo>
                  <a:pt x="2526245" y="2962783"/>
                  <a:pt x="2516081" y="2950016"/>
                  <a:pt x="2502302" y="2939503"/>
                </a:cubicBezTo>
                <a:cubicBezTo>
                  <a:pt x="2488523" y="2928990"/>
                  <a:pt x="2466558" y="2917622"/>
                  <a:pt x="2436408" y="2905399"/>
                </a:cubicBezTo>
                <a:cubicBezTo>
                  <a:pt x="2406258" y="2893176"/>
                  <a:pt x="2387090" y="2882290"/>
                  <a:pt x="2378905" y="2872740"/>
                </a:cubicBezTo>
                <a:cubicBezTo>
                  <a:pt x="2370719" y="2863190"/>
                  <a:pt x="2366627" y="2852276"/>
                  <a:pt x="2366627" y="2839997"/>
                </a:cubicBezTo>
                <a:cubicBezTo>
                  <a:pt x="2366627" y="2823899"/>
                  <a:pt x="2371674" y="2810871"/>
                  <a:pt x="2381770" y="2800912"/>
                </a:cubicBezTo>
                <a:cubicBezTo>
                  <a:pt x="2391865" y="2790952"/>
                  <a:pt x="2405099" y="2785973"/>
                  <a:pt x="2421470" y="2785973"/>
                </a:cubicBezTo>
                <a:cubicBezTo>
                  <a:pt x="2437841" y="2785973"/>
                  <a:pt x="2454417" y="2792589"/>
                  <a:pt x="2471197" y="2805823"/>
                </a:cubicBezTo>
                <a:cubicBezTo>
                  <a:pt x="2487977" y="2819056"/>
                  <a:pt x="2500460" y="2836996"/>
                  <a:pt x="2508646" y="2859643"/>
                </a:cubicBezTo>
                <a:lnTo>
                  <a:pt x="2514376" y="2859643"/>
                </a:lnTo>
                <a:cubicBezTo>
                  <a:pt x="2516831" y="2859643"/>
                  <a:pt x="2519833" y="2859506"/>
                  <a:pt x="2523380" y="2859234"/>
                </a:cubicBezTo>
                <a:lnTo>
                  <a:pt x="2522561" y="2846137"/>
                </a:lnTo>
                <a:cubicBezTo>
                  <a:pt x="2521197" y="2819124"/>
                  <a:pt x="2519423" y="2798660"/>
                  <a:pt x="2517241" y="2784745"/>
                </a:cubicBezTo>
                <a:cubicBezTo>
                  <a:pt x="2506054" y="2778469"/>
                  <a:pt x="2492752" y="2773831"/>
                  <a:pt x="2477336" y="2770830"/>
                </a:cubicBezTo>
                <a:cubicBezTo>
                  <a:pt x="2461920" y="2767828"/>
                  <a:pt x="2444526" y="2766328"/>
                  <a:pt x="2425153" y="2766328"/>
                </a:cubicBezTo>
                <a:close/>
                <a:moveTo>
                  <a:pt x="1710778" y="2766328"/>
                </a:moveTo>
                <a:cubicBezTo>
                  <a:pt x="1695771" y="2766328"/>
                  <a:pt x="1679400" y="2769943"/>
                  <a:pt x="1661665" y="2777173"/>
                </a:cubicBezTo>
                <a:cubicBezTo>
                  <a:pt x="1643929" y="2784404"/>
                  <a:pt x="1630014" y="2795113"/>
                  <a:pt x="1619919" y="2809302"/>
                </a:cubicBezTo>
                <a:cubicBezTo>
                  <a:pt x="1609823" y="2823490"/>
                  <a:pt x="1604775" y="2839861"/>
                  <a:pt x="1604775" y="2858415"/>
                </a:cubicBezTo>
                <a:cubicBezTo>
                  <a:pt x="1604775" y="2878060"/>
                  <a:pt x="1610914" y="2895523"/>
                  <a:pt x="1623193" y="2910802"/>
                </a:cubicBezTo>
                <a:cubicBezTo>
                  <a:pt x="1635471" y="2926082"/>
                  <a:pt x="1659550" y="2940475"/>
                  <a:pt x="1695430" y="2953981"/>
                </a:cubicBezTo>
                <a:cubicBezTo>
                  <a:pt x="1731310" y="2967487"/>
                  <a:pt x="1755662" y="2981607"/>
                  <a:pt x="1768486" y="2996341"/>
                </a:cubicBezTo>
                <a:cubicBezTo>
                  <a:pt x="1781310" y="3011348"/>
                  <a:pt x="1787722" y="3027719"/>
                  <a:pt x="1787722" y="3045455"/>
                </a:cubicBezTo>
                <a:cubicBezTo>
                  <a:pt x="1787722" y="3058824"/>
                  <a:pt x="1782265" y="3070557"/>
                  <a:pt x="1771351" y="3080653"/>
                </a:cubicBezTo>
                <a:cubicBezTo>
                  <a:pt x="1756072" y="3094022"/>
                  <a:pt x="1740655" y="3100707"/>
                  <a:pt x="1725103" y="3100707"/>
                </a:cubicBezTo>
                <a:cubicBezTo>
                  <a:pt x="1708186" y="3100707"/>
                  <a:pt x="1692497" y="3096410"/>
                  <a:pt x="1678036" y="3087815"/>
                </a:cubicBezTo>
                <a:cubicBezTo>
                  <a:pt x="1663575" y="3079220"/>
                  <a:pt x="1651160" y="3067146"/>
                  <a:pt x="1640792" y="3051594"/>
                </a:cubicBezTo>
                <a:cubicBezTo>
                  <a:pt x="1635608" y="3043954"/>
                  <a:pt x="1627968" y="3027174"/>
                  <a:pt x="1617872" y="3001253"/>
                </a:cubicBezTo>
                <a:cubicBezTo>
                  <a:pt x="1612142" y="3001253"/>
                  <a:pt x="1608595" y="3001798"/>
                  <a:pt x="1607231" y="3002890"/>
                </a:cubicBezTo>
                <a:cubicBezTo>
                  <a:pt x="1605867" y="3003981"/>
                  <a:pt x="1605185" y="3006164"/>
                  <a:pt x="1605185" y="3009438"/>
                </a:cubicBezTo>
                <a:cubicBezTo>
                  <a:pt x="1605185" y="3016260"/>
                  <a:pt x="1607367" y="3038088"/>
                  <a:pt x="1611733" y="3074923"/>
                </a:cubicBezTo>
                <a:cubicBezTo>
                  <a:pt x="1612279" y="3080380"/>
                  <a:pt x="1612552" y="3084336"/>
                  <a:pt x="1612552" y="3086792"/>
                </a:cubicBezTo>
                <a:cubicBezTo>
                  <a:pt x="1612824" y="3092794"/>
                  <a:pt x="1614325" y="3096887"/>
                  <a:pt x="1617054" y="3099070"/>
                </a:cubicBezTo>
                <a:cubicBezTo>
                  <a:pt x="1646249" y="3111894"/>
                  <a:pt x="1678172" y="3118306"/>
                  <a:pt x="1712825" y="3118306"/>
                </a:cubicBezTo>
                <a:cubicBezTo>
                  <a:pt x="1727559" y="3118306"/>
                  <a:pt x="1744271" y="3114960"/>
                  <a:pt x="1762961" y="3108269"/>
                </a:cubicBezTo>
                <a:cubicBezTo>
                  <a:pt x="1781651" y="3101578"/>
                  <a:pt x="1797204" y="3090040"/>
                  <a:pt x="1809619" y="3073656"/>
                </a:cubicBezTo>
                <a:cubicBezTo>
                  <a:pt x="1822033" y="3057273"/>
                  <a:pt x="1828241" y="3039659"/>
                  <a:pt x="1828241" y="3020815"/>
                </a:cubicBezTo>
                <a:cubicBezTo>
                  <a:pt x="1828241" y="3007160"/>
                  <a:pt x="1824967" y="2992822"/>
                  <a:pt x="1818418" y="2977802"/>
                </a:cubicBezTo>
                <a:cubicBezTo>
                  <a:pt x="1811870" y="2962783"/>
                  <a:pt x="1801706" y="2950016"/>
                  <a:pt x="1787927" y="2939503"/>
                </a:cubicBezTo>
                <a:cubicBezTo>
                  <a:pt x="1774148" y="2928990"/>
                  <a:pt x="1752183" y="2917622"/>
                  <a:pt x="1722033" y="2905399"/>
                </a:cubicBezTo>
                <a:cubicBezTo>
                  <a:pt x="1691883" y="2893176"/>
                  <a:pt x="1672715" y="2882290"/>
                  <a:pt x="1664530" y="2872740"/>
                </a:cubicBezTo>
                <a:cubicBezTo>
                  <a:pt x="1656344" y="2863190"/>
                  <a:pt x="1652251" y="2852276"/>
                  <a:pt x="1652251" y="2839997"/>
                </a:cubicBezTo>
                <a:cubicBezTo>
                  <a:pt x="1652251" y="2823899"/>
                  <a:pt x="1657299" y="2810871"/>
                  <a:pt x="1667395" y="2800912"/>
                </a:cubicBezTo>
                <a:cubicBezTo>
                  <a:pt x="1677490" y="2790952"/>
                  <a:pt x="1690724" y="2785973"/>
                  <a:pt x="1707095" y="2785973"/>
                </a:cubicBezTo>
                <a:cubicBezTo>
                  <a:pt x="1723466" y="2785973"/>
                  <a:pt x="1740041" y="2792589"/>
                  <a:pt x="1756822" y="2805823"/>
                </a:cubicBezTo>
                <a:cubicBezTo>
                  <a:pt x="1773602" y="2819056"/>
                  <a:pt x="1786085" y="2836996"/>
                  <a:pt x="1794271" y="2859643"/>
                </a:cubicBezTo>
                <a:lnTo>
                  <a:pt x="1800001" y="2859643"/>
                </a:lnTo>
                <a:cubicBezTo>
                  <a:pt x="1802456" y="2859643"/>
                  <a:pt x="1805458" y="2859506"/>
                  <a:pt x="1809005" y="2859234"/>
                </a:cubicBezTo>
                <a:lnTo>
                  <a:pt x="1808186" y="2846137"/>
                </a:lnTo>
                <a:cubicBezTo>
                  <a:pt x="1806822" y="2819124"/>
                  <a:pt x="1805048" y="2798660"/>
                  <a:pt x="1802866" y="2784745"/>
                </a:cubicBezTo>
                <a:cubicBezTo>
                  <a:pt x="1791679" y="2778469"/>
                  <a:pt x="1778377" y="2773831"/>
                  <a:pt x="1762961" y="2770830"/>
                </a:cubicBezTo>
                <a:cubicBezTo>
                  <a:pt x="1747545" y="2767828"/>
                  <a:pt x="1730151" y="2766328"/>
                  <a:pt x="1710778" y="2766328"/>
                </a:cubicBezTo>
                <a:close/>
                <a:moveTo>
                  <a:pt x="982190" y="2581743"/>
                </a:moveTo>
                <a:lnTo>
                  <a:pt x="981781" y="2586655"/>
                </a:lnTo>
                <a:cubicBezTo>
                  <a:pt x="981781" y="2588838"/>
                  <a:pt x="982327" y="2591975"/>
                  <a:pt x="983418" y="2596068"/>
                </a:cubicBezTo>
                <a:cubicBezTo>
                  <a:pt x="986965" y="2597978"/>
                  <a:pt x="993513" y="2598933"/>
                  <a:pt x="1003063" y="2598933"/>
                </a:cubicBezTo>
                <a:lnTo>
                  <a:pt x="1033350" y="2600980"/>
                </a:lnTo>
                <a:cubicBezTo>
                  <a:pt x="1041262" y="2601252"/>
                  <a:pt x="1047333" y="2602480"/>
                  <a:pt x="1051563" y="2604663"/>
                </a:cubicBezTo>
                <a:cubicBezTo>
                  <a:pt x="1055792" y="2606846"/>
                  <a:pt x="1058725" y="2609302"/>
                  <a:pt x="1060362" y="2612030"/>
                </a:cubicBezTo>
                <a:cubicBezTo>
                  <a:pt x="1063091" y="2617214"/>
                  <a:pt x="1064318" y="2623353"/>
                  <a:pt x="1064046" y="2630447"/>
                </a:cubicBezTo>
                <a:lnTo>
                  <a:pt x="1063636" y="2709438"/>
                </a:lnTo>
                <a:lnTo>
                  <a:pt x="1066092" y="2862508"/>
                </a:lnTo>
                <a:cubicBezTo>
                  <a:pt x="1068275" y="2924445"/>
                  <a:pt x="1069366" y="2970284"/>
                  <a:pt x="1069366" y="3000025"/>
                </a:cubicBezTo>
                <a:lnTo>
                  <a:pt x="1068548" y="3043818"/>
                </a:lnTo>
                <a:lnTo>
                  <a:pt x="1068957" y="3107665"/>
                </a:lnTo>
                <a:cubicBezTo>
                  <a:pt x="1068957" y="3138770"/>
                  <a:pt x="1066979" y="3165237"/>
                  <a:pt x="1063022" y="3187065"/>
                </a:cubicBezTo>
                <a:cubicBezTo>
                  <a:pt x="1059066" y="3208893"/>
                  <a:pt x="1052859" y="3228538"/>
                  <a:pt x="1044400" y="3246001"/>
                </a:cubicBezTo>
                <a:cubicBezTo>
                  <a:pt x="1038125" y="3258552"/>
                  <a:pt x="1029803" y="3268374"/>
                  <a:pt x="1019434" y="3275469"/>
                </a:cubicBezTo>
                <a:cubicBezTo>
                  <a:pt x="1009066" y="3282563"/>
                  <a:pt x="998698" y="3286110"/>
                  <a:pt x="988329" y="3286110"/>
                </a:cubicBezTo>
                <a:cubicBezTo>
                  <a:pt x="981235" y="3286110"/>
                  <a:pt x="974414" y="3283381"/>
                  <a:pt x="967865" y="3277924"/>
                </a:cubicBezTo>
                <a:lnTo>
                  <a:pt x="965819" y="3275878"/>
                </a:lnTo>
                <a:cubicBezTo>
                  <a:pt x="964455" y="3274786"/>
                  <a:pt x="962408" y="3273013"/>
                  <a:pt x="959680" y="3270557"/>
                </a:cubicBezTo>
                <a:cubicBezTo>
                  <a:pt x="943582" y="3256096"/>
                  <a:pt x="929257" y="3248866"/>
                  <a:pt x="916706" y="3248866"/>
                </a:cubicBezTo>
                <a:cubicBezTo>
                  <a:pt x="912613" y="3248866"/>
                  <a:pt x="907975" y="3250639"/>
                  <a:pt x="902790" y="3254186"/>
                </a:cubicBezTo>
                <a:cubicBezTo>
                  <a:pt x="892968" y="3261280"/>
                  <a:pt x="888056" y="3270557"/>
                  <a:pt x="888056" y="3282017"/>
                </a:cubicBezTo>
                <a:cubicBezTo>
                  <a:pt x="888056" y="3291567"/>
                  <a:pt x="891603" y="3299207"/>
                  <a:pt x="898698" y="3304937"/>
                </a:cubicBezTo>
                <a:cubicBezTo>
                  <a:pt x="909066" y="3313122"/>
                  <a:pt x="922845" y="3317215"/>
                  <a:pt x="940035" y="3317215"/>
                </a:cubicBezTo>
                <a:cubicBezTo>
                  <a:pt x="972231" y="3317215"/>
                  <a:pt x="998016" y="3311894"/>
                  <a:pt x="1017388" y="3301253"/>
                </a:cubicBezTo>
                <a:cubicBezTo>
                  <a:pt x="1036760" y="3290612"/>
                  <a:pt x="1056406" y="3270762"/>
                  <a:pt x="1076324" y="3241703"/>
                </a:cubicBezTo>
                <a:cubicBezTo>
                  <a:pt x="1096242" y="3212645"/>
                  <a:pt x="1110021" y="3180380"/>
                  <a:pt x="1117661" y="3144909"/>
                </a:cubicBezTo>
                <a:cubicBezTo>
                  <a:pt x="1128029" y="3096069"/>
                  <a:pt x="1133213" y="3058006"/>
                  <a:pt x="1133213" y="3030721"/>
                </a:cubicBezTo>
                <a:lnTo>
                  <a:pt x="1133213" y="2983245"/>
                </a:lnTo>
                <a:lnTo>
                  <a:pt x="1134032" y="2909984"/>
                </a:lnTo>
                <a:lnTo>
                  <a:pt x="1129121" y="2796205"/>
                </a:lnTo>
                <a:cubicBezTo>
                  <a:pt x="1129121" y="2794022"/>
                  <a:pt x="1129257" y="2791430"/>
                  <a:pt x="1129530" y="2788429"/>
                </a:cubicBezTo>
                <a:cubicBezTo>
                  <a:pt x="1130076" y="2778060"/>
                  <a:pt x="1130349" y="2771648"/>
                  <a:pt x="1130349" y="2769193"/>
                </a:cubicBezTo>
                <a:cubicBezTo>
                  <a:pt x="1130349" y="2767010"/>
                  <a:pt x="1130076" y="2760461"/>
                  <a:pt x="1129530" y="2749547"/>
                </a:cubicBezTo>
                <a:cubicBezTo>
                  <a:pt x="1129257" y="2742180"/>
                  <a:pt x="1129121" y="2733722"/>
                  <a:pt x="1129121" y="2724172"/>
                </a:cubicBezTo>
                <a:lnTo>
                  <a:pt x="1129121" y="2707801"/>
                </a:lnTo>
                <a:cubicBezTo>
                  <a:pt x="1129121" y="2693885"/>
                  <a:pt x="1128848" y="2684472"/>
                  <a:pt x="1128302" y="2679561"/>
                </a:cubicBezTo>
                <a:lnTo>
                  <a:pt x="1127893" y="2669329"/>
                </a:lnTo>
                <a:lnTo>
                  <a:pt x="1129530" y="2626764"/>
                </a:lnTo>
                <a:cubicBezTo>
                  <a:pt x="1129530" y="2619670"/>
                  <a:pt x="1130485" y="2614895"/>
                  <a:pt x="1132395" y="2612439"/>
                </a:cubicBezTo>
                <a:cubicBezTo>
                  <a:pt x="1135396" y="2608619"/>
                  <a:pt x="1140035" y="2605618"/>
                  <a:pt x="1146310" y="2603435"/>
                </a:cubicBezTo>
                <a:cubicBezTo>
                  <a:pt x="1152586" y="2601252"/>
                  <a:pt x="1167456" y="2599615"/>
                  <a:pt x="1190922" y="2598524"/>
                </a:cubicBezTo>
                <a:cubicBezTo>
                  <a:pt x="1191467" y="2594977"/>
                  <a:pt x="1191740" y="2590066"/>
                  <a:pt x="1191740" y="2583790"/>
                </a:cubicBezTo>
                <a:cubicBezTo>
                  <a:pt x="1181917" y="2582971"/>
                  <a:pt x="1172777" y="2582562"/>
                  <a:pt x="1164319" y="2582562"/>
                </a:cubicBezTo>
                <a:lnTo>
                  <a:pt x="1104155" y="2582562"/>
                </a:lnTo>
                <a:cubicBezTo>
                  <a:pt x="1100335" y="2582562"/>
                  <a:pt x="1093650" y="2582835"/>
                  <a:pt x="1084100" y="2583381"/>
                </a:cubicBezTo>
                <a:cubicBezTo>
                  <a:pt x="1071549" y="2583653"/>
                  <a:pt x="1061454" y="2583790"/>
                  <a:pt x="1053814" y="2583790"/>
                </a:cubicBezTo>
                <a:cubicBezTo>
                  <a:pt x="1037715" y="2583790"/>
                  <a:pt x="1021208" y="2583381"/>
                  <a:pt x="1004291" y="2582562"/>
                </a:cubicBezTo>
                <a:cubicBezTo>
                  <a:pt x="995560" y="2582016"/>
                  <a:pt x="988193" y="2581743"/>
                  <a:pt x="982190" y="2581743"/>
                </a:cubicBezTo>
                <a:close/>
                <a:moveTo>
                  <a:pt x="3494297" y="2556778"/>
                </a:moveTo>
                <a:cubicBezTo>
                  <a:pt x="3474925" y="2556778"/>
                  <a:pt x="3457667" y="2559237"/>
                  <a:pt x="3442524" y="2564157"/>
                </a:cubicBezTo>
                <a:cubicBezTo>
                  <a:pt x="3427381" y="2569077"/>
                  <a:pt x="3413806" y="2576457"/>
                  <a:pt x="3401801" y="2586297"/>
                </a:cubicBezTo>
                <a:cubicBezTo>
                  <a:pt x="3385430" y="2599965"/>
                  <a:pt x="3371446" y="2615888"/>
                  <a:pt x="3359850" y="2634067"/>
                </a:cubicBezTo>
                <a:cubicBezTo>
                  <a:pt x="3348253" y="2652246"/>
                  <a:pt x="3340000" y="2670491"/>
                  <a:pt x="3335089" y="2688801"/>
                </a:cubicBezTo>
                <a:cubicBezTo>
                  <a:pt x="3333178" y="2695363"/>
                  <a:pt x="3330586" y="2712721"/>
                  <a:pt x="3327312" y="2740876"/>
                </a:cubicBezTo>
                <a:cubicBezTo>
                  <a:pt x="3325948" y="2751538"/>
                  <a:pt x="3325129" y="2759057"/>
                  <a:pt x="3324857" y="2763431"/>
                </a:cubicBezTo>
                <a:cubicBezTo>
                  <a:pt x="3324584" y="2772998"/>
                  <a:pt x="3323492" y="2779284"/>
                  <a:pt x="3321582" y="2782289"/>
                </a:cubicBezTo>
                <a:cubicBezTo>
                  <a:pt x="3318035" y="2787981"/>
                  <a:pt x="3312032" y="2792724"/>
                  <a:pt x="3303574" y="2796518"/>
                </a:cubicBezTo>
                <a:cubicBezTo>
                  <a:pt x="3281746" y="2806823"/>
                  <a:pt x="3270286" y="2812516"/>
                  <a:pt x="3269195" y="2813599"/>
                </a:cubicBezTo>
                <a:cubicBezTo>
                  <a:pt x="3266466" y="2815816"/>
                  <a:pt x="3265102" y="2818589"/>
                  <a:pt x="3265102" y="2821919"/>
                </a:cubicBezTo>
                <a:lnTo>
                  <a:pt x="3265921" y="2826491"/>
                </a:lnTo>
                <a:cubicBezTo>
                  <a:pt x="3277653" y="2827583"/>
                  <a:pt x="3286248" y="2828128"/>
                  <a:pt x="3291705" y="2828128"/>
                </a:cubicBezTo>
                <a:cubicBezTo>
                  <a:pt x="3306439" y="2828674"/>
                  <a:pt x="3317353" y="2830038"/>
                  <a:pt x="3324447" y="2832221"/>
                </a:cubicBezTo>
                <a:cubicBezTo>
                  <a:pt x="3325811" y="2878606"/>
                  <a:pt x="3326494" y="2940680"/>
                  <a:pt x="3326494" y="3018442"/>
                </a:cubicBezTo>
                <a:cubicBezTo>
                  <a:pt x="3326494" y="3045728"/>
                  <a:pt x="3326221" y="3061007"/>
                  <a:pt x="3325675" y="3064281"/>
                </a:cubicBezTo>
                <a:cubicBezTo>
                  <a:pt x="3324584" y="3070011"/>
                  <a:pt x="3322674" y="3073968"/>
                  <a:pt x="3319945" y="3076151"/>
                </a:cubicBezTo>
                <a:cubicBezTo>
                  <a:pt x="3313124" y="3081607"/>
                  <a:pt x="3297981" y="3086519"/>
                  <a:pt x="3274515" y="3090885"/>
                </a:cubicBezTo>
                <a:cubicBezTo>
                  <a:pt x="3272605" y="3091430"/>
                  <a:pt x="3269604" y="3092112"/>
                  <a:pt x="3265511" y="3092931"/>
                </a:cubicBezTo>
                <a:lnTo>
                  <a:pt x="3265921" y="3105618"/>
                </a:lnTo>
                <a:lnTo>
                  <a:pt x="3279427" y="3105618"/>
                </a:lnTo>
                <a:lnTo>
                  <a:pt x="3382565" y="3102344"/>
                </a:lnTo>
                <a:lnTo>
                  <a:pt x="3412851" y="3103572"/>
                </a:lnTo>
                <a:cubicBezTo>
                  <a:pt x="3433861" y="3104118"/>
                  <a:pt x="3450914" y="3104800"/>
                  <a:pt x="3464011" y="3105618"/>
                </a:cubicBezTo>
                <a:lnTo>
                  <a:pt x="3469741" y="3105209"/>
                </a:lnTo>
                <a:cubicBezTo>
                  <a:pt x="3470559" y="3102208"/>
                  <a:pt x="3470968" y="3097842"/>
                  <a:pt x="3470969" y="3092112"/>
                </a:cubicBezTo>
                <a:cubicBezTo>
                  <a:pt x="3465784" y="3091294"/>
                  <a:pt x="3455689" y="3089793"/>
                  <a:pt x="3440682" y="3087610"/>
                </a:cubicBezTo>
                <a:cubicBezTo>
                  <a:pt x="3420764" y="3085155"/>
                  <a:pt x="3408213" y="3082699"/>
                  <a:pt x="3403029" y="3080243"/>
                </a:cubicBezTo>
                <a:cubicBezTo>
                  <a:pt x="3394843" y="3076696"/>
                  <a:pt x="3389249" y="3071921"/>
                  <a:pt x="3386248" y="3065919"/>
                </a:cubicBezTo>
                <a:cubicBezTo>
                  <a:pt x="3381064" y="3055550"/>
                  <a:pt x="3378472" y="3042590"/>
                  <a:pt x="3378472" y="3027037"/>
                </a:cubicBezTo>
                <a:lnTo>
                  <a:pt x="3379290" y="2921853"/>
                </a:lnTo>
                <a:cubicBezTo>
                  <a:pt x="3379290" y="2912849"/>
                  <a:pt x="3378608" y="2886928"/>
                  <a:pt x="3377244" y="2844090"/>
                </a:cubicBezTo>
                <a:cubicBezTo>
                  <a:pt x="3376971" y="2841362"/>
                  <a:pt x="3376835" y="2839315"/>
                  <a:pt x="3376835" y="2837951"/>
                </a:cubicBezTo>
                <a:cubicBezTo>
                  <a:pt x="3376835" y="2834677"/>
                  <a:pt x="3377107" y="2829902"/>
                  <a:pt x="3377653" y="2823626"/>
                </a:cubicBezTo>
                <a:cubicBezTo>
                  <a:pt x="3390750" y="2821171"/>
                  <a:pt x="3414215" y="2819943"/>
                  <a:pt x="3448049" y="2819943"/>
                </a:cubicBezTo>
                <a:lnTo>
                  <a:pt x="3463602" y="2819943"/>
                </a:lnTo>
                <a:cubicBezTo>
                  <a:pt x="3470696" y="2819943"/>
                  <a:pt x="3477653" y="2819397"/>
                  <a:pt x="3484475" y="2818306"/>
                </a:cubicBezTo>
                <a:cubicBezTo>
                  <a:pt x="3485293" y="2811212"/>
                  <a:pt x="3485702" y="2805891"/>
                  <a:pt x="3485703" y="2802344"/>
                </a:cubicBezTo>
                <a:cubicBezTo>
                  <a:pt x="3485702" y="2799343"/>
                  <a:pt x="3485430" y="2794841"/>
                  <a:pt x="3484884" y="2788838"/>
                </a:cubicBezTo>
                <a:cubicBezTo>
                  <a:pt x="3480518" y="2788838"/>
                  <a:pt x="3444365" y="2788015"/>
                  <a:pt x="3376426" y="2786369"/>
                </a:cubicBezTo>
                <a:cubicBezTo>
                  <a:pt x="3376153" y="2771849"/>
                  <a:pt x="3376016" y="2755821"/>
                  <a:pt x="3376016" y="2738286"/>
                </a:cubicBezTo>
                <a:cubicBezTo>
                  <a:pt x="3376016" y="2689514"/>
                  <a:pt x="3377653" y="2658140"/>
                  <a:pt x="3380928" y="2644165"/>
                </a:cubicBezTo>
                <a:cubicBezTo>
                  <a:pt x="3384202" y="2630190"/>
                  <a:pt x="3392046" y="2618407"/>
                  <a:pt x="3404461" y="2608817"/>
                </a:cubicBezTo>
                <a:cubicBezTo>
                  <a:pt x="3416876" y="2599226"/>
                  <a:pt x="3430586" y="2594431"/>
                  <a:pt x="3445593" y="2594431"/>
                </a:cubicBezTo>
                <a:cubicBezTo>
                  <a:pt x="3451050" y="2594431"/>
                  <a:pt x="3456371" y="2595113"/>
                  <a:pt x="3461555" y="2596477"/>
                </a:cubicBezTo>
                <a:cubicBezTo>
                  <a:pt x="3464556" y="2597296"/>
                  <a:pt x="3477380" y="2602207"/>
                  <a:pt x="3500027" y="2611211"/>
                </a:cubicBezTo>
                <a:cubicBezTo>
                  <a:pt x="3512033" y="2616396"/>
                  <a:pt x="3523219" y="2618988"/>
                  <a:pt x="3533588" y="2618988"/>
                </a:cubicBezTo>
                <a:cubicBezTo>
                  <a:pt x="3542046" y="2618988"/>
                  <a:pt x="3549141" y="2616277"/>
                  <a:pt x="3554870" y="2610857"/>
                </a:cubicBezTo>
                <a:cubicBezTo>
                  <a:pt x="3560600" y="2605436"/>
                  <a:pt x="3563465" y="2598929"/>
                  <a:pt x="3563465" y="2591336"/>
                </a:cubicBezTo>
                <a:cubicBezTo>
                  <a:pt x="3563465" y="2582392"/>
                  <a:pt x="3559372" y="2575074"/>
                  <a:pt x="3551187" y="2569382"/>
                </a:cubicBezTo>
                <a:cubicBezTo>
                  <a:pt x="3539181" y="2560979"/>
                  <a:pt x="3520218" y="2556778"/>
                  <a:pt x="3494297" y="2556778"/>
                </a:cubicBezTo>
                <a:close/>
                <a:moveTo>
                  <a:pt x="8325586" y="2389472"/>
                </a:moveTo>
                <a:cubicBezTo>
                  <a:pt x="8308439" y="2389472"/>
                  <a:pt x="8293386" y="2396020"/>
                  <a:pt x="8280426" y="2409117"/>
                </a:cubicBezTo>
                <a:cubicBezTo>
                  <a:pt x="8267465" y="2422214"/>
                  <a:pt x="8260985" y="2437494"/>
                  <a:pt x="8260985" y="2454956"/>
                </a:cubicBezTo>
                <a:cubicBezTo>
                  <a:pt x="8260985" y="2468847"/>
                  <a:pt x="8266369" y="2483234"/>
                  <a:pt x="8277137" y="2498116"/>
                </a:cubicBezTo>
                <a:cubicBezTo>
                  <a:pt x="8287906" y="2512999"/>
                  <a:pt x="8303258" y="2520441"/>
                  <a:pt x="8323195" y="2520441"/>
                </a:cubicBezTo>
                <a:cubicBezTo>
                  <a:pt x="8340341" y="2520441"/>
                  <a:pt x="8354996" y="2514091"/>
                  <a:pt x="8367160" y="2501391"/>
                </a:cubicBezTo>
                <a:cubicBezTo>
                  <a:pt x="8379323" y="2488691"/>
                  <a:pt x="8385405" y="2473014"/>
                  <a:pt x="8385405" y="2454361"/>
                </a:cubicBezTo>
                <a:cubicBezTo>
                  <a:pt x="8385405" y="2435708"/>
                  <a:pt x="8379523" y="2420230"/>
                  <a:pt x="8367760" y="2407927"/>
                </a:cubicBezTo>
                <a:cubicBezTo>
                  <a:pt x="8355996" y="2395623"/>
                  <a:pt x="8341938" y="2389472"/>
                  <a:pt x="8325586" y="2389472"/>
                </a:cubicBezTo>
                <a:close/>
                <a:moveTo>
                  <a:pt x="4021558" y="2139873"/>
                </a:moveTo>
                <a:cubicBezTo>
                  <a:pt x="4031927" y="2139873"/>
                  <a:pt x="4060030" y="2141646"/>
                  <a:pt x="4105870" y="2145193"/>
                </a:cubicBezTo>
                <a:cubicBezTo>
                  <a:pt x="4121968" y="2146285"/>
                  <a:pt x="4134382" y="2148058"/>
                  <a:pt x="4143114" y="2150514"/>
                </a:cubicBezTo>
                <a:cubicBezTo>
                  <a:pt x="4155392" y="2153788"/>
                  <a:pt x="4165283" y="2158222"/>
                  <a:pt x="4172786" y="2163815"/>
                </a:cubicBezTo>
                <a:cubicBezTo>
                  <a:pt x="4180290" y="2169409"/>
                  <a:pt x="4186224" y="2176503"/>
                  <a:pt x="4190590" y="2185098"/>
                </a:cubicBezTo>
                <a:cubicBezTo>
                  <a:pt x="4194955" y="2193693"/>
                  <a:pt x="4197138" y="2202356"/>
                  <a:pt x="4197138" y="2211087"/>
                </a:cubicBezTo>
                <a:cubicBezTo>
                  <a:pt x="4197138" y="2225275"/>
                  <a:pt x="4190931" y="2240350"/>
                  <a:pt x="4178516" y="2256312"/>
                </a:cubicBezTo>
                <a:cubicBezTo>
                  <a:pt x="4166101" y="2272274"/>
                  <a:pt x="4146456" y="2284552"/>
                  <a:pt x="4119580" y="2293147"/>
                </a:cubicBezTo>
                <a:cubicBezTo>
                  <a:pt x="4092704" y="2301742"/>
                  <a:pt x="4065760" y="2306039"/>
                  <a:pt x="4038748" y="2306039"/>
                </a:cubicBezTo>
                <a:cubicBezTo>
                  <a:pt x="4000822" y="2306039"/>
                  <a:pt x="3969444" y="2296490"/>
                  <a:pt x="3944614" y="2277390"/>
                </a:cubicBezTo>
                <a:cubicBezTo>
                  <a:pt x="3926060" y="2261565"/>
                  <a:pt x="3916783" y="2243829"/>
                  <a:pt x="3916783" y="2224184"/>
                </a:cubicBezTo>
                <a:cubicBezTo>
                  <a:pt x="3916783" y="2202901"/>
                  <a:pt x="3925651" y="2184620"/>
                  <a:pt x="3943386" y="2169341"/>
                </a:cubicBezTo>
                <a:cubicBezTo>
                  <a:pt x="3966306" y="2149695"/>
                  <a:pt x="3992363" y="2139873"/>
                  <a:pt x="4021558" y="2139873"/>
                </a:cubicBezTo>
                <a:close/>
                <a:moveTo>
                  <a:pt x="5451110" y="2043000"/>
                </a:moveTo>
                <a:cubicBezTo>
                  <a:pt x="5472938" y="2043000"/>
                  <a:pt x="5492087" y="2047266"/>
                  <a:pt x="5508557" y="2055799"/>
                </a:cubicBezTo>
                <a:cubicBezTo>
                  <a:pt x="5525028" y="2064332"/>
                  <a:pt x="5537232" y="2076437"/>
                  <a:pt x="5545169" y="2092113"/>
                </a:cubicBezTo>
                <a:cubicBezTo>
                  <a:pt x="5553107" y="2107790"/>
                  <a:pt x="5557075" y="2121780"/>
                  <a:pt x="5557075" y="2134083"/>
                </a:cubicBezTo>
                <a:cubicBezTo>
                  <a:pt x="5557075" y="2140036"/>
                  <a:pt x="5553503" y="2146783"/>
                  <a:pt x="5546360" y="2154323"/>
                </a:cubicBezTo>
                <a:cubicBezTo>
                  <a:pt x="5542788" y="2156705"/>
                  <a:pt x="5533064" y="2158292"/>
                  <a:pt x="5517189" y="2159086"/>
                </a:cubicBezTo>
                <a:cubicBezTo>
                  <a:pt x="5416780" y="2165436"/>
                  <a:pt x="5356455" y="2168611"/>
                  <a:pt x="5336214" y="2168611"/>
                </a:cubicBezTo>
                <a:lnTo>
                  <a:pt x="5308235" y="2168611"/>
                </a:lnTo>
                <a:cubicBezTo>
                  <a:pt x="5308235" y="2145592"/>
                  <a:pt x="5318950" y="2120986"/>
                  <a:pt x="5340382" y="2094792"/>
                </a:cubicBezTo>
                <a:cubicBezTo>
                  <a:pt x="5368163" y="2060264"/>
                  <a:pt x="5405072" y="2043000"/>
                  <a:pt x="5451110" y="2043000"/>
                </a:cubicBezTo>
                <a:close/>
                <a:moveTo>
                  <a:pt x="6141077" y="2037047"/>
                </a:moveTo>
                <a:lnTo>
                  <a:pt x="6141077" y="2056097"/>
                </a:lnTo>
                <a:cubicBezTo>
                  <a:pt x="6147030" y="2058478"/>
                  <a:pt x="6153876" y="2060165"/>
                  <a:pt x="6161615" y="2061157"/>
                </a:cubicBezTo>
                <a:cubicBezTo>
                  <a:pt x="6169354" y="2062149"/>
                  <a:pt x="6185725" y="2066019"/>
                  <a:pt x="6210728" y="2072766"/>
                </a:cubicBezTo>
                <a:cubicBezTo>
                  <a:pt x="6217078" y="2077925"/>
                  <a:pt x="6220254" y="2083680"/>
                  <a:pt x="6220254" y="2090030"/>
                </a:cubicBezTo>
                <a:lnTo>
                  <a:pt x="6219658" y="2106698"/>
                </a:lnTo>
                <a:lnTo>
                  <a:pt x="6220849" y="2138250"/>
                </a:lnTo>
                <a:cubicBezTo>
                  <a:pt x="6221245" y="2143409"/>
                  <a:pt x="6221444" y="2149363"/>
                  <a:pt x="6221444" y="2156109"/>
                </a:cubicBezTo>
                <a:cubicBezTo>
                  <a:pt x="6221444" y="2161269"/>
                  <a:pt x="6221245" y="2170099"/>
                  <a:pt x="6220849" y="2182601"/>
                </a:cubicBezTo>
                <a:cubicBezTo>
                  <a:pt x="6220452" y="2195102"/>
                  <a:pt x="6220254" y="2203139"/>
                  <a:pt x="6220254" y="2206711"/>
                </a:cubicBezTo>
                <a:cubicBezTo>
                  <a:pt x="6220254" y="2211473"/>
                  <a:pt x="6220452" y="2217030"/>
                  <a:pt x="6220849" y="2223380"/>
                </a:cubicBezTo>
                <a:cubicBezTo>
                  <a:pt x="6221245" y="2238064"/>
                  <a:pt x="6221444" y="2246795"/>
                  <a:pt x="6221444" y="2249573"/>
                </a:cubicBezTo>
                <a:cubicBezTo>
                  <a:pt x="6221444" y="2257114"/>
                  <a:pt x="6220650" y="2270409"/>
                  <a:pt x="6219063" y="2289459"/>
                </a:cubicBezTo>
                <a:cubicBezTo>
                  <a:pt x="6218666" y="2299778"/>
                  <a:pt x="6218468" y="2306922"/>
                  <a:pt x="6218468" y="2310891"/>
                </a:cubicBezTo>
                <a:cubicBezTo>
                  <a:pt x="6218468" y="2385503"/>
                  <a:pt x="6231763" y="2438288"/>
                  <a:pt x="6258353" y="2469244"/>
                </a:cubicBezTo>
                <a:cubicBezTo>
                  <a:pt x="6284547" y="2500200"/>
                  <a:pt x="6318480" y="2515678"/>
                  <a:pt x="6360152" y="2515678"/>
                </a:cubicBezTo>
                <a:cubicBezTo>
                  <a:pt x="6381980" y="2515678"/>
                  <a:pt x="6404602" y="2509923"/>
                  <a:pt x="6428017" y="2498414"/>
                </a:cubicBezTo>
                <a:cubicBezTo>
                  <a:pt x="6462942" y="2481745"/>
                  <a:pt x="6496082" y="2461306"/>
                  <a:pt x="6527435" y="2437097"/>
                </a:cubicBezTo>
                <a:cubicBezTo>
                  <a:pt x="6534181" y="2431938"/>
                  <a:pt x="6540134" y="2427572"/>
                  <a:pt x="6545294" y="2424000"/>
                </a:cubicBezTo>
                <a:cubicBezTo>
                  <a:pt x="6545691" y="2432731"/>
                  <a:pt x="6545889" y="2438089"/>
                  <a:pt x="6545889" y="2440073"/>
                </a:cubicBezTo>
                <a:lnTo>
                  <a:pt x="6545889" y="2488294"/>
                </a:lnTo>
                <a:cubicBezTo>
                  <a:pt x="6545889" y="2491469"/>
                  <a:pt x="6546881" y="2500002"/>
                  <a:pt x="6548866" y="2513892"/>
                </a:cubicBezTo>
                <a:cubicBezTo>
                  <a:pt x="6557994" y="2511908"/>
                  <a:pt x="6569106" y="2508733"/>
                  <a:pt x="6582203" y="2504367"/>
                </a:cubicBezTo>
                <a:cubicBezTo>
                  <a:pt x="6615144" y="2492858"/>
                  <a:pt x="6658205" y="2481348"/>
                  <a:pt x="6711386" y="2469839"/>
                </a:cubicBezTo>
                <a:lnTo>
                  <a:pt x="6711386" y="2463291"/>
                </a:lnTo>
                <a:cubicBezTo>
                  <a:pt x="6711386" y="2460909"/>
                  <a:pt x="6711188" y="2457139"/>
                  <a:pt x="6710791" y="2451980"/>
                </a:cubicBezTo>
                <a:cubicBezTo>
                  <a:pt x="6686581" y="2449598"/>
                  <a:pt x="6671897" y="2448408"/>
                  <a:pt x="6666738" y="2448408"/>
                </a:cubicBezTo>
                <a:lnTo>
                  <a:pt x="6661380" y="2448408"/>
                </a:lnTo>
                <a:cubicBezTo>
                  <a:pt x="6646696" y="2448408"/>
                  <a:pt x="6636972" y="2447416"/>
                  <a:pt x="6632210" y="2445431"/>
                </a:cubicBezTo>
                <a:cubicBezTo>
                  <a:pt x="6629431" y="2444241"/>
                  <a:pt x="6626256" y="2440470"/>
                  <a:pt x="6622685" y="2434120"/>
                </a:cubicBezTo>
                <a:lnTo>
                  <a:pt x="6620303" y="2353158"/>
                </a:lnTo>
                <a:lnTo>
                  <a:pt x="6621494" y="2304937"/>
                </a:lnTo>
                <a:cubicBezTo>
                  <a:pt x="6621891" y="2216037"/>
                  <a:pt x="6623478" y="2141425"/>
                  <a:pt x="6626256" y="2081100"/>
                </a:cubicBezTo>
                <a:lnTo>
                  <a:pt x="6625066" y="2037642"/>
                </a:lnTo>
                <a:cubicBezTo>
                  <a:pt x="6621097" y="2037245"/>
                  <a:pt x="6616930" y="2037047"/>
                  <a:pt x="6612564" y="2037047"/>
                </a:cubicBezTo>
                <a:cubicBezTo>
                  <a:pt x="6610580" y="2037047"/>
                  <a:pt x="6592720" y="2037444"/>
                  <a:pt x="6558986" y="2038237"/>
                </a:cubicBezTo>
                <a:lnTo>
                  <a:pt x="6464332" y="2037047"/>
                </a:lnTo>
                <a:cubicBezTo>
                  <a:pt x="6454410" y="2037047"/>
                  <a:pt x="6444289" y="2037642"/>
                  <a:pt x="6433970" y="2038833"/>
                </a:cubicBezTo>
                <a:lnTo>
                  <a:pt x="6432185" y="2045381"/>
                </a:lnTo>
                <a:cubicBezTo>
                  <a:pt x="6432185" y="2048159"/>
                  <a:pt x="6433772" y="2052128"/>
                  <a:pt x="6436947" y="2057287"/>
                </a:cubicBezTo>
                <a:cubicBezTo>
                  <a:pt x="6443297" y="2058478"/>
                  <a:pt x="6453417" y="2059867"/>
                  <a:pt x="6467308" y="2061455"/>
                </a:cubicBezTo>
                <a:cubicBezTo>
                  <a:pt x="6509377" y="2065820"/>
                  <a:pt x="6533586" y="2072170"/>
                  <a:pt x="6539936" y="2080505"/>
                </a:cubicBezTo>
                <a:cubicBezTo>
                  <a:pt x="6546286" y="2088839"/>
                  <a:pt x="6549461" y="2125153"/>
                  <a:pt x="6549461" y="2189447"/>
                </a:cubicBezTo>
                <a:cubicBezTo>
                  <a:pt x="6549461" y="2198575"/>
                  <a:pt x="6549263" y="2209291"/>
                  <a:pt x="6548866" y="2221594"/>
                </a:cubicBezTo>
                <a:cubicBezTo>
                  <a:pt x="6547669" y="2242231"/>
                  <a:pt x="6547071" y="2282117"/>
                  <a:pt x="6547071" y="2341252"/>
                </a:cubicBezTo>
                <a:cubicBezTo>
                  <a:pt x="6547071" y="2359508"/>
                  <a:pt x="6546078" y="2376177"/>
                  <a:pt x="6544094" y="2391258"/>
                </a:cubicBezTo>
                <a:cubicBezTo>
                  <a:pt x="6525398" y="2408720"/>
                  <a:pt x="6502822" y="2423504"/>
                  <a:pt x="6476368" y="2435609"/>
                </a:cubicBezTo>
                <a:cubicBezTo>
                  <a:pt x="6449914" y="2447713"/>
                  <a:pt x="6422167" y="2453766"/>
                  <a:pt x="6393126" y="2453766"/>
                </a:cubicBezTo>
                <a:cubicBezTo>
                  <a:pt x="6369258" y="2453766"/>
                  <a:pt x="6348870" y="2448507"/>
                  <a:pt x="6331963" y="2437990"/>
                </a:cubicBezTo>
                <a:cubicBezTo>
                  <a:pt x="6315055" y="2427473"/>
                  <a:pt x="6304315" y="2413483"/>
                  <a:pt x="6299742" y="2396020"/>
                </a:cubicBezTo>
                <a:cubicBezTo>
                  <a:pt x="6295168" y="2378558"/>
                  <a:pt x="6292882" y="2334902"/>
                  <a:pt x="6292882" y="2265052"/>
                </a:cubicBezTo>
                <a:cubicBezTo>
                  <a:pt x="6292882" y="2260686"/>
                  <a:pt x="6293477" y="2243025"/>
                  <a:pt x="6294667" y="2212069"/>
                </a:cubicBezTo>
                <a:cubicBezTo>
                  <a:pt x="6296255" y="2159681"/>
                  <a:pt x="6297049" y="2105508"/>
                  <a:pt x="6297049" y="2049548"/>
                </a:cubicBezTo>
                <a:lnTo>
                  <a:pt x="6296453" y="2038237"/>
                </a:lnTo>
                <a:cubicBezTo>
                  <a:pt x="6286562" y="2037444"/>
                  <a:pt x="6261258" y="2037047"/>
                  <a:pt x="6220542" y="2037047"/>
                </a:cubicBezTo>
                <a:lnTo>
                  <a:pt x="6205119" y="2038237"/>
                </a:lnTo>
                <a:lnTo>
                  <a:pt x="6185548" y="2037047"/>
                </a:lnTo>
                <a:close/>
                <a:moveTo>
                  <a:pt x="8319921" y="2031689"/>
                </a:moveTo>
                <a:cubicBezTo>
                  <a:pt x="8303649" y="2031689"/>
                  <a:pt x="8289262" y="2038039"/>
                  <a:pt x="8276760" y="2050739"/>
                </a:cubicBezTo>
                <a:cubicBezTo>
                  <a:pt x="8264259" y="2063439"/>
                  <a:pt x="8258008" y="2077330"/>
                  <a:pt x="8258008" y="2092411"/>
                </a:cubicBezTo>
                <a:cubicBezTo>
                  <a:pt x="8258008" y="2116224"/>
                  <a:pt x="8263763" y="2134480"/>
                  <a:pt x="8275272" y="2147180"/>
                </a:cubicBezTo>
                <a:cubicBezTo>
                  <a:pt x="8286782" y="2159880"/>
                  <a:pt x="8301268" y="2166230"/>
                  <a:pt x="8318730" y="2166230"/>
                </a:cubicBezTo>
                <a:cubicBezTo>
                  <a:pt x="8338177" y="2166230"/>
                  <a:pt x="8352861" y="2160673"/>
                  <a:pt x="8362783" y="2149561"/>
                </a:cubicBezTo>
                <a:cubicBezTo>
                  <a:pt x="8377864" y="2133686"/>
                  <a:pt x="8385405" y="2116025"/>
                  <a:pt x="8385405" y="2096578"/>
                </a:cubicBezTo>
                <a:cubicBezTo>
                  <a:pt x="8385405" y="2079513"/>
                  <a:pt x="8378856" y="2064431"/>
                  <a:pt x="8365760" y="2051334"/>
                </a:cubicBezTo>
                <a:cubicBezTo>
                  <a:pt x="8352663" y="2038237"/>
                  <a:pt x="8337383" y="2031689"/>
                  <a:pt x="8319921" y="2031689"/>
                </a:cubicBezTo>
                <a:close/>
                <a:moveTo>
                  <a:pt x="5455277" y="2015020"/>
                </a:moveTo>
                <a:cubicBezTo>
                  <a:pt x="5421146" y="2015020"/>
                  <a:pt x="5391182" y="2020378"/>
                  <a:pt x="5365385" y="2031094"/>
                </a:cubicBezTo>
                <a:cubicBezTo>
                  <a:pt x="5347525" y="2038634"/>
                  <a:pt x="5326689" y="2051930"/>
                  <a:pt x="5302877" y="2070980"/>
                </a:cubicBezTo>
                <a:cubicBezTo>
                  <a:pt x="5286208" y="2084473"/>
                  <a:pt x="5272119" y="2101737"/>
                  <a:pt x="5260610" y="2122772"/>
                </a:cubicBezTo>
                <a:cubicBezTo>
                  <a:pt x="5243544" y="2153728"/>
                  <a:pt x="5231737" y="2182898"/>
                  <a:pt x="5225189" y="2210283"/>
                </a:cubicBezTo>
                <a:cubicBezTo>
                  <a:pt x="5218640" y="2237667"/>
                  <a:pt x="5215366" y="2260091"/>
                  <a:pt x="5215366" y="2277553"/>
                </a:cubicBezTo>
                <a:cubicBezTo>
                  <a:pt x="5215366" y="2332719"/>
                  <a:pt x="5226974" y="2379649"/>
                  <a:pt x="5250192" y="2418345"/>
                </a:cubicBezTo>
                <a:cubicBezTo>
                  <a:pt x="5273409" y="2457040"/>
                  <a:pt x="5305258" y="2485119"/>
                  <a:pt x="5345739" y="2502581"/>
                </a:cubicBezTo>
                <a:cubicBezTo>
                  <a:pt x="5373124" y="2514091"/>
                  <a:pt x="5400905" y="2519845"/>
                  <a:pt x="5429083" y="2519845"/>
                </a:cubicBezTo>
                <a:cubicBezTo>
                  <a:pt x="5460039" y="2519845"/>
                  <a:pt x="5482264" y="2518059"/>
                  <a:pt x="5495758" y="2514488"/>
                </a:cubicBezTo>
                <a:cubicBezTo>
                  <a:pt x="5523936" y="2506550"/>
                  <a:pt x="5551718" y="2494048"/>
                  <a:pt x="5579102" y="2476983"/>
                </a:cubicBezTo>
                <a:cubicBezTo>
                  <a:pt x="5606486" y="2459917"/>
                  <a:pt x="5629108" y="2440073"/>
                  <a:pt x="5646968" y="2417452"/>
                </a:cubicBezTo>
                <a:cubicBezTo>
                  <a:pt x="5647364" y="2414277"/>
                  <a:pt x="5647563" y="2411300"/>
                  <a:pt x="5647563" y="2408522"/>
                </a:cubicBezTo>
                <a:lnTo>
                  <a:pt x="5643991" y="2384709"/>
                </a:lnTo>
                <a:lnTo>
                  <a:pt x="5601128" y="2419833"/>
                </a:lnTo>
                <a:cubicBezTo>
                  <a:pt x="5576522" y="2435708"/>
                  <a:pt x="5557472" y="2445828"/>
                  <a:pt x="5543978" y="2450194"/>
                </a:cubicBezTo>
                <a:cubicBezTo>
                  <a:pt x="5530485" y="2454559"/>
                  <a:pt x="5512427" y="2457338"/>
                  <a:pt x="5489805" y="2458528"/>
                </a:cubicBezTo>
                <a:cubicBezTo>
                  <a:pt x="5447339" y="2457338"/>
                  <a:pt x="5411918" y="2447515"/>
                  <a:pt x="5383542" y="2429060"/>
                </a:cubicBezTo>
                <a:cubicBezTo>
                  <a:pt x="5355165" y="2410605"/>
                  <a:pt x="5333337" y="2383816"/>
                  <a:pt x="5318057" y="2348693"/>
                </a:cubicBezTo>
                <a:cubicBezTo>
                  <a:pt x="5302778" y="2313570"/>
                  <a:pt x="5295138" y="2283903"/>
                  <a:pt x="5295138" y="2259694"/>
                </a:cubicBezTo>
                <a:lnTo>
                  <a:pt x="5295733" y="2230523"/>
                </a:lnTo>
                <a:lnTo>
                  <a:pt x="5295733" y="2224570"/>
                </a:lnTo>
                <a:lnTo>
                  <a:pt x="5295138" y="2218617"/>
                </a:lnTo>
                <a:cubicBezTo>
                  <a:pt x="5295138" y="2214252"/>
                  <a:pt x="5296924" y="2206116"/>
                  <a:pt x="5300496" y="2194209"/>
                </a:cubicBezTo>
                <a:cubicBezTo>
                  <a:pt x="5319546" y="2192560"/>
                  <a:pt x="5338199" y="2191735"/>
                  <a:pt x="5356455" y="2191735"/>
                </a:cubicBezTo>
                <a:lnTo>
                  <a:pt x="5401699" y="2191782"/>
                </a:lnTo>
                <a:lnTo>
                  <a:pt x="5640419" y="2190042"/>
                </a:lnTo>
                <a:lnTo>
                  <a:pt x="5640419" y="2181708"/>
                </a:lnTo>
                <a:cubicBezTo>
                  <a:pt x="5640419" y="2158292"/>
                  <a:pt x="5632581" y="2132495"/>
                  <a:pt x="5616904" y="2104317"/>
                </a:cubicBezTo>
                <a:cubicBezTo>
                  <a:pt x="5601228" y="2076139"/>
                  <a:pt x="5577514" y="2053120"/>
                  <a:pt x="5545764" y="2035261"/>
                </a:cubicBezTo>
                <a:cubicBezTo>
                  <a:pt x="5522349" y="2021767"/>
                  <a:pt x="5492186" y="2015020"/>
                  <a:pt x="5455277" y="2015020"/>
                </a:cubicBezTo>
                <a:close/>
                <a:moveTo>
                  <a:pt x="7961542" y="2011448"/>
                </a:moveTo>
                <a:cubicBezTo>
                  <a:pt x="7939714" y="2011449"/>
                  <a:pt x="7915902" y="2016707"/>
                  <a:pt x="7890105" y="2027224"/>
                </a:cubicBezTo>
                <a:cubicBezTo>
                  <a:pt x="7864308" y="2037741"/>
                  <a:pt x="7844068" y="2053319"/>
                  <a:pt x="7829383" y="2073956"/>
                </a:cubicBezTo>
                <a:cubicBezTo>
                  <a:pt x="7814698" y="2094594"/>
                  <a:pt x="7807356" y="2118406"/>
                  <a:pt x="7807356" y="2145394"/>
                </a:cubicBezTo>
                <a:cubicBezTo>
                  <a:pt x="7807356" y="2173969"/>
                  <a:pt x="7816286" y="2199369"/>
                  <a:pt x="7834146" y="2221594"/>
                </a:cubicBezTo>
                <a:cubicBezTo>
                  <a:pt x="7852005" y="2243819"/>
                  <a:pt x="7887029" y="2264754"/>
                  <a:pt x="7939218" y="2284399"/>
                </a:cubicBezTo>
                <a:cubicBezTo>
                  <a:pt x="7991407" y="2304045"/>
                  <a:pt x="8026828" y="2324583"/>
                  <a:pt x="8045482" y="2346014"/>
                </a:cubicBezTo>
                <a:cubicBezTo>
                  <a:pt x="8064134" y="2367842"/>
                  <a:pt x="8073461" y="2391655"/>
                  <a:pt x="8073461" y="2417452"/>
                </a:cubicBezTo>
                <a:cubicBezTo>
                  <a:pt x="8073461" y="2436898"/>
                  <a:pt x="8065524" y="2453964"/>
                  <a:pt x="8049649" y="2468648"/>
                </a:cubicBezTo>
                <a:cubicBezTo>
                  <a:pt x="8027424" y="2488095"/>
                  <a:pt x="8005000" y="2497819"/>
                  <a:pt x="7982378" y="2497819"/>
                </a:cubicBezTo>
                <a:cubicBezTo>
                  <a:pt x="7957772" y="2497819"/>
                  <a:pt x="7934952" y="2491568"/>
                  <a:pt x="7913918" y="2479066"/>
                </a:cubicBezTo>
                <a:cubicBezTo>
                  <a:pt x="7892883" y="2466565"/>
                  <a:pt x="7874825" y="2449003"/>
                  <a:pt x="7859744" y="2426381"/>
                </a:cubicBezTo>
                <a:cubicBezTo>
                  <a:pt x="7852203" y="2415269"/>
                  <a:pt x="7841091" y="2390861"/>
                  <a:pt x="7826406" y="2353158"/>
                </a:cubicBezTo>
                <a:cubicBezTo>
                  <a:pt x="7818072" y="2353158"/>
                  <a:pt x="7812913" y="2353952"/>
                  <a:pt x="7810928" y="2355539"/>
                </a:cubicBezTo>
                <a:cubicBezTo>
                  <a:pt x="7808944" y="2357127"/>
                  <a:pt x="7807952" y="2360302"/>
                  <a:pt x="7807952" y="2365064"/>
                </a:cubicBezTo>
                <a:cubicBezTo>
                  <a:pt x="7807952" y="2374986"/>
                  <a:pt x="7811127" y="2406736"/>
                  <a:pt x="7817477" y="2460314"/>
                </a:cubicBezTo>
                <a:cubicBezTo>
                  <a:pt x="7818270" y="2468252"/>
                  <a:pt x="7818668" y="2474006"/>
                  <a:pt x="7818668" y="2477578"/>
                </a:cubicBezTo>
                <a:cubicBezTo>
                  <a:pt x="7819064" y="2486309"/>
                  <a:pt x="7821247" y="2492263"/>
                  <a:pt x="7825216" y="2495438"/>
                </a:cubicBezTo>
                <a:cubicBezTo>
                  <a:pt x="7867682" y="2514091"/>
                  <a:pt x="7914116" y="2523417"/>
                  <a:pt x="7964519" y="2523417"/>
                </a:cubicBezTo>
                <a:cubicBezTo>
                  <a:pt x="7985950" y="2523417"/>
                  <a:pt x="8010259" y="2518551"/>
                  <a:pt x="8037445" y="2508818"/>
                </a:cubicBezTo>
                <a:cubicBezTo>
                  <a:pt x="8064631" y="2499085"/>
                  <a:pt x="8087252" y="2482303"/>
                  <a:pt x="8105310" y="2458472"/>
                </a:cubicBezTo>
                <a:cubicBezTo>
                  <a:pt x="8123368" y="2434641"/>
                  <a:pt x="8132397" y="2409021"/>
                  <a:pt x="8132397" y="2381612"/>
                </a:cubicBezTo>
                <a:cubicBezTo>
                  <a:pt x="8132397" y="2361750"/>
                  <a:pt x="8127635" y="2340895"/>
                  <a:pt x="8118110" y="2319048"/>
                </a:cubicBezTo>
                <a:cubicBezTo>
                  <a:pt x="8108585" y="2297201"/>
                  <a:pt x="8093801" y="2278632"/>
                  <a:pt x="8073759" y="2263340"/>
                </a:cubicBezTo>
                <a:cubicBezTo>
                  <a:pt x="8053716" y="2248048"/>
                  <a:pt x="8021768" y="2231513"/>
                  <a:pt x="7977914" y="2213734"/>
                </a:cubicBezTo>
                <a:cubicBezTo>
                  <a:pt x="7934059" y="2195955"/>
                  <a:pt x="7906178" y="2180120"/>
                  <a:pt x="7894272" y="2166230"/>
                </a:cubicBezTo>
                <a:cubicBezTo>
                  <a:pt x="7882366" y="2152339"/>
                  <a:pt x="7876413" y="2136464"/>
                  <a:pt x="7876413" y="2118605"/>
                </a:cubicBezTo>
                <a:cubicBezTo>
                  <a:pt x="7876413" y="2095189"/>
                  <a:pt x="7883755" y="2076238"/>
                  <a:pt x="7898440" y="2061752"/>
                </a:cubicBezTo>
                <a:cubicBezTo>
                  <a:pt x="7913124" y="2047266"/>
                  <a:pt x="7932372" y="2040023"/>
                  <a:pt x="7956185" y="2040023"/>
                </a:cubicBezTo>
                <a:cubicBezTo>
                  <a:pt x="7979997" y="2040023"/>
                  <a:pt x="8004107" y="2049648"/>
                  <a:pt x="8028515" y="2068896"/>
                </a:cubicBezTo>
                <a:cubicBezTo>
                  <a:pt x="8052923" y="2088145"/>
                  <a:pt x="8071080" y="2114239"/>
                  <a:pt x="8082986" y="2147180"/>
                </a:cubicBezTo>
                <a:lnTo>
                  <a:pt x="8091321" y="2147180"/>
                </a:lnTo>
                <a:cubicBezTo>
                  <a:pt x="8094892" y="2147180"/>
                  <a:pt x="8099258" y="2146981"/>
                  <a:pt x="8104418" y="2146584"/>
                </a:cubicBezTo>
                <a:lnTo>
                  <a:pt x="8103227" y="2127534"/>
                </a:lnTo>
                <a:cubicBezTo>
                  <a:pt x="8101242" y="2088244"/>
                  <a:pt x="8098663" y="2058478"/>
                  <a:pt x="8095488" y="2038237"/>
                </a:cubicBezTo>
                <a:cubicBezTo>
                  <a:pt x="8079216" y="2029109"/>
                  <a:pt x="8059868" y="2022362"/>
                  <a:pt x="8037445" y="2017997"/>
                </a:cubicBezTo>
                <a:cubicBezTo>
                  <a:pt x="8015021" y="2013631"/>
                  <a:pt x="7989720" y="2011449"/>
                  <a:pt x="7961542" y="2011448"/>
                </a:cubicBezTo>
                <a:close/>
                <a:moveTo>
                  <a:pt x="6942368" y="2011448"/>
                </a:moveTo>
                <a:cubicBezTo>
                  <a:pt x="6920539" y="2011449"/>
                  <a:pt x="6896727" y="2016707"/>
                  <a:pt x="6870930" y="2027224"/>
                </a:cubicBezTo>
                <a:cubicBezTo>
                  <a:pt x="6845133" y="2037741"/>
                  <a:pt x="6824892" y="2053319"/>
                  <a:pt x="6810208" y="2073956"/>
                </a:cubicBezTo>
                <a:cubicBezTo>
                  <a:pt x="6795524" y="2094594"/>
                  <a:pt x="6788182" y="2118406"/>
                  <a:pt x="6788182" y="2145394"/>
                </a:cubicBezTo>
                <a:cubicBezTo>
                  <a:pt x="6788182" y="2173969"/>
                  <a:pt x="6797111" y="2199369"/>
                  <a:pt x="6814970" y="2221594"/>
                </a:cubicBezTo>
                <a:cubicBezTo>
                  <a:pt x="6832830" y="2243819"/>
                  <a:pt x="6867854" y="2264754"/>
                  <a:pt x="6920043" y="2284399"/>
                </a:cubicBezTo>
                <a:cubicBezTo>
                  <a:pt x="6972232" y="2304045"/>
                  <a:pt x="7007653" y="2324583"/>
                  <a:pt x="7026306" y="2346014"/>
                </a:cubicBezTo>
                <a:cubicBezTo>
                  <a:pt x="7044960" y="2367842"/>
                  <a:pt x="7054286" y="2391655"/>
                  <a:pt x="7054286" y="2417452"/>
                </a:cubicBezTo>
                <a:cubicBezTo>
                  <a:pt x="7054286" y="2436898"/>
                  <a:pt x="7046349" y="2453964"/>
                  <a:pt x="7030474" y="2468648"/>
                </a:cubicBezTo>
                <a:cubicBezTo>
                  <a:pt x="7008248" y="2488095"/>
                  <a:pt x="6985825" y="2497819"/>
                  <a:pt x="6963203" y="2497819"/>
                </a:cubicBezTo>
                <a:cubicBezTo>
                  <a:pt x="6938597" y="2497819"/>
                  <a:pt x="6915776" y="2491568"/>
                  <a:pt x="6894742" y="2479066"/>
                </a:cubicBezTo>
                <a:cubicBezTo>
                  <a:pt x="6873708" y="2466565"/>
                  <a:pt x="6855650" y="2449003"/>
                  <a:pt x="6840569" y="2426381"/>
                </a:cubicBezTo>
                <a:cubicBezTo>
                  <a:pt x="6833028" y="2415269"/>
                  <a:pt x="6821916" y="2390861"/>
                  <a:pt x="6807232" y="2353158"/>
                </a:cubicBezTo>
                <a:cubicBezTo>
                  <a:pt x="6798897" y="2353158"/>
                  <a:pt x="6793738" y="2353952"/>
                  <a:pt x="6791753" y="2355539"/>
                </a:cubicBezTo>
                <a:cubicBezTo>
                  <a:pt x="6789769" y="2357127"/>
                  <a:pt x="6788776" y="2360302"/>
                  <a:pt x="6788777" y="2365064"/>
                </a:cubicBezTo>
                <a:cubicBezTo>
                  <a:pt x="6788776" y="2374986"/>
                  <a:pt x="6791952" y="2406736"/>
                  <a:pt x="6798302" y="2460314"/>
                </a:cubicBezTo>
                <a:cubicBezTo>
                  <a:pt x="6799095" y="2468252"/>
                  <a:pt x="6799492" y="2474006"/>
                  <a:pt x="6799492" y="2477578"/>
                </a:cubicBezTo>
                <a:cubicBezTo>
                  <a:pt x="6799889" y="2486309"/>
                  <a:pt x="6802072" y="2492263"/>
                  <a:pt x="6806041" y="2495438"/>
                </a:cubicBezTo>
                <a:cubicBezTo>
                  <a:pt x="6848506" y="2514091"/>
                  <a:pt x="6894941" y="2523417"/>
                  <a:pt x="6945344" y="2523417"/>
                </a:cubicBezTo>
                <a:cubicBezTo>
                  <a:pt x="6966775" y="2523417"/>
                  <a:pt x="6991084" y="2518551"/>
                  <a:pt x="7018270" y="2508818"/>
                </a:cubicBezTo>
                <a:cubicBezTo>
                  <a:pt x="7045456" y="2499085"/>
                  <a:pt x="7068078" y="2482303"/>
                  <a:pt x="7086136" y="2458472"/>
                </a:cubicBezTo>
                <a:cubicBezTo>
                  <a:pt x="7104193" y="2434641"/>
                  <a:pt x="7113222" y="2409021"/>
                  <a:pt x="7113222" y="2381612"/>
                </a:cubicBezTo>
                <a:cubicBezTo>
                  <a:pt x="7113222" y="2361750"/>
                  <a:pt x="7108460" y="2340895"/>
                  <a:pt x="7098935" y="2319048"/>
                </a:cubicBezTo>
                <a:cubicBezTo>
                  <a:pt x="7089410" y="2297201"/>
                  <a:pt x="7074626" y="2278632"/>
                  <a:pt x="7054584" y="2263340"/>
                </a:cubicBezTo>
                <a:cubicBezTo>
                  <a:pt x="7034542" y="2248048"/>
                  <a:pt x="7002593" y="2231513"/>
                  <a:pt x="6958738" y="2213734"/>
                </a:cubicBezTo>
                <a:cubicBezTo>
                  <a:pt x="6914884" y="2195955"/>
                  <a:pt x="6887003" y="2180120"/>
                  <a:pt x="6875097" y="2166230"/>
                </a:cubicBezTo>
                <a:cubicBezTo>
                  <a:pt x="6863191" y="2152339"/>
                  <a:pt x="6857238" y="2136464"/>
                  <a:pt x="6857238" y="2118605"/>
                </a:cubicBezTo>
                <a:cubicBezTo>
                  <a:pt x="6857238" y="2095189"/>
                  <a:pt x="6864580" y="2076238"/>
                  <a:pt x="6879264" y="2061752"/>
                </a:cubicBezTo>
                <a:cubicBezTo>
                  <a:pt x="6893948" y="2047266"/>
                  <a:pt x="6913197" y="2040023"/>
                  <a:pt x="6937010" y="2040023"/>
                </a:cubicBezTo>
                <a:cubicBezTo>
                  <a:pt x="6960822" y="2040023"/>
                  <a:pt x="6984932" y="2049648"/>
                  <a:pt x="7009340" y="2068896"/>
                </a:cubicBezTo>
                <a:cubicBezTo>
                  <a:pt x="7033748" y="2088145"/>
                  <a:pt x="7051905" y="2114239"/>
                  <a:pt x="7063811" y="2147180"/>
                </a:cubicBezTo>
                <a:lnTo>
                  <a:pt x="7072146" y="2147180"/>
                </a:lnTo>
                <a:cubicBezTo>
                  <a:pt x="7075718" y="2147180"/>
                  <a:pt x="7080083" y="2146981"/>
                  <a:pt x="7085242" y="2146584"/>
                </a:cubicBezTo>
                <a:lnTo>
                  <a:pt x="7084052" y="2127534"/>
                </a:lnTo>
                <a:cubicBezTo>
                  <a:pt x="7082068" y="2088244"/>
                  <a:pt x="7079488" y="2058478"/>
                  <a:pt x="7076313" y="2038237"/>
                </a:cubicBezTo>
                <a:cubicBezTo>
                  <a:pt x="7060041" y="2029109"/>
                  <a:pt x="7040693" y="2022362"/>
                  <a:pt x="7018270" y="2017997"/>
                </a:cubicBezTo>
                <a:cubicBezTo>
                  <a:pt x="6995846" y="2013631"/>
                  <a:pt x="6970546" y="2011449"/>
                  <a:pt x="6942368" y="2011448"/>
                </a:cubicBezTo>
                <a:close/>
                <a:moveTo>
                  <a:pt x="5894618" y="2011448"/>
                </a:moveTo>
                <a:cubicBezTo>
                  <a:pt x="5872789" y="2011449"/>
                  <a:pt x="5848977" y="2016707"/>
                  <a:pt x="5823180" y="2027224"/>
                </a:cubicBezTo>
                <a:cubicBezTo>
                  <a:pt x="5797383" y="2037741"/>
                  <a:pt x="5777142" y="2053319"/>
                  <a:pt x="5762458" y="2073956"/>
                </a:cubicBezTo>
                <a:cubicBezTo>
                  <a:pt x="5747774" y="2094594"/>
                  <a:pt x="5740432" y="2118406"/>
                  <a:pt x="5740432" y="2145394"/>
                </a:cubicBezTo>
                <a:cubicBezTo>
                  <a:pt x="5740432" y="2173969"/>
                  <a:pt x="5749361" y="2199369"/>
                  <a:pt x="5767221" y="2221594"/>
                </a:cubicBezTo>
                <a:cubicBezTo>
                  <a:pt x="5785080" y="2243819"/>
                  <a:pt x="5820104" y="2264754"/>
                  <a:pt x="5872293" y="2284399"/>
                </a:cubicBezTo>
                <a:cubicBezTo>
                  <a:pt x="5924482" y="2304045"/>
                  <a:pt x="5959903" y="2324583"/>
                  <a:pt x="5978556" y="2346014"/>
                </a:cubicBezTo>
                <a:cubicBezTo>
                  <a:pt x="5997210" y="2367842"/>
                  <a:pt x="6006536" y="2391655"/>
                  <a:pt x="6006536" y="2417452"/>
                </a:cubicBezTo>
                <a:cubicBezTo>
                  <a:pt x="6006536" y="2436898"/>
                  <a:pt x="5998599" y="2453964"/>
                  <a:pt x="5982724" y="2468648"/>
                </a:cubicBezTo>
                <a:cubicBezTo>
                  <a:pt x="5960498" y="2488095"/>
                  <a:pt x="5938075" y="2497819"/>
                  <a:pt x="5915453" y="2497819"/>
                </a:cubicBezTo>
                <a:cubicBezTo>
                  <a:pt x="5890847" y="2497819"/>
                  <a:pt x="5868027" y="2491568"/>
                  <a:pt x="5846992" y="2479066"/>
                </a:cubicBezTo>
                <a:cubicBezTo>
                  <a:pt x="5825958" y="2466565"/>
                  <a:pt x="5807900" y="2449003"/>
                  <a:pt x="5792819" y="2426381"/>
                </a:cubicBezTo>
                <a:cubicBezTo>
                  <a:pt x="5785278" y="2415269"/>
                  <a:pt x="5774166" y="2390861"/>
                  <a:pt x="5759482" y="2353158"/>
                </a:cubicBezTo>
                <a:cubicBezTo>
                  <a:pt x="5751147" y="2353158"/>
                  <a:pt x="5745988" y="2353952"/>
                  <a:pt x="5744003" y="2355539"/>
                </a:cubicBezTo>
                <a:cubicBezTo>
                  <a:pt x="5742019" y="2357127"/>
                  <a:pt x="5741027" y="2360302"/>
                  <a:pt x="5741027" y="2365064"/>
                </a:cubicBezTo>
                <a:cubicBezTo>
                  <a:pt x="5741027" y="2374986"/>
                  <a:pt x="5744202" y="2406736"/>
                  <a:pt x="5750552" y="2460314"/>
                </a:cubicBezTo>
                <a:cubicBezTo>
                  <a:pt x="5751346" y="2468252"/>
                  <a:pt x="5751742" y="2474006"/>
                  <a:pt x="5751742" y="2477578"/>
                </a:cubicBezTo>
                <a:cubicBezTo>
                  <a:pt x="5752139" y="2486309"/>
                  <a:pt x="5754322" y="2492263"/>
                  <a:pt x="5758291" y="2495438"/>
                </a:cubicBezTo>
                <a:cubicBezTo>
                  <a:pt x="5800756" y="2514091"/>
                  <a:pt x="5847191" y="2523417"/>
                  <a:pt x="5897594" y="2523417"/>
                </a:cubicBezTo>
                <a:cubicBezTo>
                  <a:pt x="5919025" y="2523417"/>
                  <a:pt x="5943334" y="2518551"/>
                  <a:pt x="5970520" y="2508818"/>
                </a:cubicBezTo>
                <a:cubicBezTo>
                  <a:pt x="5997706" y="2499085"/>
                  <a:pt x="6020328" y="2482303"/>
                  <a:pt x="6038386" y="2458472"/>
                </a:cubicBezTo>
                <a:cubicBezTo>
                  <a:pt x="6056443" y="2434641"/>
                  <a:pt x="6065472" y="2409021"/>
                  <a:pt x="6065472" y="2381612"/>
                </a:cubicBezTo>
                <a:cubicBezTo>
                  <a:pt x="6065472" y="2361750"/>
                  <a:pt x="6060710" y="2340895"/>
                  <a:pt x="6051185" y="2319048"/>
                </a:cubicBezTo>
                <a:cubicBezTo>
                  <a:pt x="6041660" y="2297201"/>
                  <a:pt x="6026876" y="2278632"/>
                  <a:pt x="6006834" y="2263340"/>
                </a:cubicBezTo>
                <a:cubicBezTo>
                  <a:pt x="5986792" y="2248048"/>
                  <a:pt x="5954843" y="2231513"/>
                  <a:pt x="5910989" y="2213734"/>
                </a:cubicBezTo>
                <a:cubicBezTo>
                  <a:pt x="5867134" y="2195955"/>
                  <a:pt x="5839254" y="2180120"/>
                  <a:pt x="5827347" y="2166230"/>
                </a:cubicBezTo>
                <a:cubicBezTo>
                  <a:pt x="5815441" y="2152339"/>
                  <a:pt x="5809488" y="2136464"/>
                  <a:pt x="5809488" y="2118605"/>
                </a:cubicBezTo>
                <a:cubicBezTo>
                  <a:pt x="5809488" y="2095189"/>
                  <a:pt x="5816830" y="2076238"/>
                  <a:pt x="5831514" y="2061752"/>
                </a:cubicBezTo>
                <a:cubicBezTo>
                  <a:pt x="5846199" y="2047266"/>
                  <a:pt x="5865447" y="2040023"/>
                  <a:pt x="5889260" y="2040023"/>
                </a:cubicBezTo>
                <a:cubicBezTo>
                  <a:pt x="5913072" y="2040023"/>
                  <a:pt x="5937182" y="2049648"/>
                  <a:pt x="5961590" y="2068896"/>
                </a:cubicBezTo>
                <a:cubicBezTo>
                  <a:pt x="5985998" y="2088145"/>
                  <a:pt x="6004155" y="2114239"/>
                  <a:pt x="6016061" y="2147180"/>
                </a:cubicBezTo>
                <a:lnTo>
                  <a:pt x="6024396" y="2147180"/>
                </a:lnTo>
                <a:cubicBezTo>
                  <a:pt x="6027967" y="2147180"/>
                  <a:pt x="6032333" y="2146981"/>
                  <a:pt x="6037492" y="2146584"/>
                </a:cubicBezTo>
                <a:lnTo>
                  <a:pt x="6036302" y="2127534"/>
                </a:lnTo>
                <a:cubicBezTo>
                  <a:pt x="6034317" y="2088244"/>
                  <a:pt x="6031738" y="2058478"/>
                  <a:pt x="6028563" y="2038237"/>
                </a:cubicBezTo>
                <a:cubicBezTo>
                  <a:pt x="6012291" y="2029109"/>
                  <a:pt x="5992943" y="2022362"/>
                  <a:pt x="5970520" y="2017997"/>
                </a:cubicBezTo>
                <a:cubicBezTo>
                  <a:pt x="5948096" y="2013631"/>
                  <a:pt x="5922796" y="2011449"/>
                  <a:pt x="5894618" y="2011448"/>
                </a:cubicBezTo>
                <a:close/>
                <a:moveTo>
                  <a:pt x="7637097" y="1976325"/>
                </a:moveTo>
                <a:cubicBezTo>
                  <a:pt x="7634319" y="1976325"/>
                  <a:pt x="7630549" y="1976722"/>
                  <a:pt x="7625786" y="1977516"/>
                </a:cubicBezTo>
                <a:cubicBezTo>
                  <a:pt x="7615071" y="1993843"/>
                  <a:pt x="7601874" y="2008579"/>
                  <a:pt x="7586198" y="2021722"/>
                </a:cubicBezTo>
                <a:cubicBezTo>
                  <a:pt x="7570521" y="2034866"/>
                  <a:pt x="7555540" y="2044622"/>
                  <a:pt x="7541252" y="2050990"/>
                </a:cubicBezTo>
                <a:cubicBezTo>
                  <a:pt x="7539268" y="2052187"/>
                  <a:pt x="7525377" y="2056568"/>
                  <a:pt x="7499580" y="2064134"/>
                </a:cubicBezTo>
                <a:lnTo>
                  <a:pt x="7498985" y="2081695"/>
                </a:lnTo>
                <a:cubicBezTo>
                  <a:pt x="7526766" y="2088033"/>
                  <a:pt x="7544923" y="2094274"/>
                  <a:pt x="7553456" y="2100420"/>
                </a:cubicBezTo>
                <a:cubicBezTo>
                  <a:pt x="7561988" y="2106565"/>
                  <a:pt x="7567247" y="2112013"/>
                  <a:pt x="7569232" y="2116763"/>
                </a:cubicBezTo>
                <a:cubicBezTo>
                  <a:pt x="7571613" y="2123504"/>
                  <a:pt x="7572804" y="2140544"/>
                  <a:pt x="7572804" y="2167885"/>
                </a:cubicBezTo>
                <a:cubicBezTo>
                  <a:pt x="7572804" y="2304609"/>
                  <a:pt x="7572406" y="2388225"/>
                  <a:pt x="7571613" y="2418735"/>
                </a:cubicBezTo>
                <a:cubicBezTo>
                  <a:pt x="7571613" y="2436967"/>
                  <a:pt x="7568239" y="2450243"/>
                  <a:pt x="7561492" y="2458565"/>
                </a:cubicBezTo>
                <a:cubicBezTo>
                  <a:pt x="7557524" y="2464115"/>
                  <a:pt x="7549189" y="2468078"/>
                  <a:pt x="7536490" y="2470453"/>
                </a:cubicBezTo>
                <a:cubicBezTo>
                  <a:pt x="7497596" y="2478775"/>
                  <a:pt x="7477355" y="2483333"/>
                  <a:pt x="7475768" y="2484127"/>
                </a:cubicBezTo>
                <a:cubicBezTo>
                  <a:pt x="7468227" y="2487302"/>
                  <a:pt x="7464456" y="2491667"/>
                  <a:pt x="7464456" y="2497223"/>
                </a:cubicBezTo>
                <a:cubicBezTo>
                  <a:pt x="7464456" y="2499208"/>
                  <a:pt x="7465449" y="2501589"/>
                  <a:pt x="7467433" y="2504367"/>
                </a:cubicBezTo>
                <a:cubicBezTo>
                  <a:pt x="7471798" y="2505558"/>
                  <a:pt x="7474974" y="2506153"/>
                  <a:pt x="7476958" y="2506153"/>
                </a:cubicBezTo>
                <a:cubicBezTo>
                  <a:pt x="7488070" y="2504566"/>
                  <a:pt x="7499580" y="2503573"/>
                  <a:pt x="7511486" y="2503177"/>
                </a:cubicBezTo>
                <a:cubicBezTo>
                  <a:pt x="7569827" y="2501192"/>
                  <a:pt x="7601577" y="2500200"/>
                  <a:pt x="7606736" y="2500200"/>
                </a:cubicBezTo>
                <a:cubicBezTo>
                  <a:pt x="7617452" y="2500200"/>
                  <a:pt x="7639280" y="2501589"/>
                  <a:pt x="7672221" y="2504367"/>
                </a:cubicBezTo>
                <a:cubicBezTo>
                  <a:pt x="7696430" y="2505955"/>
                  <a:pt x="7716274" y="2506947"/>
                  <a:pt x="7731752" y="2507344"/>
                </a:cubicBezTo>
                <a:cubicBezTo>
                  <a:pt x="7733736" y="2503772"/>
                  <a:pt x="7734728" y="2500795"/>
                  <a:pt x="7734728" y="2498414"/>
                </a:cubicBezTo>
                <a:cubicBezTo>
                  <a:pt x="7734728" y="2496430"/>
                  <a:pt x="7734133" y="2494048"/>
                  <a:pt x="7732942" y="2491270"/>
                </a:cubicBezTo>
                <a:cubicBezTo>
                  <a:pt x="7725005" y="2488095"/>
                  <a:pt x="7713099" y="2484325"/>
                  <a:pt x="7697224" y="2479959"/>
                </a:cubicBezTo>
                <a:cubicBezTo>
                  <a:pt x="7671824" y="2472816"/>
                  <a:pt x="7656544" y="2466366"/>
                  <a:pt x="7651385" y="2460612"/>
                </a:cubicBezTo>
                <a:cubicBezTo>
                  <a:pt x="7646225" y="2454857"/>
                  <a:pt x="7643844" y="2444638"/>
                  <a:pt x="7644241" y="2429953"/>
                </a:cubicBezTo>
                <a:lnTo>
                  <a:pt x="7646027" y="2248383"/>
                </a:lnTo>
                <a:lnTo>
                  <a:pt x="7645432" y="2076933"/>
                </a:lnTo>
                <a:lnTo>
                  <a:pt x="7645432" y="2045381"/>
                </a:lnTo>
                <a:cubicBezTo>
                  <a:pt x="7646225" y="2029506"/>
                  <a:pt x="7646622" y="2020577"/>
                  <a:pt x="7646622" y="2018592"/>
                </a:cubicBezTo>
                <a:cubicBezTo>
                  <a:pt x="7646622" y="2009861"/>
                  <a:pt x="7645828" y="1995970"/>
                  <a:pt x="7644241" y="1976920"/>
                </a:cubicBezTo>
                <a:close/>
                <a:moveTo>
                  <a:pt x="2810209" y="1787894"/>
                </a:moveTo>
                <a:cubicBezTo>
                  <a:pt x="2825216" y="1787894"/>
                  <a:pt x="2838381" y="1790827"/>
                  <a:pt x="2849704" y="1796694"/>
                </a:cubicBezTo>
                <a:cubicBezTo>
                  <a:pt x="2861027" y="1802560"/>
                  <a:pt x="2869418" y="1810882"/>
                  <a:pt x="2874875" y="1821660"/>
                </a:cubicBezTo>
                <a:cubicBezTo>
                  <a:pt x="2880332" y="1832437"/>
                  <a:pt x="2883060" y="1842055"/>
                  <a:pt x="2883060" y="1850514"/>
                </a:cubicBezTo>
                <a:cubicBezTo>
                  <a:pt x="2883060" y="1854606"/>
                  <a:pt x="2880604" y="1859245"/>
                  <a:pt x="2875693" y="1864429"/>
                </a:cubicBezTo>
                <a:cubicBezTo>
                  <a:pt x="2873237" y="1866066"/>
                  <a:pt x="2866553" y="1867158"/>
                  <a:pt x="2855639" y="1867703"/>
                </a:cubicBezTo>
                <a:cubicBezTo>
                  <a:pt x="2786607" y="1872069"/>
                  <a:pt x="2745134" y="1874252"/>
                  <a:pt x="2731218" y="1874252"/>
                </a:cubicBezTo>
                <a:lnTo>
                  <a:pt x="2711982" y="1874252"/>
                </a:lnTo>
                <a:cubicBezTo>
                  <a:pt x="2711982" y="1858426"/>
                  <a:pt x="2719349" y="1841510"/>
                  <a:pt x="2734083" y="1823501"/>
                </a:cubicBezTo>
                <a:cubicBezTo>
                  <a:pt x="2753183" y="1799763"/>
                  <a:pt x="2778558" y="1787894"/>
                  <a:pt x="2810209" y="1787894"/>
                </a:cubicBezTo>
                <a:close/>
                <a:moveTo>
                  <a:pt x="2040711" y="1785439"/>
                </a:moveTo>
                <a:cubicBezTo>
                  <a:pt x="2065584" y="1785439"/>
                  <a:pt x="2087245" y="1792465"/>
                  <a:pt x="2105694" y="1806516"/>
                </a:cubicBezTo>
                <a:cubicBezTo>
                  <a:pt x="2124143" y="1820568"/>
                  <a:pt x="2137809" y="1841646"/>
                  <a:pt x="2146692" y="1869750"/>
                </a:cubicBezTo>
                <a:cubicBezTo>
                  <a:pt x="2155575" y="1897853"/>
                  <a:pt x="2160016" y="1922546"/>
                  <a:pt x="2160016" y="1943829"/>
                </a:cubicBezTo>
                <a:cubicBezTo>
                  <a:pt x="2160016" y="1976298"/>
                  <a:pt x="2154276" y="2004879"/>
                  <a:pt x="2142797" y="2029572"/>
                </a:cubicBezTo>
                <a:cubicBezTo>
                  <a:pt x="2131319" y="2054266"/>
                  <a:pt x="2115945" y="2072206"/>
                  <a:pt x="2096677" y="2083392"/>
                </a:cubicBezTo>
                <a:cubicBezTo>
                  <a:pt x="2077409" y="2094579"/>
                  <a:pt x="2057387" y="2100173"/>
                  <a:pt x="2036612" y="2100173"/>
                </a:cubicBezTo>
                <a:cubicBezTo>
                  <a:pt x="2002996" y="2100173"/>
                  <a:pt x="1974914" y="2087417"/>
                  <a:pt x="1952365" y="2061905"/>
                </a:cubicBezTo>
                <a:cubicBezTo>
                  <a:pt x="1929817" y="2036394"/>
                  <a:pt x="1918542" y="1998808"/>
                  <a:pt x="1918542" y="1949150"/>
                </a:cubicBezTo>
                <a:cubicBezTo>
                  <a:pt x="1918542" y="1904948"/>
                  <a:pt x="1925033" y="1870841"/>
                  <a:pt x="1938015" y="1846830"/>
                </a:cubicBezTo>
                <a:cubicBezTo>
                  <a:pt x="1950997" y="1822819"/>
                  <a:pt x="1966849" y="1806585"/>
                  <a:pt x="1985571" y="1798126"/>
                </a:cubicBezTo>
                <a:cubicBezTo>
                  <a:pt x="2004293" y="1789668"/>
                  <a:pt x="2022673" y="1785439"/>
                  <a:pt x="2040711" y="1785439"/>
                </a:cubicBezTo>
                <a:close/>
                <a:moveTo>
                  <a:pt x="4037111" y="1784211"/>
                </a:moveTo>
                <a:cubicBezTo>
                  <a:pt x="4060303" y="1784211"/>
                  <a:pt x="4080085" y="1793965"/>
                  <a:pt x="4096456" y="1813474"/>
                </a:cubicBezTo>
                <a:cubicBezTo>
                  <a:pt x="4112827" y="1832983"/>
                  <a:pt x="4121013" y="1861428"/>
                  <a:pt x="4121013" y="1898808"/>
                </a:cubicBezTo>
                <a:cubicBezTo>
                  <a:pt x="4121013" y="1935916"/>
                  <a:pt x="4113168" y="1963542"/>
                  <a:pt x="4097479" y="1981687"/>
                </a:cubicBezTo>
                <a:cubicBezTo>
                  <a:pt x="4081790" y="1999832"/>
                  <a:pt x="4062077" y="2008904"/>
                  <a:pt x="4038339" y="2008904"/>
                </a:cubicBezTo>
                <a:cubicBezTo>
                  <a:pt x="4025242" y="2008904"/>
                  <a:pt x="4012281" y="2004879"/>
                  <a:pt x="3999458" y="1996830"/>
                </a:cubicBezTo>
                <a:cubicBezTo>
                  <a:pt x="3986633" y="1988781"/>
                  <a:pt x="3976538" y="1976503"/>
                  <a:pt x="3969171" y="1959995"/>
                </a:cubicBezTo>
                <a:cubicBezTo>
                  <a:pt x="3961804" y="1943488"/>
                  <a:pt x="3958120" y="1922956"/>
                  <a:pt x="3958120" y="1898399"/>
                </a:cubicBezTo>
                <a:cubicBezTo>
                  <a:pt x="3958120" y="1859381"/>
                  <a:pt x="3964805" y="1830595"/>
                  <a:pt x="3978175" y="1812042"/>
                </a:cubicBezTo>
                <a:cubicBezTo>
                  <a:pt x="3991544" y="1793488"/>
                  <a:pt x="4011190" y="1784211"/>
                  <a:pt x="4037111" y="1784211"/>
                </a:cubicBezTo>
                <a:close/>
                <a:moveTo>
                  <a:pt x="2240234" y="1779709"/>
                </a:moveTo>
                <a:lnTo>
                  <a:pt x="2239825" y="1783392"/>
                </a:lnTo>
                <a:cubicBezTo>
                  <a:pt x="2239825" y="1785302"/>
                  <a:pt x="2240643" y="1788440"/>
                  <a:pt x="2242281" y="1792806"/>
                </a:cubicBezTo>
                <a:cubicBezTo>
                  <a:pt x="2274200" y="1801550"/>
                  <a:pt x="2291660" y="1807287"/>
                  <a:pt x="2294662" y="1810018"/>
                </a:cubicBezTo>
                <a:cubicBezTo>
                  <a:pt x="2297663" y="1812748"/>
                  <a:pt x="2306531" y="1830779"/>
                  <a:pt x="2321265" y="1864109"/>
                </a:cubicBezTo>
                <a:lnTo>
                  <a:pt x="2394493" y="2035808"/>
                </a:lnTo>
                <a:lnTo>
                  <a:pt x="2425586" y="2101784"/>
                </a:lnTo>
                <a:cubicBezTo>
                  <a:pt x="2429129" y="2108887"/>
                  <a:pt x="2432128" y="2115717"/>
                  <a:pt x="2434583" y="2122274"/>
                </a:cubicBezTo>
                <a:lnTo>
                  <a:pt x="2447175" y="2122274"/>
                </a:lnTo>
                <a:lnTo>
                  <a:pt x="2510485" y="1975573"/>
                </a:lnTo>
                <a:cubicBezTo>
                  <a:pt x="2514024" y="1966829"/>
                  <a:pt x="2517291" y="1958770"/>
                  <a:pt x="2520289" y="1951394"/>
                </a:cubicBezTo>
                <a:lnTo>
                  <a:pt x="2541526" y="1899761"/>
                </a:lnTo>
                <a:cubicBezTo>
                  <a:pt x="2549422" y="1880913"/>
                  <a:pt x="2555412" y="1865341"/>
                  <a:pt x="2559496" y="1853046"/>
                </a:cubicBezTo>
                <a:cubicBezTo>
                  <a:pt x="2568223" y="1828093"/>
                  <a:pt x="2574633" y="1814124"/>
                  <a:pt x="2578726" y="1811140"/>
                </a:cubicBezTo>
                <a:cubicBezTo>
                  <a:pt x="2584183" y="1806800"/>
                  <a:pt x="2598640" y="1803545"/>
                  <a:pt x="2622096" y="1801375"/>
                </a:cubicBezTo>
                <a:cubicBezTo>
                  <a:pt x="2624006" y="1801106"/>
                  <a:pt x="2626598" y="1800836"/>
                  <a:pt x="2629873" y="1800563"/>
                </a:cubicBezTo>
                <a:lnTo>
                  <a:pt x="2642554" y="1797308"/>
                </a:lnTo>
                <a:cubicBezTo>
                  <a:pt x="2644191" y="1794306"/>
                  <a:pt x="2645010" y="1791578"/>
                  <a:pt x="2645010" y="1789122"/>
                </a:cubicBezTo>
                <a:cubicBezTo>
                  <a:pt x="2643645" y="1786394"/>
                  <a:pt x="2642145" y="1784756"/>
                  <a:pt x="2640508" y="1784211"/>
                </a:cubicBezTo>
                <a:cubicBezTo>
                  <a:pt x="2631776" y="1783392"/>
                  <a:pt x="2605719" y="1782983"/>
                  <a:pt x="2562336" y="1782983"/>
                </a:cubicBezTo>
                <a:cubicBezTo>
                  <a:pt x="2550057" y="1783801"/>
                  <a:pt x="2542281" y="1784211"/>
                  <a:pt x="2539007" y="1784211"/>
                </a:cubicBezTo>
                <a:lnTo>
                  <a:pt x="2490712" y="1783801"/>
                </a:lnTo>
                <a:cubicBezTo>
                  <a:pt x="2487711" y="1783801"/>
                  <a:pt x="2482936" y="1784211"/>
                  <a:pt x="2476387" y="1785029"/>
                </a:cubicBezTo>
                <a:cubicBezTo>
                  <a:pt x="2476114" y="1787212"/>
                  <a:pt x="2475978" y="1788986"/>
                  <a:pt x="2475978" y="1790350"/>
                </a:cubicBezTo>
                <a:lnTo>
                  <a:pt x="2475978" y="1793624"/>
                </a:lnTo>
                <a:cubicBezTo>
                  <a:pt x="2477615" y="1795534"/>
                  <a:pt x="2479389" y="1797035"/>
                  <a:pt x="2481299" y="1798126"/>
                </a:cubicBezTo>
                <a:cubicBezTo>
                  <a:pt x="2504218" y="1801929"/>
                  <a:pt x="2516633" y="1803965"/>
                  <a:pt x="2518543" y="1804233"/>
                </a:cubicBezTo>
                <a:cubicBezTo>
                  <a:pt x="2527274" y="1806676"/>
                  <a:pt x="2533481" y="1809866"/>
                  <a:pt x="2537165" y="1813803"/>
                </a:cubicBezTo>
                <a:cubicBezTo>
                  <a:pt x="2540848" y="1817741"/>
                  <a:pt x="2542690" y="1821340"/>
                  <a:pt x="2542690" y="1824601"/>
                </a:cubicBezTo>
                <a:cubicBezTo>
                  <a:pt x="2542690" y="1827317"/>
                  <a:pt x="2542281" y="1830574"/>
                  <a:pt x="2541462" y="1834373"/>
                </a:cubicBezTo>
                <a:cubicBezTo>
                  <a:pt x="2537097" y="1853651"/>
                  <a:pt x="2532465" y="1869848"/>
                  <a:pt x="2527566" y="1882962"/>
                </a:cubicBezTo>
                <a:cubicBezTo>
                  <a:pt x="2510150" y="1929402"/>
                  <a:pt x="2496952" y="1963413"/>
                  <a:pt x="2487972" y="1984996"/>
                </a:cubicBezTo>
                <a:cubicBezTo>
                  <a:pt x="2478991" y="2006579"/>
                  <a:pt x="2469195" y="2027479"/>
                  <a:pt x="2458584" y="2047696"/>
                </a:cubicBezTo>
                <a:cubicBezTo>
                  <a:pt x="2442997" y="2016825"/>
                  <a:pt x="2426044" y="1978850"/>
                  <a:pt x="2407725" y="1933770"/>
                </a:cubicBezTo>
                <a:lnTo>
                  <a:pt x="2366707" y="1835422"/>
                </a:lnTo>
                <a:cubicBezTo>
                  <a:pt x="2364793" y="1830229"/>
                  <a:pt x="2363563" y="1826950"/>
                  <a:pt x="2363017" y="1825586"/>
                </a:cubicBezTo>
                <a:cubicBezTo>
                  <a:pt x="2360289" y="1819929"/>
                  <a:pt x="2358925" y="1815755"/>
                  <a:pt x="2358925" y="1813065"/>
                </a:cubicBezTo>
                <a:cubicBezTo>
                  <a:pt x="2358925" y="1811718"/>
                  <a:pt x="2359880" y="1810370"/>
                  <a:pt x="2361790" y="1809023"/>
                </a:cubicBezTo>
                <a:cubicBezTo>
                  <a:pt x="2375705" y="1804982"/>
                  <a:pt x="2392895" y="1801884"/>
                  <a:pt x="2413359" y="1799731"/>
                </a:cubicBezTo>
                <a:cubicBezTo>
                  <a:pt x="2418270" y="1799463"/>
                  <a:pt x="2423045" y="1798655"/>
                  <a:pt x="2427683" y="1797308"/>
                </a:cubicBezTo>
                <a:cubicBezTo>
                  <a:pt x="2429320" y="1794306"/>
                  <a:pt x="2430139" y="1791441"/>
                  <a:pt x="2430139" y="1788713"/>
                </a:cubicBezTo>
                <a:cubicBezTo>
                  <a:pt x="2428775" y="1786257"/>
                  <a:pt x="2427274" y="1784756"/>
                  <a:pt x="2425637" y="1784211"/>
                </a:cubicBezTo>
                <a:cubicBezTo>
                  <a:pt x="2421817" y="1783938"/>
                  <a:pt x="2416769" y="1783256"/>
                  <a:pt x="2410494" y="1782164"/>
                </a:cubicBezTo>
                <a:lnTo>
                  <a:pt x="2364655" y="1781755"/>
                </a:lnTo>
                <a:cubicBezTo>
                  <a:pt x="2363290" y="1781755"/>
                  <a:pt x="2360016" y="1781892"/>
                  <a:pt x="2354832" y="1782164"/>
                </a:cubicBezTo>
                <a:cubicBezTo>
                  <a:pt x="2347465" y="1782710"/>
                  <a:pt x="2335732" y="1782983"/>
                  <a:pt x="2319634" y="1782983"/>
                </a:cubicBezTo>
                <a:cubicBezTo>
                  <a:pt x="2296987" y="1781111"/>
                  <a:pt x="2270521" y="1780020"/>
                  <a:pt x="2240234" y="1779709"/>
                </a:cubicBezTo>
                <a:close/>
                <a:moveTo>
                  <a:pt x="1691765" y="1771114"/>
                </a:moveTo>
                <a:cubicBezTo>
                  <a:pt x="1651929" y="1771114"/>
                  <a:pt x="1618846" y="1777867"/>
                  <a:pt x="1592516" y="1791373"/>
                </a:cubicBezTo>
                <a:cubicBezTo>
                  <a:pt x="1566186" y="1804879"/>
                  <a:pt x="1545040" y="1825343"/>
                  <a:pt x="1529078" y="1852765"/>
                </a:cubicBezTo>
                <a:cubicBezTo>
                  <a:pt x="1513116" y="1880186"/>
                  <a:pt x="1505135" y="1909313"/>
                  <a:pt x="1505135" y="1940145"/>
                </a:cubicBezTo>
                <a:cubicBezTo>
                  <a:pt x="1505135" y="1968249"/>
                  <a:pt x="1511752" y="1996898"/>
                  <a:pt x="1524985" y="2026094"/>
                </a:cubicBezTo>
                <a:cubicBezTo>
                  <a:pt x="1538218" y="2055289"/>
                  <a:pt x="1557113" y="2077867"/>
                  <a:pt x="1581670" y="2093829"/>
                </a:cubicBezTo>
                <a:cubicBezTo>
                  <a:pt x="1606226" y="2109791"/>
                  <a:pt x="1633784" y="2117772"/>
                  <a:pt x="1664344" y="2117772"/>
                </a:cubicBezTo>
                <a:cubicBezTo>
                  <a:pt x="1692448" y="2117772"/>
                  <a:pt x="1716868" y="2113270"/>
                  <a:pt x="1737604" y="2104266"/>
                </a:cubicBezTo>
                <a:cubicBezTo>
                  <a:pt x="1758341" y="2095262"/>
                  <a:pt x="1779351" y="2079436"/>
                  <a:pt x="1800633" y="2056789"/>
                </a:cubicBezTo>
                <a:lnTo>
                  <a:pt x="1800224" y="2030186"/>
                </a:lnTo>
                <a:cubicBezTo>
                  <a:pt x="1778123" y="2049013"/>
                  <a:pt x="1758819" y="2061905"/>
                  <a:pt x="1742311" y="2068863"/>
                </a:cubicBezTo>
                <a:cubicBezTo>
                  <a:pt x="1725804" y="2075821"/>
                  <a:pt x="1706909" y="2079300"/>
                  <a:pt x="1685626" y="2079300"/>
                </a:cubicBezTo>
                <a:cubicBezTo>
                  <a:pt x="1655067" y="2079300"/>
                  <a:pt x="1628327" y="2066203"/>
                  <a:pt x="1605408" y="2040009"/>
                </a:cubicBezTo>
                <a:cubicBezTo>
                  <a:pt x="1582488" y="2013815"/>
                  <a:pt x="1571028" y="1978617"/>
                  <a:pt x="1571029" y="1934415"/>
                </a:cubicBezTo>
                <a:cubicBezTo>
                  <a:pt x="1571028" y="1891578"/>
                  <a:pt x="1582215" y="1855971"/>
                  <a:pt x="1604589" y="1827594"/>
                </a:cubicBezTo>
                <a:cubicBezTo>
                  <a:pt x="1620687" y="1807676"/>
                  <a:pt x="1640878" y="1797717"/>
                  <a:pt x="1665162" y="1797717"/>
                </a:cubicBezTo>
                <a:cubicBezTo>
                  <a:pt x="1675258" y="1797717"/>
                  <a:pt x="1684398" y="1799695"/>
                  <a:pt x="1692584" y="1803651"/>
                </a:cubicBezTo>
                <a:cubicBezTo>
                  <a:pt x="1700769" y="1807608"/>
                  <a:pt x="1709910" y="1814770"/>
                  <a:pt x="1720005" y="1825138"/>
                </a:cubicBezTo>
                <a:cubicBezTo>
                  <a:pt x="1736377" y="1842055"/>
                  <a:pt x="1751384" y="1850514"/>
                  <a:pt x="1765026" y="1850514"/>
                </a:cubicBezTo>
                <a:cubicBezTo>
                  <a:pt x="1774030" y="1850514"/>
                  <a:pt x="1781397" y="1847649"/>
                  <a:pt x="1787127" y="1841919"/>
                </a:cubicBezTo>
                <a:cubicBezTo>
                  <a:pt x="1792857" y="1836189"/>
                  <a:pt x="1795722" y="1828958"/>
                  <a:pt x="1795722" y="1820227"/>
                </a:cubicBezTo>
                <a:cubicBezTo>
                  <a:pt x="1795722" y="1808222"/>
                  <a:pt x="1790128" y="1798399"/>
                  <a:pt x="1778942" y="1790759"/>
                </a:cubicBezTo>
                <a:cubicBezTo>
                  <a:pt x="1759023" y="1777662"/>
                  <a:pt x="1729965" y="1771114"/>
                  <a:pt x="1691765" y="1771114"/>
                </a:cubicBezTo>
                <a:close/>
                <a:moveTo>
                  <a:pt x="4041204" y="1769477"/>
                </a:moveTo>
                <a:cubicBezTo>
                  <a:pt x="4000822" y="1769477"/>
                  <a:pt x="3967738" y="1782096"/>
                  <a:pt x="3941954" y="1807335"/>
                </a:cubicBezTo>
                <a:cubicBezTo>
                  <a:pt x="3916170" y="1832574"/>
                  <a:pt x="3903277" y="1863474"/>
                  <a:pt x="3903277" y="1900036"/>
                </a:cubicBezTo>
                <a:cubicBezTo>
                  <a:pt x="3903277" y="1944511"/>
                  <a:pt x="3923604" y="1979300"/>
                  <a:pt x="3964260" y="2004402"/>
                </a:cubicBezTo>
                <a:cubicBezTo>
                  <a:pt x="3971899" y="2009040"/>
                  <a:pt x="3977493" y="2012588"/>
                  <a:pt x="3981040" y="2015043"/>
                </a:cubicBezTo>
                <a:cubicBezTo>
                  <a:pt x="3969580" y="2020500"/>
                  <a:pt x="3954982" y="2026094"/>
                  <a:pt x="3937247" y="2031824"/>
                </a:cubicBezTo>
                <a:cubicBezTo>
                  <a:pt x="3919512" y="2037553"/>
                  <a:pt x="3907643" y="2043556"/>
                  <a:pt x="3901640" y="2049832"/>
                </a:cubicBezTo>
                <a:cubicBezTo>
                  <a:pt x="3897547" y="2054197"/>
                  <a:pt x="3895501" y="2059927"/>
                  <a:pt x="3895501" y="2067021"/>
                </a:cubicBezTo>
                <a:cubicBezTo>
                  <a:pt x="3895501" y="2074934"/>
                  <a:pt x="3898229" y="2082165"/>
                  <a:pt x="3903686" y="2088713"/>
                </a:cubicBezTo>
                <a:cubicBezTo>
                  <a:pt x="3909144" y="2095262"/>
                  <a:pt x="3922240" y="2105221"/>
                  <a:pt x="3942977" y="2118590"/>
                </a:cubicBezTo>
                <a:cubicBezTo>
                  <a:pt x="3960712" y="2125957"/>
                  <a:pt x="3971217" y="2130459"/>
                  <a:pt x="3974492" y="2132096"/>
                </a:cubicBezTo>
                <a:cubicBezTo>
                  <a:pt x="3970671" y="2134279"/>
                  <a:pt x="3963714" y="2137963"/>
                  <a:pt x="3953618" y="2143147"/>
                </a:cubicBezTo>
                <a:cubicBezTo>
                  <a:pt x="3919239" y="2160609"/>
                  <a:pt x="3896592" y="2177322"/>
                  <a:pt x="3885678" y="2193283"/>
                </a:cubicBezTo>
                <a:cubicBezTo>
                  <a:pt x="3874764" y="2209245"/>
                  <a:pt x="3869307" y="2222547"/>
                  <a:pt x="3869307" y="2233188"/>
                </a:cubicBezTo>
                <a:cubicBezTo>
                  <a:pt x="3869307" y="2245466"/>
                  <a:pt x="3874286" y="2257881"/>
                  <a:pt x="3884246" y="2270432"/>
                </a:cubicBezTo>
                <a:cubicBezTo>
                  <a:pt x="3894205" y="2282983"/>
                  <a:pt x="3911054" y="2294580"/>
                  <a:pt x="3934792" y="2305221"/>
                </a:cubicBezTo>
                <a:cubicBezTo>
                  <a:pt x="3958530" y="2315862"/>
                  <a:pt x="3992227" y="2321183"/>
                  <a:pt x="4035883" y="2321183"/>
                </a:cubicBezTo>
                <a:cubicBezTo>
                  <a:pt x="4075446" y="2321183"/>
                  <a:pt x="4110508" y="2315316"/>
                  <a:pt x="4141067" y="2303584"/>
                </a:cubicBezTo>
                <a:cubicBezTo>
                  <a:pt x="4171626" y="2291851"/>
                  <a:pt x="4194410" y="2276571"/>
                  <a:pt x="4209417" y="2257745"/>
                </a:cubicBezTo>
                <a:cubicBezTo>
                  <a:pt x="4224423" y="2238918"/>
                  <a:pt x="4231927" y="2218454"/>
                  <a:pt x="4231927" y="2196353"/>
                </a:cubicBezTo>
                <a:cubicBezTo>
                  <a:pt x="4231927" y="2179982"/>
                  <a:pt x="4227493" y="2164088"/>
                  <a:pt x="4218626" y="2148672"/>
                </a:cubicBezTo>
                <a:cubicBezTo>
                  <a:pt x="4209758" y="2133256"/>
                  <a:pt x="4196592" y="2121592"/>
                  <a:pt x="4179130" y="2113679"/>
                </a:cubicBezTo>
                <a:cubicBezTo>
                  <a:pt x="4161668" y="2105766"/>
                  <a:pt x="4137247" y="2101264"/>
                  <a:pt x="4105870" y="2100173"/>
                </a:cubicBezTo>
                <a:cubicBezTo>
                  <a:pt x="4033564" y="2097990"/>
                  <a:pt x="3984450" y="2089941"/>
                  <a:pt x="3958530" y="2076025"/>
                </a:cubicBezTo>
                <a:cubicBezTo>
                  <a:pt x="3948707" y="2070568"/>
                  <a:pt x="3943796" y="2064975"/>
                  <a:pt x="3943796" y="2059245"/>
                </a:cubicBezTo>
                <a:cubicBezTo>
                  <a:pt x="3943796" y="2053788"/>
                  <a:pt x="3948843" y="2047922"/>
                  <a:pt x="3958939" y="2041646"/>
                </a:cubicBezTo>
                <a:cubicBezTo>
                  <a:pt x="3979948" y="2029095"/>
                  <a:pt x="4003004" y="2022819"/>
                  <a:pt x="4028107" y="2022819"/>
                </a:cubicBezTo>
                <a:cubicBezTo>
                  <a:pt x="4035746" y="2023092"/>
                  <a:pt x="4040385" y="2023229"/>
                  <a:pt x="4042022" y="2023229"/>
                </a:cubicBezTo>
                <a:cubicBezTo>
                  <a:pt x="4064123" y="2023229"/>
                  <a:pt x="4085951" y="2017772"/>
                  <a:pt x="4107506" y="2006858"/>
                </a:cubicBezTo>
                <a:cubicBezTo>
                  <a:pt x="4129062" y="1995944"/>
                  <a:pt x="4145979" y="1980118"/>
                  <a:pt x="4158257" y="1959381"/>
                </a:cubicBezTo>
                <a:cubicBezTo>
                  <a:pt x="4170535" y="1938645"/>
                  <a:pt x="4176674" y="1918590"/>
                  <a:pt x="4176674" y="1899218"/>
                </a:cubicBezTo>
                <a:cubicBezTo>
                  <a:pt x="4176674" y="1879845"/>
                  <a:pt x="4170808" y="1858426"/>
                  <a:pt x="4159076" y="1834961"/>
                </a:cubicBezTo>
                <a:cubicBezTo>
                  <a:pt x="4162896" y="1834415"/>
                  <a:pt x="4165487" y="1834143"/>
                  <a:pt x="4166852" y="1834143"/>
                </a:cubicBezTo>
                <a:cubicBezTo>
                  <a:pt x="4170672" y="1834143"/>
                  <a:pt x="4181381" y="1836530"/>
                  <a:pt x="4198980" y="1841305"/>
                </a:cubicBezTo>
                <a:cubicBezTo>
                  <a:pt x="4216579" y="1846080"/>
                  <a:pt x="4229198" y="1848467"/>
                  <a:pt x="4236838" y="1848467"/>
                </a:cubicBezTo>
                <a:cubicBezTo>
                  <a:pt x="4241204" y="1848467"/>
                  <a:pt x="4244546" y="1847376"/>
                  <a:pt x="4246866" y="1845193"/>
                </a:cubicBezTo>
                <a:cubicBezTo>
                  <a:pt x="4249184" y="1843010"/>
                  <a:pt x="4250344" y="1839736"/>
                  <a:pt x="4250344" y="1835370"/>
                </a:cubicBezTo>
                <a:cubicBezTo>
                  <a:pt x="4250344" y="1822546"/>
                  <a:pt x="4248707" y="1813406"/>
                  <a:pt x="4245433" y="1807949"/>
                </a:cubicBezTo>
                <a:cubicBezTo>
                  <a:pt x="4241340" y="1805493"/>
                  <a:pt x="4236156" y="1804265"/>
                  <a:pt x="4229880" y="1804265"/>
                </a:cubicBezTo>
                <a:cubicBezTo>
                  <a:pt x="4226606" y="1804265"/>
                  <a:pt x="4216033" y="1805425"/>
                  <a:pt x="4198162" y="1807744"/>
                </a:cubicBezTo>
                <a:cubicBezTo>
                  <a:pt x="4180290" y="1810063"/>
                  <a:pt x="4169034" y="1811223"/>
                  <a:pt x="4164396" y="1811223"/>
                </a:cubicBezTo>
                <a:cubicBezTo>
                  <a:pt x="4158939" y="1811223"/>
                  <a:pt x="4154028" y="1810541"/>
                  <a:pt x="4149662" y="1809177"/>
                </a:cubicBezTo>
                <a:cubicBezTo>
                  <a:pt x="4147752" y="1808358"/>
                  <a:pt x="4141340" y="1804538"/>
                  <a:pt x="4130426" y="1797717"/>
                </a:cubicBezTo>
                <a:cubicBezTo>
                  <a:pt x="4113236" y="1786803"/>
                  <a:pt x="4100276" y="1779981"/>
                  <a:pt x="4091545" y="1777253"/>
                </a:cubicBezTo>
                <a:cubicBezTo>
                  <a:pt x="4076265" y="1772069"/>
                  <a:pt x="4059484" y="1769477"/>
                  <a:pt x="4041204" y="1769477"/>
                </a:cubicBezTo>
                <a:close/>
                <a:moveTo>
                  <a:pt x="2043781" y="1769477"/>
                </a:moveTo>
                <a:cubicBezTo>
                  <a:pt x="2008037" y="1769477"/>
                  <a:pt x="1977751" y="1775207"/>
                  <a:pt x="1952922" y="1786666"/>
                </a:cubicBezTo>
                <a:cubicBezTo>
                  <a:pt x="1935186" y="1794852"/>
                  <a:pt x="1918406" y="1807335"/>
                  <a:pt x="1902580" y="1824115"/>
                </a:cubicBezTo>
                <a:cubicBezTo>
                  <a:pt x="1886755" y="1840896"/>
                  <a:pt x="1874954" y="1859859"/>
                  <a:pt x="1867178" y="1881005"/>
                </a:cubicBezTo>
                <a:cubicBezTo>
                  <a:pt x="1859402" y="1902151"/>
                  <a:pt x="1855514" y="1922001"/>
                  <a:pt x="1855514" y="1940555"/>
                </a:cubicBezTo>
                <a:cubicBezTo>
                  <a:pt x="1855514" y="1974115"/>
                  <a:pt x="1863563" y="2003993"/>
                  <a:pt x="1879661" y="2030186"/>
                </a:cubicBezTo>
                <a:cubicBezTo>
                  <a:pt x="1895759" y="2056380"/>
                  <a:pt x="1914995" y="2076162"/>
                  <a:pt x="1937369" y="2089532"/>
                </a:cubicBezTo>
                <a:cubicBezTo>
                  <a:pt x="1967383" y="2107267"/>
                  <a:pt x="1999306" y="2116135"/>
                  <a:pt x="2033140" y="2116135"/>
                </a:cubicBezTo>
                <a:cubicBezTo>
                  <a:pt x="2087983" y="2116135"/>
                  <a:pt x="2133345" y="2099013"/>
                  <a:pt x="2169225" y="2064770"/>
                </a:cubicBezTo>
                <a:cubicBezTo>
                  <a:pt x="2205105" y="2030527"/>
                  <a:pt x="2223045" y="1991578"/>
                  <a:pt x="2223045" y="1947922"/>
                </a:cubicBezTo>
                <a:cubicBezTo>
                  <a:pt x="2223045" y="1898808"/>
                  <a:pt x="2205923" y="1856789"/>
                  <a:pt x="2171680" y="1821864"/>
                </a:cubicBezTo>
                <a:cubicBezTo>
                  <a:pt x="2137437" y="1786939"/>
                  <a:pt x="2094804" y="1769477"/>
                  <a:pt x="2043781" y="1769477"/>
                </a:cubicBezTo>
                <a:close/>
                <a:moveTo>
                  <a:pt x="2813074" y="1768658"/>
                </a:moveTo>
                <a:cubicBezTo>
                  <a:pt x="2789608" y="1768658"/>
                  <a:pt x="2769008" y="1772342"/>
                  <a:pt x="2751273" y="1779709"/>
                </a:cubicBezTo>
                <a:cubicBezTo>
                  <a:pt x="2738995" y="1784893"/>
                  <a:pt x="2724670" y="1794033"/>
                  <a:pt x="2708299" y="1807130"/>
                </a:cubicBezTo>
                <a:cubicBezTo>
                  <a:pt x="2696839" y="1816407"/>
                  <a:pt x="2687153" y="1828276"/>
                  <a:pt x="2679240" y="1842737"/>
                </a:cubicBezTo>
                <a:cubicBezTo>
                  <a:pt x="2667507" y="1864020"/>
                  <a:pt x="2659390" y="1884074"/>
                  <a:pt x="2654888" y="1902901"/>
                </a:cubicBezTo>
                <a:cubicBezTo>
                  <a:pt x="2650386" y="1921728"/>
                  <a:pt x="2648135" y="1937144"/>
                  <a:pt x="2648135" y="1949150"/>
                </a:cubicBezTo>
                <a:cubicBezTo>
                  <a:pt x="2648135" y="1987076"/>
                  <a:pt x="2656116" y="2019341"/>
                  <a:pt x="2672078" y="2045944"/>
                </a:cubicBezTo>
                <a:cubicBezTo>
                  <a:pt x="2688040" y="2072547"/>
                  <a:pt x="2709936" y="2091851"/>
                  <a:pt x="2737767" y="2103856"/>
                </a:cubicBezTo>
                <a:cubicBezTo>
                  <a:pt x="2756594" y="2111769"/>
                  <a:pt x="2775693" y="2115725"/>
                  <a:pt x="2795066" y="2115725"/>
                </a:cubicBezTo>
                <a:cubicBezTo>
                  <a:pt x="2816348" y="2115725"/>
                  <a:pt x="2831628" y="2114498"/>
                  <a:pt x="2840905" y="2112042"/>
                </a:cubicBezTo>
                <a:cubicBezTo>
                  <a:pt x="2860277" y="2106585"/>
                  <a:pt x="2879377" y="2097990"/>
                  <a:pt x="2898204" y="2086257"/>
                </a:cubicBezTo>
                <a:cubicBezTo>
                  <a:pt x="2917030" y="2074525"/>
                  <a:pt x="2932583" y="2060882"/>
                  <a:pt x="2944861" y="2045330"/>
                </a:cubicBezTo>
                <a:cubicBezTo>
                  <a:pt x="2945134" y="2043147"/>
                  <a:pt x="2945270" y="2041100"/>
                  <a:pt x="2945270" y="2039191"/>
                </a:cubicBezTo>
                <a:lnTo>
                  <a:pt x="2942815" y="2022819"/>
                </a:lnTo>
                <a:lnTo>
                  <a:pt x="2913347" y="2046967"/>
                </a:lnTo>
                <a:cubicBezTo>
                  <a:pt x="2896430" y="2057881"/>
                  <a:pt x="2883333" y="2064838"/>
                  <a:pt x="2874056" y="2067840"/>
                </a:cubicBezTo>
                <a:cubicBezTo>
                  <a:pt x="2864779" y="2070841"/>
                  <a:pt x="2852364" y="2072751"/>
                  <a:pt x="2836812" y="2073570"/>
                </a:cubicBezTo>
                <a:cubicBezTo>
                  <a:pt x="2807617" y="2072751"/>
                  <a:pt x="2783265" y="2065998"/>
                  <a:pt x="2763756" y="2053311"/>
                </a:cubicBezTo>
                <a:cubicBezTo>
                  <a:pt x="2744247" y="2040623"/>
                  <a:pt x="2729240" y="2022206"/>
                  <a:pt x="2718735" y="1998058"/>
                </a:cubicBezTo>
                <a:cubicBezTo>
                  <a:pt x="2708231" y="1973911"/>
                  <a:pt x="2702978" y="1953515"/>
                  <a:pt x="2702978" y="1936871"/>
                </a:cubicBezTo>
                <a:lnTo>
                  <a:pt x="2703388" y="1916817"/>
                </a:lnTo>
                <a:lnTo>
                  <a:pt x="2703388" y="1912724"/>
                </a:lnTo>
                <a:lnTo>
                  <a:pt x="2702978" y="1908631"/>
                </a:lnTo>
                <a:cubicBezTo>
                  <a:pt x="2702978" y="1905630"/>
                  <a:pt x="2704206" y="1900036"/>
                  <a:pt x="2706662" y="1891851"/>
                </a:cubicBezTo>
                <a:cubicBezTo>
                  <a:pt x="2719758" y="1890717"/>
                  <a:pt x="2732583" y="1890150"/>
                  <a:pt x="2745134" y="1890150"/>
                </a:cubicBezTo>
                <a:lnTo>
                  <a:pt x="2776239" y="1890182"/>
                </a:lnTo>
                <a:lnTo>
                  <a:pt x="2940359" y="1888986"/>
                </a:lnTo>
                <a:lnTo>
                  <a:pt x="2940359" y="1883256"/>
                </a:lnTo>
                <a:cubicBezTo>
                  <a:pt x="2940359" y="1867158"/>
                  <a:pt x="2934970" y="1849422"/>
                  <a:pt x="2924193" y="1830050"/>
                </a:cubicBezTo>
                <a:cubicBezTo>
                  <a:pt x="2913415" y="1810677"/>
                  <a:pt x="2897112" y="1794852"/>
                  <a:pt x="2875284" y="1782574"/>
                </a:cubicBezTo>
                <a:cubicBezTo>
                  <a:pt x="2859186" y="1773297"/>
                  <a:pt x="2838449" y="1768658"/>
                  <a:pt x="2813074" y="1768658"/>
                </a:cubicBezTo>
                <a:close/>
                <a:moveTo>
                  <a:pt x="1320253" y="1766203"/>
                </a:moveTo>
                <a:cubicBezTo>
                  <a:pt x="1305246" y="1766203"/>
                  <a:pt x="1288875" y="1769818"/>
                  <a:pt x="1271140" y="1777048"/>
                </a:cubicBezTo>
                <a:cubicBezTo>
                  <a:pt x="1253405" y="1784279"/>
                  <a:pt x="1239489" y="1794988"/>
                  <a:pt x="1229394" y="1809177"/>
                </a:cubicBezTo>
                <a:cubicBezTo>
                  <a:pt x="1219298" y="1823365"/>
                  <a:pt x="1214250" y="1839736"/>
                  <a:pt x="1214250" y="1858290"/>
                </a:cubicBezTo>
                <a:cubicBezTo>
                  <a:pt x="1214250" y="1877935"/>
                  <a:pt x="1220390" y="1895398"/>
                  <a:pt x="1232668" y="1910677"/>
                </a:cubicBezTo>
                <a:cubicBezTo>
                  <a:pt x="1244946" y="1925957"/>
                  <a:pt x="1269025" y="1940350"/>
                  <a:pt x="1304905" y="1953856"/>
                </a:cubicBezTo>
                <a:cubicBezTo>
                  <a:pt x="1340785" y="1967362"/>
                  <a:pt x="1365137" y="1981482"/>
                  <a:pt x="1377961" y="1996216"/>
                </a:cubicBezTo>
                <a:cubicBezTo>
                  <a:pt x="1390785" y="2011223"/>
                  <a:pt x="1397197" y="2027594"/>
                  <a:pt x="1397197" y="2045330"/>
                </a:cubicBezTo>
                <a:cubicBezTo>
                  <a:pt x="1397197" y="2058699"/>
                  <a:pt x="1391740" y="2070432"/>
                  <a:pt x="1380826" y="2080528"/>
                </a:cubicBezTo>
                <a:cubicBezTo>
                  <a:pt x="1365547" y="2093897"/>
                  <a:pt x="1350131" y="2100582"/>
                  <a:pt x="1334578" y="2100582"/>
                </a:cubicBezTo>
                <a:cubicBezTo>
                  <a:pt x="1317661" y="2100582"/>
                  <a:pt x="1301972" y="2096285"/>
                  <a:pt x="1287511" y="2087690"/>
                </a:cubicBezTo>
                <a:cubicBezTo>
                  <a:pt x="1273050" y="2079095"/>
                  <a:pt x="1260635" y="2067021"/>
                  <a:pt x="1250267" y="2051469"/>
                </a:cubicBezTo>
                <a:cubicBezTo>
                  <a:pt x="1245083" y="2043829"/>
                  <a:pt x="1237443" y="2027049"/>
                  <a:pt x="1227347" y="2001128"/>
                </a:cubicBezTo>
                <a:cubicBezTo>
                  <a:pt x="1221617" y="2001128"/>
                  <a:pt x="1218070" y="2001673"/>
                  <a:pt x="1216706" y="2002765"/>
                </a:cubicBezTo>
                <a:cubicBezTo>
                  <a:pt x="1215342" y="2003856"/>
                  <a:pt x="1214660" y="2006039"/>
                  <a:pt x="1214660" y="2009313"/>
                </a:cubicBezTo>
                <a:cubicBezTo>
                  <a:pt x="1214660" y="2016135"/>
                  <a:pt x="1216842" y="2037963"/>
                  <a:pt x="1221208" y="2074798"/>
                </a:cubicBezTo>
                <a:cubicBezTo>
                  <a:pt x="1221754" y="2080255"/>
                  <a:pt x="1222027" y="2084211"/>
                  <a:pt x="1222027" y="2086667"/>
                </a:cubicBezTo>
                <a:cubicBezTo>
                  <a:pt x="1222300" y="2092669"/>
                  <a:pt x="1223800" y="2096762"/>
                  <a:pt x="1226529" y="2098945"/>
                </a:cubicBezTo>
                <a:cubicBezTo>
                  <a:pt x="1255724" y="2111769"/>
                  <a:pt x="1287648" y="2118181"/>
                  <a:pt x="1322300" y="2118181"/>
                </a:cubicBezTo>
                <a:cubicBezTo>
                  <a:pt x="1337034" y="2118181"/>
                  <a:pt x="1353746" y="2114835"/>
                  <a:pt x="1372436" y="2108144"/>
                </a:cubicBezTo>
                <a:cubicBezTo>
                  <a:pt x="1391126" y="2101453"/>
                  <a:pt x="1406679" y="2089915"/>
                  <a:pt x="1419094" y="2073531"/>
                </a:cubicBezTo>
                <a:cubicBezTo>
                  <a:pt x="1431508" y="2057148"/>
                  <a:pt x="1437716" y="2039534"/>
                  <a:pt x="1437716" y="2020690"/>
                </a:cubicBezTo>
                <a:cubicBezTo>
                  <a:pt x="1437716" y="2007035"/>
                  <a:pt x="1434442" y="1992697"/>
                  <a:pt x="1427893" y="1977677"/>
                </a:cubicBezTo>
                <a:cubicBezTo>
                  <a:pt x="1421345" y="1962658"/>
                  <a:pt x="1411181" y="1949891"/>
                  <a:pt x="1397402" y="1939378"/>
                </a:cubicBezTo>
                <a:cubicBezTo>
                  <a:pt x="1383623" y="1928865"/>
                  <a:pt x="1361658" y="1917497"/>
                  <a:pt x="1331508" y="1905274"/>
                </a:cubicBezTo>
                <a:cubicBezTo>
                  <a:pt x="1301358" y="1893051"/>
                  <a:pt x="1282190" y="1882164"/>
                  <a:pt x="1274005" y="1872615"/>
                </a:cubicBezTo>
                <a:cubicBezTo>
                  <a:pt x="1265819" y="1863065"/>
                  <a:pt x="1261727" y="1852151"/>
                  <a:pt x="1261727" y="1839872"/>
                </a:cubicBezTo>
                <a:cubicBezTo>
                  <a:pt x="1261727" y="1823774"/>
                  <a:pt x="1266774" y="1810746"/>
                  <a:pt x="1276870" y="1800786"/>
                </a:cubicBezTo>
                <a:cubicBezTo>
                  <a:pt x="1286965" y="1790827"/>
                  <a:pt x="1300199" y="1785848"/>
                  <a:pt x="1316570" y="1785848"/>
                </a:cubicBezTo>
                <a:cubicBezTo>
                  <a:pt x="1332941" y="1785848"/>
                  <a:pt x="1349517" y="1792465"/>
                  <a:pt x="1366297" y="1805698"/>
                </a:cubicBezTo>
                <a:cubicBezTo>
                  <a:pt x="1383077" y="1818931"/>
                  <a:pt x="1395560" y="1836871"/>
                  <a:pt x="1403746" y="1859518"/>
                </a:cubicBezTo>
                <a:lnTo>
                  <a:pt x="1409476" y="1859518"/>
                </a:lnTo>
                <a:cubicBezTo>
                  <a:pt x="1411931" y="1859518"/>
                  <a:pt x="1414933" y="1859381"/>
                  <a:pt x="1418480" y="1859109"/>
                </a:cubicBezTo>
                <a:lnTo>
                  <a:pt x="1417661" y="1846012"/>
                </a:lnTo>
                <a:cubicBezTo>
                  <a:pt x="1416297" y="1818999"/>
                  <a:pt x="1414523" y="1798535"/>
                  <a:pt x="1412341" y="1784620"/>
                </a:cubicBezTo>
                <a:cubicBezTo>
                  <a:pt x="1401154" y="1778344"/>
                  <a:pt x="1387852" y="1773706"/>
                  <a:pt x="1372436" y="1770704"/>
                </a:cubicBezTo>
                <a:cubicBezTo>
                  <a:pt x="1357020" y="1767703"/>
                  <a:pt x="1339626" y="1766203"/>
                  <a:pt x="1320253" y="1766203"/>
                </a:cubicBezTo>
                <a:close/>
                <a:moveTo>
                  <a:pt x="3548731" y="1760063"/>
                </a:moveTo>
                <a:cubicBezTo>
                  <a:pt x="3538090" y="1781133"/>
                  <a:pt x="3524993" y="1797823"/>
                  <a:pt x="3509441" y="1810136"/>
                </a:cubicBezTo>
                <a:cubicBezTo>
                  <a:pt x="3498799" y="1818893"/>
                  <a:pt x="3483520" y="1826008"/>
                  <a:pt x="3463602" y="1831482"/>
                </a:cubicBezTo>
                <a:lnTo>
                  <a:pt x="3463602" y="1846421"/>
                </a:lnTo>
                <a:cubicBezTo>
                  <a:pt x="3483520" y="1849414"/>
                  <a:pt x="3497162" y="1854717"/>
                  <a:pt x="3504529" y="1862332"/>
                </a:cubicBezTo>
                <a:cubicBezTo>
                  <a:pt x="3508895" y="1867226"/>
                  <a:pt x="3511078" y="1878104"/>
                  <a:pt x="3511078" y="1894965"/>
                </a:cubicBezTo>
                <a:lnTo>
                  <a:pt x="3511896" y="2020191"/>
                </a:lnTo>
                <a:cubicBezTo>
                  <a:pt x="3511896" y="2028624"/>
                  <a:pt x="3511760" y="2035558"/>
                  <a:pt x="3511487" y="2040994"/>
                </a:cubicBezTo>
                <a:lnTo>
                  <a:pt x="3510668" y="2055683"/>
                </a:lnTo>
                <a:cubicBezTo>
                  <a:pt x="3510668" y="2067377"/>
                  <a:pt x="3508963" y="2074855"/>
                  <a:pt x="3505553" y="2078117"/>
                </a:cubicBezTo>
                <a:cubicBezTo>
                  <a:pt x="3502142" y="2081378"/>
                  <a:pt x="3491841" y="2084234"/>
                  <a:pt x="3474652" y="2086686"/>
                </a:cubicBezTo>
                <a:cubicBezTo>
                  <a:pt x="3465648" y="2088042"/>
                  <a:pt x="3457735" y="2089672"/>
                  <a:pt x="3450914" y="2091578"/>
                </a:cubicBezTo>
                <a:cubicBezTo>
                  <a:pt x="3450095" y="2095125"/>
                  <a:pt x="3449686" y="2097854"/>
                  <a:pt x="3449686" y="2099764"/>
                </a:cubicBezTo>
                <a:lnTo>
                  <a:pt x="3450505" y="2105084"/>
                </a:lnTo>
                <a:lnTo>
                  <a:pt x="3460737" y="2105084"/>
                </a:lnTo>
                <a:cubicBezTo>
                  <a:pt x="3466194" y="2105084"/>
                  <a:pt x="3479154" y="2104948"/>
                  <a:pt x="3499618" y="2104675"/>
                </a:cubicBezTo>
                <a:lnTo>
                  <a:pt x="3588022" y="2105903"/>
                </a:lnTo>
                <a:lnTo>
                  <a:pt x="3630996" y="2105903"/>
                </a:lnTo>
                <a:lnTo>
                  <a:pt x="3631405" y="2097717"/>
                </a:lnTo>
                <a:cubicBezTo>
                  <a:pt x="3629495" y="2093624"/>
                  <a:pt x="3625812" y="2090896"/>
                  <a:pt x="3620355" y="2089532"/>
                </a:cubicBezTo>
                <a:cubicBezTo>
                  <a:pt x="3617626" y="2088986"/>
                  <a:pt x="3611965" y="2087485"/>
                  <a:pt x="3603370" y="2085030"/>
                </a:cubicBezTo>
                <a:cubicBezTo>
                  <a:pt x="3594775" y="2082574"/>
                  <a:pt x="3587203" y="2080664"/>
                  <a:pt x="3580655" y="2079300"/>
                </a:cubicBezTo>
                <a:cubicBezTo>
                  <a:pt x="3574106" y="2077935"/>
                  <a:pt x="3569741" y="2076162"/>
                  <a:pt x="3567558" y="2073979"/>
                </a:cubicBezTo>
                <a:cubicBezTo>
                  <a:pt x="3566194" y="2072342"/>
                  <a:pt x="3565239" y="2069341"/>
                  <a:pt x="3564693" y="2064975"/>
                </a:cubicBezTo>
                <a:cubicBezTo>
                  <a:pt x="3563329" y="2054334"/>
                  <a:pt x="3562647" y="2025412"/>
                  <a:pt x="3562647" y="1978208"/>
                </a:cubicBezTo>
                <a:lnTo>
                  <a:pt x="3561419" y="1887758"/>
                </a:lnTo>
                <a:cubicBezTo>
                  <a:pt x="3561419" y="1878481"/>
                  <a:pt x="3561692" y="1867294"/>
                  <a:pt x="3562237" y="1854197"/>
                </a:cubicBezTo>
                <a:cubicBezTo>
                  <a:pt x="3578609" y="1838099"/>
                  <a:pt x="3595525" y="1826025"/>
                  <a:pt x="3612988" y="1817976"/>
                </a:cubicBezTo>
                <a:cubicBezTo>
                  <a:pt x="3630450" y="1809927"/>
                  <a:pt x="3648322" y="1805902"/>
                  <a:pt x="3666603" y="1805902"/>
                </a:cubicBezTo>
                <a:cubicBezTo>
                  <a:pt x="3690341" y="1805902"/>
                  <a:pt x="3709304" y="1812598"/>
                  <a:pt x="3723493" y="1825989"/>
                </a:cubicBezTo>
                <a:cubicBezTo>
                  <a:pt x="3737681" y="1839376"/>
                  <a:pt x="3744775" y="1863694"/>
                  <a:pt x="3744775" y="1898943"/>
                </a:cubicBezTo>
                <a:lnTo>
                  <a:pt x="3743957" y="1931730"/>
                </a:lnTo>
                <a:lnTo>
                  <a:pt x="3743957" y="1953044"/>
                </a:lnTo>
                <a:cubicBezTo>
                  <a:pt x="3744230" y="2003048"/>
                  <a:pt x="3744775" y="2034335"/>
                  <a:pt x="3745594" y="2046903"/>
                </a:cubicBezTo>
                <a:cubicBezTo>
                  <a:pt x="3746139" y="2052641"/>
                  <a:pt x="3746412" y="2056468"/>
                  <a:pt x="3746412" y="2058382"/>
                </a:cubicBezTo>
                <a:cubicBezTo>
                  <a:pt x="3746412" y="2062752"/>
                  <a:pt x="3744775" y="2068215"/>
                  <a:pt x="3741501" y="2074772"/>
                </a:cubicBezTo>
                <a:cubicBezTo>
                  <a:pt x="3737135" y="2078055"/>
                  <a:pt x="3733452" y="2080242"/>
                  <a:pt x="3730450" y="2081333"/>
                </a:cubicBezTo>
                <a:cubicBezTo>
                  <a:pt x="3727449" y="2082425"/>
                  <a:pt x="3721992" y="2083245"/>
                  <a:pt x="3714079" y="2083795"/>
                </a:cubicBezTo>
                <a:cubicBezTo>
                  <a:pt x="3700710" y="2084887"/>
                  <a:pt x="3690341" y="2087072"/>
                  <a:pt x="3682974" y="2090350"/>
                </a:cubicBezTo>
                <a:cubicBezTo>
                  <a:pt x="3681064" y="2093079"/>
                  <a:pt x="3680109" y="2095262"/>
                  <a:pt x="3680109" y="2096899"/>
                </a:cubicBezTo>
                <a:lnTo>
                  <a:pt x="3682565" y="2105493"/>
                </a:lnTo>
                <a:cubicBezTo>
                  <a:pt x="3699209" y="2106312"/>
                  <a:pt x="3717354" y="2106448"/>
                  <a:pt x="3736999" y="2105903"/>
                </a:cubicBezTo>
                <a:lnTo>
                  <a:pt x="3790205" y="2104675"/>
                </a:lnTo>
                <a:lnTo>
                  <a:pt x="3844230" y="2105493"/>
                </a:lnTo>
                <a:lnTo>
                  <a:pt x="3852006" y="2105493"/>
                </a:lnTo>
                <a:cubicBezTo>
                  <a:pt x="3853643" y="2101401"/>
                  <a:pt x="3854462" y="2097990"/>
                  <a:pt x="3854462" y="2095262"/>
                </a:cubicBezTo>
                <a:lnTo>
                  <a:pt x="3854462" y="2091987"/>
                </a:lnTo>
                <a:cubicBezTo>
                  <a:pt x="3850096" y="2087072"/>
                  <a:pt x="3834816" y="2082838"/>
                  <a:pt x="3808622" y="2079287"/>
                </a:cubicBezTo>
                <a:cubicBezTo>
                  <a:pt x="3802892" y="2075731"/>
                  <a:pt x="3799345" y="2072178"/>
                  <a:pt x="3797981" y="2068627"/>
                </a:cubicBezTo>
                <a:cubicBezTo>
                  <a:pt x="3796344" y="2063438"/>
                  <a:pt x="3795526" y="2051281"/>
                  <a:pt x="3795526" y="2032156"/>
                </a:cubicBezTo>
                <a:cubicBezTo>
                  <a:pt x="3795526" y="2020138"/>
                  <a:pt x="3795730" y="2009484"/>
                  <a:pt x="3796139" y="2000194"/>
                </a:cubicBezTo>
                <a:cubicBezTo>
                  <a:pt x="3796549" y="1990904"/>
                  <a:pt x="3796753" y="1985441"/>
                  <a:pt x="3796753" y="1983804"/>
                </a:cubicBezTo>
                <a:lnTo>
                  <a:pt x="3796753" y="1921926"/>
                </a:lnTo>
                <a:cubicBezTo>
                  <a:pt x="3796753" y="1873572"/>
                  <a:pt x="3794366" y="1841267"/>
                  <a:pt x="3789591" y="1825011"/>
                </a:cubicBezTo>
                <a:cubicBezTo>
                  <a:pt x="3784816" y="1808755"/>
                  <a:pt x="3774379" y="1794616"/>
                  <a:pt x="3758281" y="1782596"/>
                </a:cubicBezTo>
                <a:cubicBezTo>
                  <a:pt x="3742183" y="1770576"/>
                  <a:pt x="3722947" y="1764565"/>
                  <a:pt x="3700573" y="1764565"/>
                </a:cubicBezTo>
                <a:cubicBezTo>
                  <a:pt x="3689932" y="1764565"/>
                  <a:pt x="3680382" y="1765661"/>
                  <a:pt x="3671924" y="1767852"/>
                </a:cubicBezTo>
                <a:cubicBezTo>
                  <a:pt x="3658554" y="1770862"/>
                  <a:pt x="3643274" y="1776269"/>
                  <a:pt x="3626085" y="1784073"/>
                </a:cubicBezTo>
                <a:cubicBezTo>
                  <a:pt x="3608895" y="1791877"/>
                  <a:pt x="3592115" y="1801940"/>
                  <a:pt x="3575744" y="1814261"/>
                </a:cubicBezTo>
                <a:cubicBezTo>
                  <a:pt x="3571378" y="1817548"/>
                  <a:pt x="3567558" y="1820287"/>
                  <a:pt x="3564284" y="1822478"/>
                </a:cubicBezTo>
                <a:lnTo>
                  <a:pt x="3563875" y="1815086"/>
                </a:lnTo>
                <a:lnTo>
                  <a:pt x="3563875" y="1787984"/>
                </a:lnTo>
                <a:cubicBezTo>
                  <a:pt x="3563875" y="1782510"/>
                  <a:pt x="3563465" y="1773339"/>
                  <a:pt x="3562647" y="1760473"/>
                </a:cubicBezTo>
                <a:close/>
                <a:moveTo>
                  <a:pt x="3087327" y="1751059"/>
                </a:moveTo>
                <a:cubicBezTo>
                  <a:pt x="3077777" y="1771029"/>
                  <a:pt x="3066181" y="1787169"/>
                  <a:pt x="3052538" y="1799482"/>
                </a:cubicBezTo>
                <a:cubicBezTo>
                  <a:pt x="3042715" y="1807962"/>
                  <a:pt x="3023479" y="1818083"/>
                  <a:pt x="2994830" y="1829845"/>
                </a:cubicBezTo>
                <a:lnTo>
                  <a:pt x="2993193" y="1842328"/>
                </a:lnTo>
                <a:cubicBezTo>
                  <a:pt x="2998650" y="1844507"/>
                  <a:pt x="3006017" y="1846278"/>
                  <a:pt x="3015294" y="1847642"/>
                </a:cubicBezTo>
                <a:cubicBezTo>
                  <a:pt x="3031119" y="1849821"/>
                  <a:pt x="3040942" y="1852817"/>
                  <a:pt x="3044762" y="1856630"/>
                </a:cubicBezTo>
                <a:cubicBezTo>
                  <a:pt x="3048582" y="1860444"/>
                  <a:pt x="3051038" y="1869501"/>
                  <a:pt x="3052129" y="1883803"/>
                </a:cubicBezTo>
                <a:cubicBezTo>
                  <a:pt x="3053220" y="1898104"/>
                  <a:pt x="3053766" y="1951562"/>
                  <a:pt x="3053766" y="2044179"/>
                </a:cubicBezTo>
                <a:cubicBezTo>
                  <a:pt x="3053766" y="2061615"/>
                  <a:pt x="3052947" y="2072103"/>
                  <a:pt x="3051310" y="2075642"/>
                </a:cubicBezTo>
                <a:cubicBezTo>
                  <a:pt x="3050219" y="2078093"/>
                  <a:pt x="3048309" y="2080001"/>
                  <a:pt x="3045581" y="2081365"/>
                </a:cubicBezTo>
                <a:lnTo>
                  <a:pt x="3011611" y="2087492"/>
                </a:lnTo>
                <a:lnTo>
                  <a:pt x="2987463" y="2092397"/>
                </a:lnTo>
                <a:cubicBezTo>
                  <a:pt x="2985007" y="2096216"/>
                  <a:pt x="2983779" y="2099081"/>
                  <a:pt x="2983780" y="2100992"/>
                </a:cubicBezTo>
                <a:lnTo>
                  <a:pt x="2985417" y="2106312"/>
                </a:lnTo>
                <a:lnTo>
                  <a:pt x="3054175" y="2105084"/>
                </a:lnTo>
                <a:lnTo>
                  <a:pt x="3076686" y="2103856"/>
                </a:lnTo>
                <a:lnTo>
                  <a:pt x="3118432" y="2103856"/>
                </a:lnTo>
                <a:lnTo>
                  <a:pt x="3143398" y="2103447"/>
                </a:lnTo>
                <a:lnTo>
                  <a:pt x="3160588" y="2103856"/>
                </a:lnTo>
                <a:lnTo>
                  <a:pt x="3206017" y="2104675"/>
                </a:lnTo>
                <a:cubicBezTo>
                  <a:pt x="3208200" y="2101946"/>
                  <a:pt x="3209292" y="2099764"/>
                  <a:pt x="3209292" y="2098126"/>
                </a:cubicBezTo>
                <a:cubicBezTo>
                  <a:pt x="3209292" y="2095398"/>
                  <a:pt x="3208064" y="2093352"/>
                  <a:pt x="3205608" y="2091987"/>
                </a:cubicBezTo>
                <a:cubicBezTo>
                  <a:pt x="3200969" y="2088977"/>
                  <a:pt x="3192784" y="2087336"/>
                  <a:pt x="3181051" y="2087063"/>
                </a:cubicBezTo>
                <a:cubicBezTo>
                  <a:pt x="3179141" y="2086790"/>
                  <a:pt x="3176276" y="2086517"/>
                  <a:pt x="3172457" y="2086245"/>
                </a:cubicBezTo>
                <a:cubicBezTo>
                  <a:pt x="3166999" y="2085149"/>
                  <a:pt x="3149537" y="2083371"/>
                  <a:pt x="3120069" y="2080911"/>
                </a:cubicBezTo>
                <a:cubicBezTo>
                  <a:pt x="3115704" y="2078178"/>
                  <a:pt x="3112975" y="2075855"/>
                  <a:pt x="3111884" y="2073941"/>
                </a:cubicBezTo>
                <a:cubicBezTo>
                  <a:pt x="3110519" y="2071204"/>
                  <a:pt x="3109428" y="2065188"/>
                  <a:pt x="3108609" y="2055894"/>
                </a:cubicBezTo>
                <a:lnTo>
                  <a:pt x="3107791" y="1974672"/>
                </a:lnTo>
                <a:lnTo>
                  <a:pt x="3105744" y="1906994"/>
                </a:lnTo>
                <a:cubicBezTo>
                  <a:pt x="3105744" y="1895261"/>
                  <a:pt x="3109973" y="1882437"/>
                  <a:pt x="3118432" y="1868522"/>
                </a:cubicBezTo>
                <a:cubicBezTo>
                  <a:pt x="3129346" y="1849968"/>
                  <a:pt x="3138623" y="1837690"/>
                  <a:pt x="3146263" y="1831687"/>
                </a:cubicBezTo>
                <a:cubicBezTo>
                  <a:pt x="3149264" y="1829231"/>
                  <a:pt x="3154585" y="1828003"/>
                  <a:pt x="3162225" y="1828003"/>
                </a:cubicBezTo>
                <a:cubicBezTo>
                  <a:pt x="3166317" y="1828003"/>
                  <a:pt x="3174776" y="1830323"/>
                  <a:pt x="3187600" y="1834961"/>
                </a:cubicBezTo>
                <a:cubicBezTo>
                  <a:pt x="3200424" y="1839600"/>
                  <a:pt x="3209019" y="1841919"/>
                  <a:pt x="3213384" y="1841919"/>
                </a:cubicBezTo>
                <a:cubicBezTo>
                  <a:pt x="3222934" y="1841919"/>
                  <a:pt x="3231393" y="1838508"/>
                  <a:pt x="3238760" y="1831687"/>
                </a:cubicBezTo>
                <a:cubicBezTo>
                  <a:pt x="3244216" y="1826503"/>
                  <a:pt x="3246945" y="1819272"/>
                  <a:pt x="3246945" y="1809995"/>
                </a:cubicBezTo>
                <a:cubicBezTo>
                  <a:pt x="3246945" y="1798263"/>
                  <a:pt x="3243125" y="1788372"/>
                  <a:pt x="3235485" y="1780323"/>
                </a:cubicBezTo>
                <a:cubicBezTo>
                  <a:pt x="3227846" y="1772273"/>
                  <a:pt x="3218023" y="1768249"/>
                  <a:pt x="3206017" y="1768249"/>
                </a:cubicBezTo>
                <a:cubicBezTo>
                  <a:pt x="3196741" y="1768249"/>
                  <a:pt x="3182552" y="1773979"/>
                  <a:pt x="3163452" y="1785439"/>
                </a:cubicBezTo>
                <a:cubicBezTo>
                  <a:pt x="3159905" y="1787894"/>
                  <a:pt x="3156222" y="1791305"/>
                  <a:pt x="3152402" y="1795670"/>
                </a:cubicBezTo>
                <a:lnTo>
                  <a:pt x="3142989" y="1805084"/>
                </a:lnTo>
                <a:cubicBezTo>
                  <a:pt x="3127436" y="1820909"/>
                  <a:pt x="3114476" y="1838235"/>
                  <a:pt x="3104107" y="1857062"/>
                </a:cubicBezTo>
                <a:cubicBezTo>
                  <a:pt x="3103561" y="1853515"/>
                  <a:pt x="3103288" y="1850923"/>
                  <a:pt x="3103289" y="1849286"/>
                </a:cubicBezTo>
                <a:lnTo>
                  <a:pt x="3103698" y="1842328"/>
                </a:lnTo>
                <a:cubicBezTo>
                  <a:pt x="3103698" y="1795398"/>
                  <a:pt x="3102879" y="1765111"/>
                  <a:pt x="3101242" y="1751469"/>
                </a:cubicBezTo>
                <a:close/>
                <a:moveTo>
                  <a:pt x="4831389" y="1742962"/>
                </a:moveTo>
                <a:lnTo>
                  <a:pt x="4830794" y="1750106"/>
                </a:lnTo>
                <a:cubicBezTo>
                  <a:pt x="4830794" y="1753281"/>
                  <a:pt x="4831588" y="1757845"/>
                  <a:pt x="4833175" y="1763798"/>
                </a:cubicBezTo>
                <a:cubicBezTo>
                  <a:pt x="4838335" y="1766577"/>
                  <a:pt x="4847860" y="1767966"/>
                  <a:pt x="4861750" y="1767966"/>
                </a:cubicBezTo>
                <a:lnTo>
                  <a:pt x="4905803" y="1770942"/>
                </a:lnTo>
                <a:cubicBezTo>
                  <a:pt x="4917313" y="1771339"/>
                  <a:pt x="4926143" y="1773125"/>
                  <a:pt x="4932295" y="1776300"/>
                </a:cubicBezTo>
                <a:cubicBezTo>
                  <a:pt x="4938446" y="1779475"/>
                  <a:pt x="4942713" y="1783047"/>
                  <a:pt x="4945094" y="1787016"/>
                </a:cubicBezTo>
                <a:cubicBezTo>
                  <a:pt x="4949063" y="1794556"/>
                  <a:pt x="4950849" y="1803486"/>
                  <a:pt x="4950452" y="1813805"/>
                </a:cubicBezTo>
                <a:lnTo>
                  <a:pt x="4949857" y="1928700"/>
                </a:lnTo>
                <a:lnTo>
                  <a:pt x="4953428" y="2151347"/>
                </a:lnTo>
                <a:cubicBezTo>
                  <a:pt x="4956603" y="2241438"/>
                  <a:pt x="4958191" y="2308112"/>
                  <a:pt x="4958191" y="2351372"/>
                </a:cubicBezTo>
                <a:lnTo>
                  <a:pt x="4957000" y="2415070"/>
                </a:lnTo>
                <a:lnTo>
                  <a:pt x="4957596" y="2507939"/>
                </a:lnTo>
                <a:cubicBezTo>
                  <a:pt x="4957596" y="2553183"/>
                  <a:pt x="4954718" y="2591680"/>
                  <a:pt x="4948964" y="2623430"/>
                </a:cubicBezTo>
                <a:cubicBezTo>
                  <a:pt x="4943209" y="2655180"/>
                  <a:pt x="4934180" y="2683755"/>
                  <a:pt x="4921877" y="2709155"/>
                </a:cubicBezTo>
                <a:cubicBezTo>
                  <a:pt x="4912749" y="2727411"/>
                  <a:pt x="4900644" y="2741698"/>
                  <a:pt x="4885563" y="2752017"/>
                </a:cubicBezTo>
                <a:cubicBezTo>
                  <a:pt x="4870482" y="2762336"/>
                  <a:pt x="4855400" y="2767495"/>
                  <a:pt x="4840319" y="2767495"/>
                </a:cubicBezTo>
                <a:cubicBezTo>
                  <a:pt x="4830000" y="2767495"/>
                  <a:pt x="4820078" y="2763527"/>
                  <a:pt x="4810553" y="2755589"/>
                </a:cubicBezTo>
                <a:lnTo>
                  <a:pt x="4807577" y="2752613"/>
                </a:lnTo>
                <a:cubicBezTo>
                  <a:pt x="4805592" y="2751025"/>
                  <a:pt x="4802616" y="2748445"/>
                  <a:pt x="4798647" y="2744873"/>
                </a:cubicBezTo>
                <a:cubicBezTo>
                  <a:pt x="4775232" y="2723839"/>
                  <a:pt x="4754396" y="2713322"/>
                  <a:pt x="4736139" y="2713322"/>
                </a:cubicBezTo>
                <a:cubicBezTo>
                  <a:pt x="4730186" y="2713322"/>
                  <a:pt x="4723439" y="2715902"/>
                  <a:pt x="4715899" y="2721061"/>
                </a:cubicBezTo>
                <a:cubicBezTo>
                  <a:pt x="4701611" y="2731380"/>
                  <a:pt x="4694467" y="2744873"/>
                  <a:pt x="4694467" y="2761542"/>
                </a:cubicBezTo>
                <a:cubicBezTo>
                  <a:pt x="4694467" y="2775433"/>
                  <a:pt x="4699627" y="2786545"/>
                  <a:pt x="4709946" y="2794880"/>
                </a:cubicBezTo>
                <a:cubicBezTo>
                  <a:pt x="4725027" y="2806786"/>
                  <a:pt x="4745069" y="2812739"/>
                  <a:pt x="4770072" y="2812739"/>
                </a:cubicBezTo>
                <a:cubicBezTo>
                  <a:pt x="4816903" y="2812739"/>
                  <a:pt x="4854408" y="2805000"/>
                  <a:pt x="4882586" y="2789522"/>
                </a:cubicBezTo>
                <a:cubicBezTo>
                  <a:pt x="4910764" y="2774044"/>
                  <a:pt x="4939339" y="2745171"/>
                  <a:pt x="4968311" y="2702904"/>
                </a:cubicBezTo>
                <a:cubicBezTo>
                  <a:pt x="4997283" y="2660637"/>
                  <a:pt x="5017325" y="2613706"/>
                  <a:pt x="5028438" y="2562113"/>
                </a:cubicBezTo>
                <a:cubicBezTo>
                  <a:pt x="5043519" y="2491072"/>
                  <a:pt x="5051060" y="2435708"/>
                  <a:pt x="5051060" y="2396020"/>
                </a:cubicBezTo>
                <a:lnTo>
                  <a:pt x="5051060" y="2326964"/>
                </a:lnTo>
                <a:lnTo>
                  <a:pt x="5052250" y="2220403"/>
                </a:lnTo>
                <a:lnTo>
                  <a:pt x="5045107" y="2054906"/>
                </a:lnTo>
                <a:cubicBezTo>
                  <a:pt x="5045107" y="2051731"/>
                  <a:pt x="5045305" y="2047961"/>
                  <a:pt x="5045702" y="2043595"/>
                </a:cubicBezTo>
                <a:cubicBezTo>
                  <a:pt x="5046496" y="2028514"/>
                  <a:pt x="5046892" y="2019187"/>
                  <a:pt x="5046892" y="2015616"/>
                </a:cubicBezTo>
                <a:cubicBezTo>
                  <a:pt x="5046892" y="2012441"/>
                  <a:pt x="5046496" y="2002916"/>
                  <a:pt x="5045702" y="1987041"/>
                </a:cubicBezTo>
                <a:cubicBezTo>
                  <a:pt x="5045305" y="1976325"/>
                  <a:pt x="5045107" y="1964022"/>
                  <a:pt x="5045107" y="1950131"/>
                </a:cubicBezTo>
                <a:lnTo>
                  <a:pt x="5045107" y="1926319"/>
                </a:lnTo>
                <a:cubicBezTo>
                  <a:pt x="5045107" y="1906078"/>
                  <a:pt x="5044710" y="1892386"/>
                  <a:pt x="5043916" y="1885242"/>
                </a:cubicBezTo>
                <a:lnTo>
                  <a:pt x="5043321" y="1870359"/>
                </a:lnTo>
                <a:lnTo>
                  <a:pt x="5045702" y="1808447"/>
                </a:lnTo>
                <a:cubicBezTo>
                  <a:pt x="5045702" y="1798128"/>
                  <a:pt x="5047091" y="1791183"/>
                  <a:pt x="5049869" y="1787611"/>
                </a:cubicBezTo>
                <a:cubicBezTo>
                  <a:pt x="5054235" y="1782055"/>
                  <a:pt x="5060982" y="1777689"/>
                  <a:pt x="5070110" y="1774514"/>
                </a:cubicBezTo>
                <a:cubicBezTo>
                  <a:pt x="5079238" y="1771339"/>
                  <a:pt x="5100868" y="1768958"/>
                  <a:pt x="5134999" y="1767370"/>
                </a:cubicBezTo>
                <a:cubicBezTo>
                  <a:pt x="5135792" y="1762211"/>
                  <a:pt x="5136189" y="1755067"/>
                  <a:pt x="5136189" y="1745939"/>
                </a:cubicBezTo>
                <a:cubicBezTo>
                  <a:pt x="5121902" y="1744748"/>
                  <a:pt x="5108607" y="1744153"/>
                  <a:pt x="5096303" y="1744153"/>
                </a:cubicBezTo>
                <a:lnTo>
                  <a:pt x="5008793" y="1744153"/>
                </a:lnTo>
                <a:cubicBezTo>
                  <a:pt x="5003236" y="1744153"/>
                  <a:pt x="4993513" y="1744550"/>
                  <a:pt x="4979622" y="1745344"/>
                </a:cubicBezTo>
                <a:cubicBezTo>
                  <a:pt x="4961366" y="1745741"/>
                  <a:pt x="4946682" y="1745939"/>
                  <a:pt x="4935569" y="1745939"/>
                </a:cubicBezTo>
                <a:cubicBezTo>
                  <a:pt x="4912153" y="1745939"/>
                  <a:pt x="4888142" y="1745344"/>
                  <a:pt x="4863536" y="1744153"/>
                </a:cubicBezTo>
                <a:cubicBezTo>
                  <a:pt x="4850836" y="1743359"/>
                  <a:pt x="4840121" y="1742962"/>
                  <a:pt x="4831389" y="1742962"/>
                </a:cubicBezTo>
                <a:close/>
                <a:moveTo>
                  <a:pt x="3363552" y="1742055"/>
                </a:moveTo>
                <a:cubicBezTo>
                  <a:pt x="3361642" y="1742055"/>
                  <a:pt x="3359050" y="1742328"/>
                  <a:pt x="3355776" y="1742874"/>
                </a:cubicBezTo>
                <a:cubicBezTo>
                  <a:pt x="3348408" y="1754099"/>
                  <a:pt x="3339336" y="1764230"/>
                  <a:pt x="3328559" y="1773266"/>
                </a:cubicBezTo>
                <a:cubicBezTo>
                  <a:pt x="3317781" y="1782302"/>
                  <a:pt x="3307481" y="1789009"/>
                  <a:pt x="3297658" y="1793387"/>
                </a:cubicBezTo>
                <a:cubicBezTo>
                  <a:pt x="3296294" y="1794210"/>
                  <a:pt x="3286744" y="1797222"/>
                  <a:pt x="3269009" y="1802423"/>
                </a:cubicBezTo>
                <a:lnTo>
                  <a:pt x="3268600" y="1814497"/>
                </a:lnTo>
                <a:cubicBezTo>
                  <a:pt x="3287699" y="1818854"/>
                  <a:pt x="3300182" y="1823145"/>
                  <a:pt x="3306048" y="1827370"/>
                </a:cubicBezTo>
                <a:cubicBezTo>
                  <a:pt x="3311915" y="1831595"/>
                  <a:pt x="3315530" y="1835341"/>
                  <a:pt x="3316894" y="1838606"/>
                </a:cubicBezTo>
                <a:cubicBezTo>
                  <a:pt x="3318531" y="1843240"/>
                  <a:pt x="3319350" y="1854956"/>
                  <a:pt x="3319350" y="1873753"/>
                </a:cubicBezTo>
                <a:cubicBezTo>
                  <a:pt x="3319350" y="1967750"/>
                  <a:pt x="3319077" y="2025237"/>
                  <a:pt x="3318531" y="2046212"/>
                </a:cubicBezTo>
                <a:cubicBezTo>
                  <a:pt x="3318531" y="2058746"/>
                  <a:pt x="3316212" y="2067874"/>
                  <a:pt x="3311574" y="2073595"/>
                </a:cubicBezTo>
                <a:cubicBezTo>
                  <a:pt x="3308845" y="2077411"/>
                  <a:pt x="3303115" y="2080135"/>
                  <a:pt x="3294384" y="2081768"/>
                </a:cubicBezTo>
                <a:cubicBezTo>
                  <a:pt x="3267644" y="2087489"/>
                  <a:pt x="3253729" y="2090623"/>
                  <a:pt x="3252638" y="2091169"/>
                </a:cubicBezTo>
                <a:cubicBezTo>
                  <a:pt x="3247454" y="2093352"/>
                  <a:pt x="3244861" y="2096353"/>
                  <a:pt x="3244861" y="2100173"/>
                </a:cubicBezTo>
                <a:cubicBezTo>
                  <a:pt x="3244861" y="2101537"/>
                  <a:pt x="3245543" y="2103174"/>
                  <a:pt x="3246908" y="2105084"/>
                </a:cubicBezTo>
                <a:cubicBezTo>
                  <a:pt x="3249909" y="2105903"/>
                  <a:pt x="3252092" y="2106312"/>
                  <a:pt x="3253456" y="2106312"/>
                </a:cubicBezTo>
                <a:cubicBezTo>
                  <a:pt x="3261096" y="2105221"/>
                  <a:pt x="3269009" y="2104538"/>
                  <a:pt x="3277194" y="2104266"/>
                </a:cubicBezTo>
                <a:cubicBezTo>
                  <a:pt x="3317303" y="2102901"/>
                  <a:pt x="3339132" y="2102219"/>
                  <a:pt x="3342679" y="2102219"/>
                </a:cubicBezTo>
                <a:cubicBezTo>
                  <a:pt x="3350045" y="2102219"/>
                  <a:pt x="3365052" y="2103174"/>
                  <a:pt x="3387699" y="2105084"/>
                </a:cubicBezTo>
                <a:cubicBezTo>
                  <a:pt x="3404343" y="2106176"/>
                  <a:pt x="3417985" y="2106858"/>
                  <a:pt x="3428627" y="2107131"/>
                </a:cubicBezTo>
                <a:cubicBezTo>
                  <a:pt x="3429991" y="2104675"/>
                  <a:pt x="3430673" y="2102629"/>
                  <a:pt x="3430673" y="2100992"/>
                </a:cubicBezTo>
                <a:cubicBezTo>
                  <a:pt x="3430673" y="2099627"/>
                  <a:pt x="3430264" y="2097990"/>
                  <a:pt x="3429446" y="2096080"/>
                </a:cubicBezTo>
                <a:cubicBezTo>
                  <a:pt x="3423988" y="2093897"/>
                  <a:pt x="3415803" y="2091305"/>
                  <a:pt x="3404889" y="2088304"/>
                </a:cubicBezTo>
                <a:cubicBezTo>
                  <a:pt x="3387427" y="2083392"/>
                  <a:pt x="3376921" y="2078959"/>
                  <a:pt x="3373375" y="2075002"/>
                </a:cubicBezTo>
                <a:cubicBezTo>
                  <a:pt x="3369827" y="2071046"/>
                  <a:pt x="3368190" y="2064020"/>
                  <a:pt x="3368463" y="2053925"/>
                </a:cubicBezTo>
                <a:lnTo>
                  <a:pt x="3369691" y="1929095"/>
                </a:lnTo>
                <a:lnTo>
                  <a:pt x="3369282" y="1811223"/>
                </a:lnTo>
                <a:lnTo>
                  <a:pt x="3369282" y="1789531"/>
                </a:lnTo>
                <a:cubicBezTo>
                  <a:pt x="3369828" y="1778617"/>
                  <a:pt x="3370100" y="1772478"/>
                  <a:pt x="3370100" y="1771114"/>
                </a:cubicBezTo>
                <a:cubicBezTo>
                  <a:pt x="3370100" y="1765111"/>
                  <a:pt x="3369554" y="1755561"/>
                  <a:pt x="3368463" y="1742464"/>
                </a:cubicBezTo>
                <a:close/>
                <a:moveTo>
                  <a:pt x="1096602" y="1742055"/>
                </a:moveTo>
                <a:cubicBezTo>
                  <a:pt x="1094692" y="1742055"/>
                  <a:pt x="1092100" y="1742328"/>
                  <a:pt x="1088826" y="1742874"/>
                </a:cubicBezTo>
                <a:cubicBezTo>
                  <a:pt x="1081459" y="1754099"/>
                  <a:pt x="1072386" y="1764230"/>
                  <a:pt x="1061609" y="1773266"/>
                </a:cubicBezTo>
                <a:cubicBezTo>
                  <a:pt x="1050831" y="1782302"/>
                  <a:pt x="1040531" y="1789009"/>
                  <a:pt x="1030708" y="1793387"/>
                </a:cubicBezTo>
                <a:cubicBezTo>
                  <a:pt x="1029344" y="1794210"/>
                  <a:pt x="1019794" y="1797222"/>
                  <a:pt x="1002059" y="1802423"/>
                </a:cubicBezTo>
                <a:lnTo>
                  <a:pt x="1001649" y="1814497"/>
                </a:lnTo>
                <a:cubicBezTo>
                  <a:pt x="1020749" y="1818854"/>
                  <a:pt x="1033232" y="1823145"/>
                  <a:pt x="1039098" y="1827370"/>
                </a:cubicBezTo>
                <a:cubicBezTo>
                  <a:pt x="1044965" y="1831595"/>
                  <a:pt x="1048580" y="1835341"/>
                  <a:pt x="1049944" y="1838606"/>
                </a:cubicBezTo>
                <a:cubicBezTo>
                  <a:pt x="1051581" y="1843240"/>
                  <a:pt x="1052400" y="1854956"/>
                  <a:pt x="1052400" y="1873753"/>
                </a:cubicBezTo>
                <a:cubicBezTo>
                  <a:pt x="1052400" y="1967750"/>
                  <a:pt x="1052127" y="2025237"/>
                  <a:pt x="1051581" y="2046212"/>
                </a:cubicBezTo>
                <a:cubicBezTo>
                  <a:pt x="1051581" y="2058746"/>
                  <a:pt x="1049262" y="2067874"/>
                  <a:pt x="1044624" y="2073595"/>
                </a:cubicBezTo>
                <a:cubicBezTo>
                  <a:pt x="1041895" y="2077411"/>
                  <a:pt x="1036165" y="2080135"/>
                  <a:pt x="1027434" y="2081768"/>
                </a:cubicBezTo>
                <a:cubicBezTo>
                  <a:pt x="1000694" y="2087489"/>
                  <a:pt x="986779" y="2090623"/>
                  <a:pt x="985688" y="2091169"/>
                </a:cubicBezTo>
                <a:cubicBezTo>
                  <a:pt x="980503" y="2093352"/>
                  <a:pt x="977911" y="2096353"/>
                  <a:pt x="977911" y="2100173"/>
                </a:cubicBezTo>
                <a:cubicBezTo>
                  <a:pt x="977911" y="2101537"/>
                  <a:pt x="978594" y="2103174"/>
                  <a:pt x="979958" y="2105084"/>
                </a:cubicBezTo>
                <a:cubicBezTo>
                  <a:pt x="982959" y="2105903"/>
                  <a:pt x="985142" y="2106312"/>
                  <a:pt x="986506" y="2106312"/>
                </a:cubicBezTo>
                <a:cubicBezTo>
                  <a:pt x="994146" y="2105221"/>
                  <a:pt x="1002059" y="2104538"/>
                  <a:pt x="1010244" y="2104266"/>
                </a:cubicBezTo>
                <a:cubicBezTo>
                  <a:pt x="1050353" y="2102901"/>
                  <a:pt x="1072182" y="2102219"/>
                  <a:pt x="1075729" y="2102219"/>
                </a:cubicBezTo>
                <a:cubicBezTo>
                  <a:pt x="1083096" y="2102219"/>
                  <a:pt x="1098103" y="2103174"/>
                  <a:pt x="1120749" y="2105084"/>
                </a:cubicBezTo>
                <a:cubicBezTo>
                  <a:pt x="1137393" y="2106176"/>
                  <a:pt x="1151036" y="2106858"/>
                  <a:pt x="1161677" y="2107131"/>
                </a:cubicBezTo>
                <a:cubicBezTo>
                  <a:pt x="1163041" y="2104675"/>
                  <a:pt x="1163723" y="2102629"/>
                  <a:pt x="1163723" y="2100992"/>
                </a:cubicBezTo>
                <a:cubicBezTo>
                  <a:pt x="1163723" y="2099627"/>
                  <a:pt x="1163314" y="2097990"/>
                  <a:pt x="1162495" y="2096080"/>
                </a:cubicBezTo>
                <a:cubicBezTo>
                  <a:pt x="1157038" y="2093897"/>
                  <a:pt x="1148853" y="2091305"/>
                  <a:pt x="1137939" y="2088304"/>
                </a:cubicBezTo>
                <a:cubicBezTo>
                  <a:pt x="1120476" y="2083392"/>
                  <a:pt x="1109972" y="2078959"/>
                  <a:pt x="1106424" y="2075002"/>
                </a:cubicBezTo>
                <a:cubicBezTo>
                  <a:pt x="1102877" y="2071046"/>
                  <a:pt x="1101240" y="2064020"/>
                  <a:pt x="1101513" y="2053925"/>
                </a:cubicBezTo>
                <a:lnTo>
                  <a:pt x="1102741" y="1929095"/>
                </a:lnTo>
                <a:lnTo>
                  <a:pt x="1102332" y="1811223"/>
                </a:lnTo>
                <a:lnTo>
                  <a:pt x="1102332" y="1789531"/>
                </a:lnTo>
                <a:cubicBezTo>
                  <a:pt x="1102877" y="1778617"/>
                  <a:pt x="1103150" y="1772478"/>
                  <a:pt x="1103150" y="1771114"/>
                </a:cubicBezTo>
                <a:cubicBezTo>
                  <a:pt x="1103150" y="1765111"/>
                  <a:pt x="1102605" y="1755561"/>
                  <a:pt x="1101513" y="1742464"/>
                </a:cubicBezTo>
                <a:close/>
                <a:moveTo>
                  <a:pt x="7600783" y="1724508"/>
                </a:moveTo>
                <a:cubicBezTo>
                  <a:pt x="7586496" y="1724508"/>
                  <a:pt x="7574292" y="1729270"/>
                  <a:pt x="7564172" y="1738795"/>
                </a:cubicBezTo>
                <a:cubicBezTo>
                  <a:pt x="7554051" y="1748320"/>
                  <a:pt x="7548991" y="1759631"/>
                  <a:pt x="7548991" y="1772728"/>
                </a:cubicBezTo>
                <a:cubicBezTo>
                  <a:pt x="7548991" y="1788603"/>
                  <a:pt x="7553952" y="1801502"/>
                  <a:pt x="7563874" y="1811423"/>
                </a:cubicBezTo>
                <a:cubicBezTo>
                  <a:pt x="7573796" y="1821345"/>
                  <a:pt x="7586098" y="1826306"/>
                  <a:pt x="7600783" y="1826306"/>
                </a:cubicBezTo>
                <a:cubicBezTo>
                  <a:pt x="7615468" y="1826306"/>
                  <a:pt x="7628366" y="1820849"/>
                  <a:pt x="7639478" y="1809935"/>
                </a:cubicBezTo>
                <a:cubicBezTo>
                  <a:pt x="7650591" y="1799021"/>
                  <a:pt x="7656147" y="1787412"/>
                  <a:pt x="7656147" y="1775109"/>
                </a:cubicBezTo>
                <a:cubicBezTo>
                  <a:pt x="7656147" y="1762806"/>
                  <a:pt x="7650591" y="1751297"/>
                  <a:pt x="7639478" y="1740581"/>
                </a:cubicBezTo>
                <a:cubicBezTo>
                  <a:pt x="7628366" y="1729866"/>
                  <a:pt x="7615468" y="1724508"/>
                  <a:pt x="7600783" y="1724508"/>
                </a:cubicBezTo>
                <a:close/>
                <a:moveTo>
                  <a:pt x="567592" y="1597171"/>
                </a:moveTo>
                <a:cubicBezTo>
                  <a:pt x="608793" y="1597171"/>
                  <a:pt x="647128" y="1602560"/>
                  <a:pt x="682599" y="1613337"/>
                </a:cubicBezTo>
                <a:cubicBezTo>
                  <a:pt x="718070" y="1624115"/>
                  <a:pt x="748834" y="1641100"/>
                  <a:pt x="774891" y="1664292"/>
                </a:cubicBezTo>
                <a:cubicBezTo>
                  <a:pt x="800949" y="1687485"/>
                  <a:pt x="819161" y="1711769"/>
                  <a:pt x="829530" y="1737144"/>
                </a:cubicBezTo>
                <a:cubicBezTo>
                  <a:pt x="844537" y="1773706"/>
                  <a:pt x="852040" y="1809722"/>
                  <a:pt x="852040" y="1845193"/>
                </a:cubicBezTo>
                <a:cubicBezTo>
                  <a:pt x="852040" y="1882301"/>
                  <a:pt x="848220" y="1912451"/>
                  <a:pt x="840580" y="1935643"/>
                </a:cubicBezTo>
                <a:cubicBezTo>
                  <a:pt x="835123" y="1951469"/>
                  <a:pt x="825846" y="1969272"/>
                  <a:pt x="812749" y="1989054"/>
                </a:cubicBezTo>
                <a:cubicBezTo>
                  <a:pt x="799652" y="2008836"/>
                  <a:pt x="782940" y="2026571"/>
                  <a:pt x="762613" y="2042260"/>
                </a:cubicBezTo>
                <a:cubicBezTo>
                  <a:pt x="742285" y="2057949"/>
                  <a:pt x="718888" y="2070091"/>
                  <a:pt x="692422" y="2078686"/>
                </a:cubicBezTo>
                <a:cubicBezTo>
                  <a:pt x="665955" y="2087281"/>
                  <a:pt x="638943" y="2091578"/>
                  <a:pt x="611385" y="2091578"/>
                </a:cubicBezTo>
                <a:cubicBezTo>
                  <a:pt x="590102" y="2091578"/>
                  <a:pt x="569093" y="2088031"/>
                  <a:pt x="548356" y="2080937"/>
                </a:cubicBezTo>
                <a:cubicBezTo>
                  <a:pt x="525164" y="2069477"/>
                  <a:pt x="511044" y="2056039"/>
                  <a:pt x="505996" y="2040623"/>
                </a:cubicBezTo>
                <a:cubicBezTo>
                  <a:pt x="500948" y="2025207"/>
                  <a:pt x="498424" y="1949286"/>
                  <a:pt x="498424" y="1812860"/>
                </a:cubicBezTo>
                <a:lnTo>
                  <a:pt x="498834" y="1719954"/>
                </a:lnTo>
                <a:cubicBezTo>
                  <a:pt x="498834" y="1700855"/>
                  <a:pt x="498424" y="1675479"/>
                  <a:pt x="497606" y="1643829"/>
                </a:cubicBezTo>
                <a:cubicBezTo>
                  <a:pt x="497333" y="1638917"/>
                  <a:pt x="497196" y="1634688"/>
                  <a:pt x="497196" y="1631141"/>
                </a:cubicBezTo>
                <a:cubicBezTo>
                  <a:pt x="497196" y="1625411"/>
                  <a:pt x="498015" y="1619136"/>
                  <a:pt x="499652" y="1612314"/>
                </a:cubicBezTo>
                <a:cubicBezTo>
                  <a:pt x="501289" y="1610131"/>
                  <a:pt x="502926" y="1608221"/>
                  <a:pt x="504563" y="1606584"/>
                </a:cubicBezTo>
                <a:cubicBezTo>
                  <a:pt x="518206" y="1600309"/>
                  <a:pt x="539216" y="1597171"/>
                  <a:pt x="567592" y="1597171"/>
                </a:cubicBezTo>
                <a:close/>
                <a:moveTo>
                  <a:pt x="405109" y="1572614"/>
                </a:moveTo>
                <a:lnTo>
                  <a:pt x="389966" y="1573024"/>
                </a:lnTo>
                <a:lnTo>
                  <a:pt x="360907" y="1573024"/>
                </a:lnTo>
                <a:cubicBezTo>
                  <a:pt x="358451" y="1573024"/>
                  <a:pt x="354086" y="1573706"/>
                  <a:pt x="347810" y="1575070"/>
                </a:cubicBezTo>
                <a:cubicBezTo>
                  <a:pt x="348356" y="1580800"/>
                  <a:pt x="349857" y="1584688"/>
                  <a:pt x="352312" y="1586734"/>
                </a:cubicBezTo>
                <a:cubicBezTo>
                  <a:pt x="354768" y="1588781"/>
                  <a:pt x="361589" y="1591032"/>
                  <a:pt x="372776" y="1593487"/>
                </a:cubicBezTo>
                <a:cubicBezTo>
                  <a:pt x="399788" y="1599226"/>
                  <a:pt x="416432" y="1605508"/>
                  <a:pt x="422708" y="1612333"/>
                </a:cubicBezTo>
                <a:cubicBezTo>
                  <a:pt x="427074" y="1616976"/>
                  <a:pt x="429256" y="1626807"/>
                  <a:pt x="429256" y="1641827"/>
                </a:cubicBezTo>
                <a:lnTo>
                  <a:pt x="430484" y="1774951"/>
                </a:lnTo>
                <a:lnTo>
                  <a:pt x="429666" y="1827786"/>
                </a:lnTo>
                <a:lnTo>
                  <a:pt x="430484" y="1856461"/>
                </a:lnTo>
                <a:lnTo>
                  <a:pt x="429666" y="1895374"/>
                </a:lnTo>
                <a:lnTo>
                  <a:pt x="429666" y="1960091"/>
                </a:lnTo>
                <a:cubicBezTo>
                  <a:pt x="429666" y="2021534"/>
                  <a:pt x="425982" y="2059765"/>
                  <a:pt x="418615" y="2074785"/>
                </a:cubicBezTo>
                <a:cubicBezTo>
                  <a:pt x="409065" y="2081883"/>
                  <a:pt x="394604" y="2086526"/>
                  <a:pt x="375232" y="2088713"/>
                </a:cubicBezTo>
                <a:cubicBezTo>
                  <a:pt x="361862" y="2090077"/>
                  <a:pt x="350130" y="2092942"/>
                  <a:pt x="340034" y="2097308"/>
                </a:cubicBezTo>
                <a:lnTo>
                  <a:pt x="339215" y="2103447"/>
                </a:lnTo>
                <a:cubicBezTo>
                  <a:pt x="339215" y="2105084"/>
                  <a:pt x="339488" y="2106585"/>
                  <a:pt x="340034" y="2107949"/>
                </a:cubicBezTo>
                <a:lnTo>
                  <a:pt x="340853" y="2111223"/>
                </a:lnTo>
                <a:lnTo>
                  <a:pt x="507838" y="2107949"/>
                </a:lnTo>
                <a:cubicBezTo>
                  <a:pt x="509475" y="2107676"/>
                  <a:pt x="510975" y="2107540"/>
                  <a:pt x="512340" y="2107540"/>
                </a:cubicBezTo>
                <a:cubicBezTo>
                  <a:pt x="521071" y="2107540"/>
                  <a:pt x="529257" y="2108086"/>
                  <a:pt x="536896" y="2109177"/>
                </a:cubicBezTo>
                <a:cubicBezTo>
                  <a:pt x="556269" y="2111087"/>
                  <a:pt x="581371" y="2112042"/>
                  <a:pt x="612203" y="2112042"/>
                </a:cubicBezTo>
                <a:cubicBezTo>
                  <a:pt x="658861" y="2112042"/>
                  <a:pt x="691194" y="2110405"/>
                  <a:pt x="709202" y="2107131"/>
                </a:cubicBezTo>
                <a:cubicBezTo>
                  <a:pt x="752858" y="2098672"/>
                  <a:pt x="785328" y="2088645"/>
                  <a:pt x="806610" y="2077049"/>
                </a:cubicBezTo>
                <a:cubicBezTo>
                  <a:pt x="827893" y="2065452"/>
                  <a:pt x="848902" y="2048126"/>
                  <a:pt x="869639" y="2025070"/>
                </a:cubicBezTo>
                <a:cubicBezTo>
                  <a:pt x="890376" y="2002014"/>
                  <a:pt x="906542" y="1974797"/>
                  <a:pt x="918138" y="1943420"/>
                </a:cubicBezTo>
                <a:cubicBezTo>
                  <a:pt x="929734" y="1912042"/>
                  <a:pt x="935533" y="1880391"/>
                  <a:pt x="935533" y="1848467"/>
                </a:cubicBezTo>
                <a:cubicBezTo>
                  <a:pt x="935533" y="1812724"/>
                  <a:pt x="930280" y="1780595"/>
                  <a:pt x="919775" y="1752082"/>
                </a:cubicBezTo>
                <a:cubicBezTo>
                  <a:pt x="909271" y="1723569"/>
                  <a:pt x="893854" y="1697239"/>
                  <a:pt x="873527" y="1673092"/>
                </a:cubicBezTo>
                <a:cubicBezTo>
                  <a:pt x="853200" y="1648944"/>
                  <a:pt x="833350" y="1631277"/>
                  <a:pt x="813977" y="1620091"/>
                </a:cubicBezTo>
                <a:cubicBezTo>
                  <a:pt x="782872" y="1602355"/>
                  <a:pt x="752654" y="1590213"/>
                  <a:pt x="723322" y="1583665"/>
                </a:cubicBezTo>
                <a:cubicBezTo>
                  <a:pt x="693991" y="1577116"/>
                  <a:pt x="662817" y="1573842"/>
                  <a:pt x="629802" y="1573842"/>
                </a:cubicBezTo>
                <a:cubicBezTo>
                  <a:pt x="613431" y="1573842"/>
                  <a:pt x="586419" y="1574934"/>
                  <a:pt x="548765" y="1577116"/>
                </a:cubicBezTo>
                <a:cubicBezTo>
                  <a:pt x="534577" y="1577935"/>
                  <a:pt x="523663" y="1578344"/>
                  <a:pt x="516023" y="1578344"/>
                </a:cubicBezTo>
                <a:cubicBezTo>
                  <a:pt x="489557" y="1578344"/>
                  <a:pt x="463772" y="1577526"/>
                  <a:pt x="438670" y="1575889"/>
                </a:cubicBezTo>
                <a:cubicBezTo>
                  <a:pt x="426392" y="1573706"/>
                  <a:pt x="415205" y="1572614"/>
                  <a:pt x="405109" y="1572614"/>
                </a:cubicBezTo>
                <a:close/>
                <a:moveTo>
                  <a:pt x="3338586" y="1568931"/>
                </a:moveTo>
                <a:cubicBezTo>
                  <a:pt x="3328763" y="1568931"/>
                  <a:pt x="3320373" y="1572205"/>
                  <a:pt x="3313415" y="1578754"/>
                </a:cubicBezTo>
                <a:cubicBezTo>
                  <a:pt x="3306457" y="1585302"/>
                  <a:pt x="3302979" y="1593078"/>
                  <a:pt x="3302979" y="1602082"/>
                </a:cubicBezTo>
                <a:cubicBezTo>
                  <a:pt x="3302979" y="1612996"/>
                  <a:pt x="3306389" y="1621864"/>
                  <a:pt x="3313211" y="1628685"/>
                </a:cubicBezTo>
                <a:cubicBezTo>
                  <a:pt x="3320032" y="1635507"/>
                  <a:pt x="3328491" y="1638917"/>
                  <a:pt x="3338586" y="1638917"/>
                </a:cubicBezTo>
                <a:cubicBezTo>
                  <a:pt x="3348681" y="1638917"/>
                  <a:pt x="3357549" y="1635165"/>
                  <a:pt x="3365189" y="1627662"/>
                </a:cubicBezTo>
                <a:cubicBezTo>
                  <a:pt x="3372829" y="1620159"/>
                  <a:pt x="3376648" y="1612178"/>
                  <a:pt x="3376649" y="1603719"/>
                </a:cubicBezTo>
                <a:cubicBezTo>
                  <a:pt x="3376648" y="1595261"/>
                  <a:pt x="3372829" y="1587348"/>
                  <a:pt x="3365189" y="1579981"/>
                </a:cubicBezTo>
                <a:cubicBezTo>
                  <a:pt x="3357549" y="1572614"/>
                  <a:pt x="3348681" y="1568931"/>
                  <a:pt x="3338586" y="1568931"/>
                </a:cubicBezTo>
                <a:close/>
                <a:moveTo>
                  <a:pt x="1071636" y="1568931"/>
                </a:moveTo>
                <a:cubicBezTo>
                  <a:pt x="1061813" y="1568931"/>
                  <a:pt x="1053423" y="1572205"/>
                  <a:pt x="1046465" y="1578754"/>
                </a:cubicBezTo>
                <a:cubicBezTo>
                  <a:pt x="1039508" y="1585302"/>
                  <a:pt x="1036029" y="1593078"/>
                  <a:pt x="1036029" y="1602082"/>
                </a:cubicBezTo>
                <a:cubicBezTo>
                  <a:pt x="1036029" y="1612996"/>
                  <a:pt x="1039439" y="1621864"/>
                  <a:pt x="1046261" y="1628685"/>
                </a:cubicBezTo>
                <a:cubicBezTo>
                  <a:pt x="1053082" y="1635507"/>
                  <a:pt x="1061540" y="1638917"/>
                  <a:pt x="1071636" y="1638917"/>
                </a:cubicBezTo>
                <a:cubicBezTo>
                  <a:pt x="1081731" y="1638917"/>
                  <a:pt x="1090599" y="1635165"/>
                  <a:pt x="1098239" y="1627662"/>
                </a:cubicBezTo>
                <a:cubicBezTo>
                  <a:pt x="1105879" y="1620159"/>
                  <a:pt x="1109699" y="1612178"/>
                  <a:pt x="1109699" y="1603719"/>
                </a:cubicBezTo>
                <a:cubicBezTo>
                  <a:pt x="1109699" y="1595261"/>
                  <a:pt x="1105879" y="1587348"/>
                  <a:pt x="1098239" y="1579981"/>
                </a:cubicBezTo>
                <a:cubicBezTo>
                  <a:pt x="1090599" y="1572614"/>
                  <a:pt x="1081731" y="1568931"/>
                  <a:pt x="1071636" y="15689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9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1564828"/>
            <a:ext cx="476450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Descubriendo</a:t>
            </a:r>
            <a:r>
              <a:rPr lang="en-US" sz="5400" b="1" dirty="0"/>
              <a:t> a </a:t>
            </a:r>
            <a:r>
              <a:rPr lang="en-US" sz="5400" b="1" dirty="0" err="1"/>
              <a:t>Jes</a:t>
            </a:r>
            <a:r>
              <a:rPr lang="es-ES" sz="5400" b="1" dirty="0" err="1"/>
              <a:t>ús</a:t>
            </a:r>
            <a:r>
              <a:rPr lang="es-ES" sz="5400" b="1" dirty="0"/>
              <a:t> de Nazaret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2492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3677BC1-32BD-212E-98AB-01B8EEBF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79" cy="571499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98F8CA-A135-B81E-1024-6AE6082A21AB}"/>
              </a:ext>
            </a:extLst>
          </p:cNvPr>
          <p:cNvSpPr/>
          <p:nvPr/>
        </p:nvSpPr>
        <p:spPr>
          <a:xfrm>
            <a:off x="1" y="5714990"/>
            <a:ext cx="9143999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en-US" sz="5400" dirty="0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¿Quién fue Jesús históricamente?</a:t>
            </a:r>
          </a:p>
          <a:p>
            <a:pPr algn="ctr" rtl="0"/>
            <a:endParaRPr lang="en-US" sz="5400" dirty="0">
              <a:ln>
                <a:solidFill>
                  <a:schemeClr val="tx2"/>
                </a:solidFill>
              </a:ln>
              <a:blipFill dpi="0" rotWithShape="1">
                <a:blip r:embed="rId4"/>
                <a:srcRect/>
                <a:stretch>
                  <a:fillRect/>
                </a:stretch>
              </a:blip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Nació en Belén de Judea en días del rey Herodes. (Mateo 2:1)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Creció en Nazaret de Galilea. (Mateo 2:22-23)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hijo de carpintero (Mateo 13:55).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siguió un pequeño grupo anodino.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de lugar en lugar en el área de Judea enseñando a la gente acerca de este reino de Dios.</a:t>
            </a:r>
          </a:p>
          <a:p>
            <a:pPr marL="342900" indent="-342900" algn="l" rtl="0"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que luego fue crucificado por los romanos por ser uno de los que crea insurrecciones.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347" y="1564843"/>
            <a:ext cx="476450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Descubriendo</a:t>
            </a:r>
            <a:r>
              <a:rPr lang="en-US" sz="5400" b="1" dirty="0"/>
              <a:t> a </a:t>
            </a:r>
            <a:r>
              <a:rPr lang="en-US" sz="5400" b="1" dirty="0" err="1"/>
              <a:t>Jes</a:t>
            </a:r>
            <a:r>
              <a:rPr lang="es-ES" sz="5400" b="1" dirty="0" err="1"/>
              <a:t>ús</a:t>
            </a:r>
            <a:r>
              <a:rPr lang="es-ES" sz="5400" b="1" dirty="0"/>
              <a:t> de Nazaret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96851" y="1564843"/>
            <a:ext cx="424714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/>
              <a:t>Jesús es: Dios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022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3677BC1-32BD-212E-98AB-01B8EEBF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79" cy="571499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C56AC9-6DF2-EDBA-614C-426929121046}"/>
              </a:ext>
            </a:extLst>
          </p:cNvPr>
          <p:cNvSpPr/>
          <p:nvPr/>
        </p:nvSpPr>
        <p:spPr>
          <a:xfrm>
            <a:off x="-19" y="0"/>
            <a:ext cx="9143999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en-US" sz="5400" dirty="0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¿</a:t>
            </a:r>
            <a:r>
              <a:rPr lang="en-US" sz="5400" dirty="0" err="1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Quién</a:t>
            </a:r>
            <a:r>
              <a:rPr lang="en-US" sz="5400" dirty="0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 era </a:t>
            </a:r>
            <a:r>
              <a:rPr lang="en-US" sz="5400" dirty="0" err="1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Jesús</a:t>
            </a:r>
            <a:r>
              <a:rPr lang="en-US" sz="5400" dirty="0">
                <a:ln>
                  <a:solidFill>
                    <a:schemeClr val="tx2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, históricamente?</a:t>
            </a:r>
          </a:p>
          <a:p>
            <a:pPr algn="ctr" rtl="0"/>
            <a:endParaRPr lang="en-US" sz="5400" dirty="0">
              <a:ln>
                <a:solidFill>
                  <a:schemeClr val="tx2"/>
                </a:solidFill>
              </a:ln>
              <a:blipFill dpi="0" rotWithShape="1">
                <a:blip r:embed="rId4"/>
                <a:srcRect/>
                <a:stretch>
                  <a:fillRect/>
                </a:stretch>
              </a:blip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Nació en Belén de Judea en días del rey Herodes. (Mateo 2:1)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crió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Nazaret de Galilea. (Mateo 2:22-23)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hijo de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carpintero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(Mateo 13:55)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siguió un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notable.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lugar en lugar en el área de Judea enseñando a la gente acerca de este reino de Dios.</a:t>
            </a:r>
          </a:p>
          <a:p>
            <a:pPr marL="342900" indent="-342900" algn="l" rtl="0">
              <a:buFont typeface="Calibri" panose="020F0502020204030204" pitchFamily="34" charset="0"/>
              <a:buChar char="-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que luego fue crucificado por los romanos por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insurgente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87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3677BC1-32BD-212E-98AB-01B8EEBF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79" cy="571499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D17A0-65AA-C533-F3C0-1D2684A776F6}"/>
              </a:ext>
            </a:extLst>
          </p:cNvPr>
          <p:cNvSpPr txBox="1"/>
          <p:nvPr/>
        </p:nvSpPr>
        <p:spPr>
          <a:xfrm>
            <a:off x="423333" y="2092804"/>
            <a:ext cx="255693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significa que Dios sea Dios?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57277-BE20-EA19-E348-5E144344893B}"/>
              </a:ext>
            </a:extLst>
          </p:cNvPr>
          <p:cNvSpPr txBox="1"/>
          <p:nvPr/>
        </p:nvSpPr>
        <p:spPr>
          <a:xfrm>
            <a:off x="3352780" y="1749904"/>
            <a:ext cx="2556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el Nuevo Testamento acerca de que Jesús es Dios?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7DCC3-72B4-DEEC-974D-00601E5BF653}"/>
              </a:ext>
            </a:extLst>
          </p:cNvPr>
          <p:cNvSpPr txBox="1"/>
          <p:nvPr/>
        </p:nvSpPr>
        <p:spPr>
          <a:xfrm>
            <a:off x="6299161" y="1737204"/>
            <a:ext cx="2556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significa para nosotros que 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 Dios?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A166E4-2E62-2FAB-98AD-D2459496C500}"/>
              </a:ext>
            </a:extLst>
          </p:cNvPr>
          <p:cNvCxnSpPr>
            <a:cxnSpLocks/>
          </p:cNvCxnSpPr>
          <p:nvPr/>
        </p:nvCxnSpPr>
        <p:spPr>
          <a:xfrm flipH="1">
            <a:off x="3107342" y="1422784"/>
            <a:ext cx="59181" cy="36483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E7092B-D1B9-C675-DE3D-5C5EB9BB53A1}"/>
              </a:ext>
            </a:extLst>
          </p:cNvPr>
          <p:cNvCxnSpPr>
            <a:cxnSpLocks/>
          </p:cNvCxnSpPr>
          <p:nvPr/>
        </p:nvCxnSpPr>
        <p:spPr>
          <a:xfrm flipH="1">
            <a:off x="6074847" y="1422784"/>
            <a:ext cx="59181" cy="36483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6E82CC-8BF8-3DC1-78CF-F040A855CDC5}"/>
              </a:ext>
            </a:extLst>
          </p:cNvPr>
          <p:cNvSpPr txBox="1"/>
          <p:nvPr/>
        </p:nvSpPr>
        <p:spPr>
          <a:xfrm>
            <a:off x="2116647" y="130789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dirty="0" err="1"/>
              <a:t>Bosquejo</a:t>
            </a:r>
            <a:r>
              <a:rPr lang="en-US" sz="4400" dirty="0"/>
              <a:t> de la lección</a:t>
            </a:r>
          </a:p>
        </p:txBody>
      </p:sp>
    </p:spTree>
    <p:extLst>
      <p:ext uri="{BB962C8B-B14F-4D97-AF65-F5344CB8AC3E}">
        <p14:creationId xmlns:p14="http://schemas.microsoft.com/office/powerpoint/2010/main" val="24401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CCB88-D756-E79F-B71F-66B6E2F7274E}"/>
              </a:ext>
            </a:extLst>
          </p:cNvPr>
          <p:cNvSpPr txBox="1"/>
          <p:nvPr/>
        </p:nvSpPr>
        <p:spPr>
          <a:xfrm>
            <a:off x="192064" y="1387560"/>
            <a:ext cx="7072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A todo el que es llamado por Mi nombre Y a quien he creado para Mi gloria, A quien he formado y a quien he hecho». 8  Saquen al pueblo ciego, aunque tiene ojos, Y a los sordos, aunque tienen oídos. 9  Todas las naciones a una se han reunido Y se han congregado los pueblos. ¿Quién de ellos declarará esto Y nos proclamará las cosas anteriores? Que presenten sus testigos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4102F6-938B-7D07-2528-CE297197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¿Qué significa que Dios sea Dios? (Isaías 43)</a:t>
            </a:r>
          </a:p>
        </p:txBody>
      </p:sp>
    </p:spTree>
    <p:extLst>
      <p:ext uri="{BB962C8B-B14F-4D97-AF65-F5344CB8AC3E}">
        <p14:creationId xmlns:p14="http://schemas.microsoft.com/office/powerpoint/2010/main" val="156877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97196-2EF0-D555-7DE1-7275F92DC742}"/>
              </a:ext>
            </a:extLst>
          </p:cNvPr>
          <p:cNvSpPr txBox="1"/>
          <p:nvPr/>
        </p:nvSpPr>
        <p:spPr>
          <a:xfrm>
            <a:off x="547664" y="-2875227"/>
            <a:ext cx="6164153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llamado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a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creado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mi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gloria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formado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Sacad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ciegos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aunque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tengan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a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sordos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aunque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tengan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oídos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9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naciones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reunido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se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reúnan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pueblos. ¿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podrá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declarar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proclamarnos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pasadas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testigos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justificados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que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oigan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digan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que se justifiquen, Que oigan y digan: «Es verdad». «Ustedes son Mis testigos», declara el SEÑOR, «Y Mi siervo a quien he escogido, Para que me conozcan y crean en Mí, Y entiendan que Yo soy. Antes de Mí no fue formado otro dios, Ni después de Mí lo habrá. 11  Yo, Yo soy el SEÑOR, Y fuera de Mí no hay salvador. 12  Yo soy el que lo he anunciado, he salvado y lo he proclamado,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¿Qué significa que Dios sea Dios? (Isaías 43)</a:t>
            </a:r>
          </a:p>
        </p:txBody>
      </p:sp>
    </p:spTree>
    <p:extLst>
      <p:ext uri="{BB962C8B-B14F-4D97-AF65-F5344CB8AC3E}">
        <p14:creationId xmlns:p14="http://schemas.microsoft.com/office/powerpoint/2010/main" val="246369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sitting on a hill  Description automatically generated">
            <a:extLst>
              <a:ext uri="{FF2B5EF4-FFF2-40B4-BE49-F238E27FC236}">
                <a16:creationId xmlns:a16="http://schemas.microsoft.com/office/drawing/2014/main" id="{39EE27D1-649F-E683-0538-3FE06D91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08800" y="-784885"/>
            <a:ext cx="3392090" cy="3392090"/>
          </a:xfrm>
          <a:custGeom>
            <a:avLst/>
            <a:gdLst>
              <a:gd name="connsiteX0" fmla="*/ 4200793 w 4489186"/>
              <a:gd name="connsiteY0" fmla="*/ 191181 h 4489186"/>
              <a:gd name="connsiteX1" fmla="*/ 4489186 w 4489186"/>
              <a:gd name="connsiteY1" fmla="*/ 480119 h 4489186"/>
              <a:gd name="connsiteX2" fmla="*/ 4489186 w 4489186"/>
              <a:gd name="connsiteY2" fmla="*/ 2256504 h 4489186"/>
              <a:gd name="connsiteX3" fmla="*/ 2252283 w 4489186"/>
              <a:gd name="connsiteY3" fmla="*/ 4489186 h 4489186"/>
              <a:gd name="connsiteX4" fmla="*/ 1217933 w 4489186"/>
              <a:gd name="connsiteY4" fmla="*/ 4489186 h 4489186"/>
              <a:gd name="connsiteX5" fmla="*/ 557547 w 4489186"/>
              <a:gd name="connsiteY5" fmla="*/ 3827552 h 4489186"/>
              <a:gd name="connsiteX6" fmla="*/ 1495390 w 4489186"/>
              <a:gd name="connsiteY6" fmla="*/ 0 h 4489186"/>
              <a:gd name="connsiteX7" fmla="*/ 3853011 w 4489186"/>
              <a:gd name="connsiteY7" fmla="*/ 0 h 4489186"/>
              <a:gd name="connsiteX8" fmla="*/ 811265 w 4489186"/>
              <a:gd name="connsiteY8" fmla="*/ 3036007 h 4489186"/>
              <a:gd name="connsiteX9" fmla="*/ 0 w 4489186"/>
              <a:gd name="connsiteY9" fmla="*/ 2223208 h 4489186"/>
              <a:gd name="connsiteX10" fmla="*/ 0 w 4489186"/>
              <a:gd name="connsiteY10" fmla="*/ 1492568 h 44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9186" h="4489186">
                <a:moveTo>
                  <a:pt x="4200793" y="191181"/>
                </a:moveTo>
                <a:lnTo>
                  <a:pt x="4489186" y="480119"/>
                </a:lnTo>
                <a:lnTo>
                  <a:pt x="4489186" y="2256504"/>
                </a:lnTo>
                <a:lnTo>
                  <a:pt x="2252283" y="4489186"/>
                </a:lnTo>
                <a:lnTo>
                  <a:pt x="1217933" y="4489186"/>
                </a:lnTo>
                <a:lnTo>
                  <a:pt x="557547" y="3827552"/>
                </a:lnTo>
                <a:close/>
                <a:moveTo>
                  <a:pt x="1495390" y="0"/>
                </a:moveTo>
                <a:lnTo>
                  <a:pt x="3853011" y="0"/>
                </a:lnTo>
                <a:lnTo>
                  <a:pt x="811265" y="3036007"/>
                </a:lnTo>
                <a:lnTo>
                  <a:pt x="0" y="2223208"/>
                </a:lnTo>
                <a:lnTo>
                  <a:pt x="0" y="1492568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97196-2EF0-D555-7DE1-7275F92DC742}"/>
              </a:ext>
            </a:extLst>
          </p:cNvPr>
          <p:cNvSpPr txBox="1"/>
          <p:nvPr/>
        </p:nvSpPr>
        <p:spPr>
          <a:xfrm>
            <a:off x="536528" y="-5863144"/>
            <a:ext cx="6164153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Todo aquel que es llamado por mi nombre, y a quien he creado para mi gloria, a quien he formado, incluso a quien he hecho. 8 Sacad a los ciegos, aunque tengan ojos, y a los sordos, aunque tengan oídos. 9 Todas las naciones se han reunido para que se reúnan los pueblos. ¿Quién entre ellos podrá declarar esto y proclamarnos las cosas pasadas? Que presenten sus testigos para ser justificados, o que oigan y digan: “Es verdad”. 10 Vosotros sois mis testigos -declara el SEÑOR- y mi siervo a quien he escogido, para que me conozcáis y creáis y entendáis que yo soy. Antes de mí no fue formado Dios, ni lo habrá después de mí. 11 “Yo, yo soy el SEÑOR, y fuera de mí no hay salvador. 12 “Yo soy quien he </a:t>
            </a:r>
            <a:r>
              <a:rPr lang="es-E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no hay entre ustedes dios extraño. Ustedes, pues, son Mis testigos», declara el SEÑOR, «Y Yo soy Dios. 13  Aun desde la eternidad, Yo soy, Y no hay quien libre de Mi mano. Yo actúo, ¿y quién lo revocará?».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54A50-E3B7-E7E0-7145-489B4D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4" y="0"/>
            <a:ext cx="6361136" cy="1507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¿Qué significa que Dios sea Dios? (Isaías 43)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F3C6A-9D3E-A8AB-9F5A-CB9AA543F20B}"/>
              </a:ext>
            </a:extLst>
          </p:cNvPr>
          <p:cNvSpPr txBox="1"/>
          <p:nvPr/>
        </p:nvSpPr>
        <p:spPr>
          <a:xfrm>
            <a:off x="536528" y="5863143"/>
            <a:ext cx="5876286" cy="256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rtl="0"/>
            <a:r>
              <a:rPr lang="en-US" sz="3600" u="sng" dirty="0"/>
              <a:t>Dios es un creador.</a:t>
            </a:r>
          </a:p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Isaías 45:18 (NBLA) Porque así dice el SEÑOR, que creó los cielos, él es el Dios que formó la tierra y la hizo, la estableció y no la creó como un lugar desierto, sino que la formó para ser habitada.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6953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1760</Words>
  <Application>Microsoft Office PowerPoint</Application>
  <PresentationFormat>On-screen Show (16:10)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significa que Dios sea Dios? (Isaías 43)</vt:lpstr>
      <vt:lpstr>¿Qué significa que Dios sea Dios? (Isaías 43)</vt:lpstr>
      <vt:lpstr>¿Qué significa que Dios sea Dios? (Isaías 43)</vt:lpstr>
      <vt:lpstr>¿Qué significa que Dios sea Dios? (Isaías 43)</vt:lpstr>
      <vt:lpstr>¿Qué significa que Dios sea Dios? (Isaías 43)</vt:lpstr>
      <vt:lpstr>¿Qué significa que Dios sea Dios? (Isaías 43)</vt:lpstr>
      <vt:lpstr>¿Qué significa que Dios sea Dios (Isaías 43)</vt:lpstr>
      <vt:lpstr>Jesús afirma ser Dios</vt:lpstr>
      <vt:lpstr>Jesús afirma ser Dios</vt:lpstr>
      <vt:lpstr>Jesús afirma ser Dios</vt:lpstr>
      <vt:lpstr>Jesús afirma ser Dios</vt:lpstr>
      <vt:lpstr>¿Qué dice el Nuevo Testamento acerca de que Jesús es Dios?</vt:lpstr>
      <vt:lpstr>¿Qué dice el Nuevo Testamento acerca de que Jesús es Dios?</vt:lpstr>
      <vt:lpstr>¿Qué dice el Nuevo Testamento acerca de que Jesús es Dios?</vt:lpstr>
      <vt:lpstr>¿Qué dice el Nuevo Testamento acerca de que Jesús es Dios?</vt:lpstr>
      <vt:lpstr>¿Qué dice el Nuevo Testamento acerca de que Jesús es Dios?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Sanchez</dc:creator>
  <cp:lastModifiedBy>Bill Sanchez</cp:lastModifiedBy>
  <cp:revision>24</cp:revision>
  <dcterms:created xsi:type="dcterms:W3CDTF">2024-06-01T22:28:13Z</dcterms:created>
  <dcterms:modified xsi:type="dcterms:W3CDTF">2024-06-18T19:08:22Z</dcterms:modified>
</cp:coreProperties>
</file>