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67" r:id="rId5"/>
    <p:sldId id="268" r:id="rId6"/>
    <p:sldId id="269" r:id="rId7"/>
    <p:sldId id="270" r:id="rId8"/>
    <p:sldId id="283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  <a:srgbClr val="FFECB7"/>
    <a:srgbClr val="ECECEC"/>
    <a:srgbClr val="0033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38" autoAdjust="0"/>
    <p:restoredTop sz="94660"/>
  </p:normalViewPr>
  <p:slideViewPr>
    <p:cSldViewPr>
      <p:cViewPr varScale="1">
        <p:scale>
          <a:sx n="78" d="100"/>
          <a:sy n="78" d="100"/>
        </p:scale>
        <p:origin x="139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3E022-11C6-4748-BD11-D9BF0784F39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BDE3A-8629-4C2E-9C75-8C5246C3E6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DE3A-8629-4C2E-9C75-8C5246C3E62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DE3A-8629-4C2E-9C75-8C5246C3E62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BDE3A-8629-4C2E-9C75-8C5246C3E62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C9186-A7FE-4B57-8C13-B047EB425D15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A13A5-59C3-4969-BC1B-21F7A7B114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iI0Knz7fzRAhVs0FQKHbyPCdIQjRwIBw&amp;url=http://www.clipartkid.com/angel-templates-cliparts/&amp;bvm=bv.146094739,d.cGw&amp;psig=AFQjCNEqO4mVg29kSJvsV6B8vivTv4RIIw&amp;ust=148651816000956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iI0Knz7fzRAhVs0FQKHbyPCdIQjRwIBw&amp;url=http://www.clipartkid.com/angel-templates-cliparts/&amp;bvm=bv.146094739,d.cGw&amp;psig=AFQjCNEqO4mVg29kSJvsV6B8vivTv4RIIw&amp;ust=1486518160009564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Related imag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38200" y="1828800"/>
            <a:ext cx="7472238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DIOS,</a:t>
            </a:r>
          </a:p>
          <a:p>
            <a:pPr algn="ctr"/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NUESTRO </a:t>
            </a:r>
          </a:p>
          <a:p>
            <a:pPr algn="ctr"/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PADRE CELESIAL</a:t>
            </a:r>
            <a:endParaRPr lang="en-US" sz="6000" b="1" cap="none" spc="0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  <a:solidFill>
            <a:srgbClr val="FFECB7"/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 3"/>
              </a:rPr>
              <a:t></a:t>
            </a:r>
            <a:r>
              <a:rPr lang="es-MX" sz="2400" b="1" dirty="0"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La biblia nos habla sobre nuestro padre terrenal.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6:1-2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Hijos </a:t>
            </a:r>
            <a:r>
              <a:rPr lang="es-MX" sz="24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obedeced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 vuestros padres en el Señor, porque esto es justo. </a:t>
            </a:r>
            <a:r>
              <a:rPr lang="es-MX" sz="24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Honra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 tu padre y a tu madre…”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COL 3:20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“Hijos </a:t>
            </a:r>
            <a:r>
              <a:rPr lang="es-MX" sz="24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sed obediente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 vuestros padres en todo porque esto es agradable al Señor.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19:19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4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Honra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 tu padre y a tu madre.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6:4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“Y vosotros padres, no provoquéis a ira a vuestros hijos, sino criadlos en la disciplina e instrucción del Señor.” 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</a:t>
            </a:r>
            <a:r>
              <a:rPr lang="es-MX" sz="2400" b="1" dirty="0">
                <a:latin typeface="Arial" pitchFamily="34" charset="0"/>
                <a:cs typeface="Arial" pitchFamily="34" charset="0"/>
                <a:sym typeface="Wingdings 3"/>
              </a:rPr>
              <a:t> L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os hijos deben de </a:t>
            </a:r>
            <a:r>
              <a:rPr lang="es-MX" sz="2400" b="1" i="1" u="sng" dirty="0">
                <a:latin typeface="Arial" pitchFamily="34" charset="0"/>
                <a:cs typeface="Arial" pitchFamily="34" charset="0"/>
              </a:rPr>
              <a:t>amar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i="1" u="sng" dirty="0">
                <a:latin typeface="Arial" pitchFamily="34" charset="0"/>
                <a:cs typeface="Arial" pitchFamily="34" charset="0"/>
              </a:rPr>
              <a:t>honrar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y </a:t>
            </a:r>
            <a:r>
              <a:rPr lang="es-MX" sz="2400" b="1" i="1" u="sng" dirty="0">
                <a:latin typeface="Arial" pitchFamily="34" charset="0"/>
                <a:cs typeface="Arial" pitchFamily="34" charset="0"/>
              </a:rPr>
              <a:t>obedecer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a su padre terrenal y el padre terrenal provee por las necesidades de los hijos,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TIM 5:8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LC 11:13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895600" y="304800"/>
            <a:ext cx="3352800" cy="411162"/>
          </a:xfrm>
          <a:solidFill>
            <a:schemeClr val="bg2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800" dirty="0">
                <a:latin typeface="Arial Black" pitchFamily="34" charset="0"/>
              </a:rPr>
              <a:t>INTRODUCCI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2800" dirty="0">
                <a:latin typeface="Arial Black" pitchFamily="34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  <a:solidFill>
            <a:srgbClr val="FFECB7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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Pero ¿qué espiritualmente? ¿Qué dice la biblia?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23:9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“Y no llaméis a nadie padre vuestro en la tierra, porque uno es vuestro Padre, el que está en los cielos”.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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Dios es nuestro Padre espiritual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y El esta en los cielos,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6:9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Que tremenda dicha tenemos de poder llamarle a Dios, Padre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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Y como nuestro Padre, </a:t>
            </a:r>
            <a:r>
              <a:rPr lang="es-MX" sz="24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¿Qué hace Dios por nosotros?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Vamos considerando la respuesta y luego al final veremos una lección importante.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Related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38200" y="1828800"/>
            <a:ext cx="7472238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DIOS,</a:t>
            </a:r>
          </a:p>
          <a:p>
            <a:pPr algn="ctr"/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NUESTRO </a:t>
            </a:r>
          </a:p>
          <a:p>
            <a:pPr algn="ctr"/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PADRE CELESIAL</a:t>
            </a:r>
            <a:endParaRPr lang="en-US" sz="6000" b="1" cap="none" spc="0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  <a:solidFill>
            <a:srgbClr val="ECECEC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s-MX" sz="2800" i="1" dirty="0">
                <a:latin typeface="Arial Black" pitchFamily="34" charset="0"/>
              </a:rPr>
              <a:t>Dios, Nuestro Padre Celestial…</a:t>
            </a:r>
            <a:br>
              <a:rPr lang="es-MX" sz="2800" dirty="0">
                <a:latin typeface="Arial Black" pitchFamily="34" charset="0"/>
              </a:rPr>
            </a:br>
            <a:r>
              <a:rPr lang="es-MX" sz="2800" dirty="0">
                <a:latin typeface="Arial Black" pitchFamily="34" charset="0"/>
              </a:rPr>
              <a:t>                                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NOS ADOPTÓ </a:t>
            </a:r>
            <a:endParaRPr lang="es-MX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Nosotros somos hijos de nuestro Padre Celestial  porque él nos adoptó como sus hijos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1:4-5</a:t>
            </a:r>
          </a:p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nuestro Padre Celestial nos tenia en mente como hijos desde ante la creación del mundo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GAL 4:4-7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a su tiempo fuimos adoptado por medio de Cristo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y porque somos hijos también herederos de Dios</a:t>
            </a:r>
          </a:p>
          <a:p>
            <a:pPr algn="ctr">
              <a:buNone/>
            </a:pP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Nuestro Padre Celestial Nos Adoptó No Porque Lo Merecíamos Sino Porque Nos Ama!</a:t>
            </a: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s-MX" sz="2800" i="1" dirty="0">
                <a:latin typeface="Arial Black" pitchFamily="34" charset="0"/>
              </a:rPr>
              <a:t>Dios, Nuestro Padre Celestial…</a:t>
            </a:r>
            <a:br>
              <a:rPr lang="es-MX" sz="2800" dirty="0">
                <a:latin typeface="Arial Black" pitchFamily="34" charset="0"/>
              </a:rPr>
            </a:br>
            <a:r>
              <a:rPr lang="es-MX" sz="2800" dirty="0">
                <a:latin typeface="Arial Black" pitchFamily="34" charset="0"/>
              </a:rPr>
              <a:t>            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NOS AMA Y NOS SOSTIENE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</a:t>
            </a:r>
            <a:r>
              <a:rPr lang="es-MX" sz="24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Que nuestro Padre Celestial nos ama es una verdad sobresaliente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3:16; ROM 5:8; 1 JN 4:7-11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no dio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hijo sino Su </a:t>
            </a:r>
            <a:r>
              <a:rPr lang="es-MX" sz="2800" b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Único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Hijo como rescate por nuestros pecados aun cuando éramos su enemigo!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</a:t>
            </a:r>
            <a:r>
              <a:rPr lang="es-MX" sz="24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Porque Dios es nuestro Padre Celestial el nos provee todo lo necesario para esta vida.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6:31-33; HCH 17:25,28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u="sng" dirty="0">
                <a:latin typeface="Arial" pitchFamily="34" charset="0"/>
                <a:cs typeface="Arial" pitchFamily="34" charset="0"/>
              </a:rPr>
              <a:t>el nos da todo lo que se requiere para vivir</a:t>
            </a:r>
          </a:p>
          <a:p>
            <a:pPr algn="ctr">
              <a:buNone/>
            </a:pP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Dadiva De Su Hijo y El Hecho Que Nos Sostiene Prueba Que Nuestro Padre Celestial Nos Ama!</a:t>
            </a: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ECB7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s-MX" sz="2800" i="1" dirty="0">
                <a:latin typeface="Arial Black" pitchFamily="34" charset="0"/>
              </a:rPr>
              <a:t>Dios, Nuestro Padre Celestial…</a:t>
            </a:r>
            <a:br>
              <a:rPr lang="es-MX" sz="2800" dirty="0">
                <a:latin typeface="Arial Black" pitchFamily="34" charset="0"/>
              </a:rPr>
            </a:br>
            <a:r>
              <a:rPr lang="es-MX" sz="2800" dirty="0">
                <a:latin typeface="Arial Black" pitchFamily="34" charset="0"/>
              </a:rPr>
              <a:t>                              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NOS DISCIPLINA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</a:t>
            </a:r>
            <a:r>
              <a:rPr lang="es-MX" sz="24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Nuestro Padre Celestial nos disciplina 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porque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nos ama!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(un concepto difícil para entender)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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¿Qué nos dice la biblia sobre la disciplina de nuestro Padre Celestial? 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PROV 3:11-12; HEB 12:5-11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(1)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 despreciar ni cansarnos de la disciplina de Dios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(2)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disciplina de Dios incluye castigo/corrección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(3)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todo padre disciplina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; aun el padre terrenal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(4)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disciplina de Dios es para nuestro bien</a:t>
            </a:r>
          </a:p>
          <a:p>
            <a:pPr algn="ctr"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Disciplina De Nuestro Padre Celestial               Es Prueba Que Nos Ama!</a:t>
            </a: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Program Files\Microsoft Office\Clipart\standard\stddir4\so0189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764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741569" y="533400"/>
            <a:ext cx="32624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4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4800" b="1" i="1" cap="none" spc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876800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Dios, nuestro Padre Celestial nos…. </a:t>
            </a:r>
          </a:p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 </a:t>
            </a:r>
            <a:r>
              <a:rPr lang="es-MX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 </a:t>
            </a:r>
            <a:r>
              <a:rPr lang="es-MX" sz="2600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Adopto</a:t>
            </a:r>
            <a:r>
              <a:rPr lang="es-MX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como Sus hijos</a:t>
            </a:r>
          </a:p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 </a:t>
            </a:r>
            <a:r>
              <a:rPr lang="es-MX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 </a:t>
            </a:r>
            <a:r>
              <a:rPr lang="es-MX" sz="2600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Ama</a:t>
            </a:r>
            <a:r>
              <a:rPr lang="es-MX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con un amor incomparable </a:t>
            </a:r>
          </a:p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 </a:t>
            </a:r>
            <a:r>
              <a:rPr lang="es-MX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 </a:t>
            </a:r>
            <a:r>
              <a:rPr lang="es-MX" sz="2600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Sostiene</a:t>
            </a:r>
            <a:r>
              <a:rPr lang="es-MX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con todo los necesario para vivir </a:t>
            </a:r>
          </a:p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 </a:t>
            </a:r>
            <a:r>
              <a:rPr lang="es-MX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 </a:t>
            </a:r>
            <a:r>
              <a:rPr lang="es-MX" sz="2600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Disciplina</a:t>
            </a:r>
            <a:r>
              <a:rPr lang="es-MX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para nuestra salvación</a:t>
            </a:r>
          </a:p>
          <a:p>
            <a:pPr>
              <a:buNone/>
            </a:pPr>
            <a:r>
              <a:rPr lang="es-MX" sz="2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En turno nosotros como Sus hijos debemos  darle…</a:t>
            </a:r>
          </a:p>
          <a:p>
            <a:pPr>
              <a:buNone/>
            </a:pPr>
            <a:r>
              <a:rPr lang="es-MX" sz="2600" i="1" dirty="0">
                <a:latin typeface="Arial Black" pitchFamily="34" charset="0"/>
              </a:rPr>
              <a:t> = </a:t>
            </a:r>
            <a:r>
              <a:rPr lang="es-MX" sz="2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nuestra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Alabanza</a:t>
            </a:r>
            <a:r>
              <a:rPr lang="es-MX" sz="2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y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Devoción</a:t>
            </a:r>
            <a:r>
              <a:rPr lang="es-MX" sz="2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más Profunda</a:t>
            </a:r>
          </a:p>
          <a:p>
            <a:pPr>
              <a:buNone/>
            </a:pPr>
            <a:r>
              <a:rPr lang="es-MX" sz="26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600" b="1" i="1" dirty="0">
                <a:latin typeface="Arial Black" pitchFamily="34" charset="0"/>
                <a:cs typeface="Arial" pitchFamily="34" charset="0"/>
              </a:rPr>
              <a:t>=</a:t>
            </a:r>
            <a:r>
              <a:rPr lang="es-MX" sz="2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todo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Respeto</a:t>
            </a:r>
            <a:r>
              <a:rPr lang="es-MX" sz="2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Amor</a:t>
            </a:r>
            <a:r>
              <a:rPr lang="es-MX" sz="2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Honora</a:t>
            </a:r>
            <a:r>
              <a:rPr lang="es-MX" sz="2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y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Obediencia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2" descr="http://www.our.homewithgod.com/biblepaths/pagepix/bible.gif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3429000" y="3733800"/>
            <a:ext cx="2667000" cy="2027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Bevel 7"/>
          <p:cNvSpPr/>
          <p:nvPr/>
        </p:nvSpPr>
        <p:spPr>
          <a:xfrm>
            <a:off x="304800" y="1524000"/>
            <a:ext cx="2895600" cy="1143000"/>
          </a:xfrm>
          <a:prstGeom prst="beve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OYE</a:t>
            </a:r>
          </a:p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ROM 10:17</a:t>
            </a:r>
            <a:r>
              <a:rPr lang="en-US" sz="28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)</a:t>
            </a:r>
          </a:p>
        </p:txBody>
      </p:sp>
      <p:sp>
        <p:nvSpPr>
          <p:cNvPr id="9" name="Bevel 8"/>
          <p:cNvSpPr/>
          <p:nvPr/>
        </p:nvSpPr>
        <p:spPr>
          <a:xfrm>
            <a:off x="152400" y="2895600"/>
            <a:ext cx="3200400" cy="1219200"/>
          </a:xfrm>
          <a:prstGeom prst="beve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ARREPI</a:t>
            </a:r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É</a:t>
            </a: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NTETE</a:t>
            </a:r>
          </a:p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400" dirty="0">
                <a:solidFill>
                  <a:srgbClr val="C00000"/>
                </a:solidFill>
                <a:latin typeface="Arial Black" pitchFamily="34" charset="0"/>
              </a:rPr>
              <a:t>HCH 17:30</a:t>
            </a: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0" name="Bevel 9"/>
          <p:cNvSpPr/>
          <p:nvPr/>
        </p:nvSpPr>
        <p:spPr>
          <a:xfrm>
            <a:off x="6248400" y="1524000"/>
            <a:ext cx="2590800" cy="1219200"/>
          </a:xfrm>
          <a:prstGeom prst="beve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CREER</a:t>
            </a:r>
          </a:p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JN 3:16</a:t>
            </a: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1" name="Bevel 10"/>
          <p:cNvSpPr/>
          <p:nvPr/>
        </p:nvSpPr>
        <p:spPr>
          <a:xfrm>
            <a:off x="6248400" y="2971800"/>
            <a:ext cx="2590800" cy="1295400"/>
          </a:xfrm>
          <a:prstGeom prst="beve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CONFIESA</a:t>
            </a:r>
          </a:p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400" dirty="0">
                <a:solidFill>
                  <a:srgbClr val="C00000"/>
                </a:solidFill>
                <a:latin typeface="Arial Black" pitchFamily="34" charset="0"/>
              </a:rPr>
              <a:t>ROM 10:10</a:t>
            </a:r>
            <a:r>
              <a:rPr lang="en-US" sz="21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2" name="Bevel 11"/>
          <p:cNvSpPr/>
          <p:nvPr/>
        </p:nvSpPr>
        <p:spPr>
          <a:xfrm>
            <a:off x="304800" y="4343400"/>
            <a:ext cx="2895600" cy="12954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</a:rPr>
              <a:t>BAUTIZATE</a:t>
            </a:r>
          </a:p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Arial Black" pitchFamily="34" charset="0"/>
              </a:rPr>
              <a:t>MR 16:16</a:t>
            </a:r>
            <a:r>
              <a:rPr lang="en-US" sz="28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3" name="Bevel 12"/>
          <p:cNvSpPr/>
          <p:nvPr/>
        </p:nvSpPr>
        <p:spPr>
          <a:xfrm>
            <a:off x="6248400" y="4419600"/>
            <a:ext cx="2590800" cy="1295400"/>
          </a:xfrm>
          <a:prstGeom prst="bevel">
            <a:avLst/>
          </a:prstGeom>
          <a:solidFill>
            <a:srgbClr val="99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Arial Black" pitchFamily="34" charset="0"/>
              </a:rPr>
              <a:t>SE FIEL</a:t>
            </a:r>
          </a:p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Arial Black" pitchFamily="34" charset="0"/>
              </a:rPr>
              <a:t>REV 2:10</a:t>
            </a:r>
            <a:r>
              <a:rPr lang="en-US" sz="2800" b="1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33400" y="152400"/>
            <a:ext cx="8229600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PLAN DE DIOS DE SALVACI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76600" y="1752600"/>
            <a:ext cx="288091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4400" b="1" dirty="0">
                <a:ln w="1905"/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</a:t>
            </a:r>
            <a:r>
              <a:rPr lang="es-MX" sz="44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á</a:t>
            </a:r>
            <a:r>
              <a:rPr lang="es-MX" sz="4400" b="1" dirty="0">
                <a:ln w="1905"/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4400" b="1" dirty="0">
                <a:ln w="1905"/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Biblia</a:t>
            </a:r>
            <a:endParaRPr lang="es-MX" sz="6600" b="1" dirty="0">
              <a:ln w="1905"/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642</Words>
  <Application>Microsoft Office PowerPoint</Application>
  <PresentationFormat>On-screen Show (4:3)</PresentationFormat>
  <Paragraphs>71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Office Theme</vt:lpstr>
      <vt:lpstr>PowerPoint Presentation</vt:lpstr>
      <vt:lpstr>INTRODUCCIÓN</vt:lpstr>
      <vt:lpstr>PowerPoint Presentation</vt:lpstr>
      <vt:lpstr>PowerPoint Presentation</vt:lpstr>
      <vt:lpstr>Dios, Nuestro Padre Celestial…                                  NOS ADOPTÓ </vt:lpstr>
      <vt:lpstr>Dios, Nuestro Padre Celestial…              NOS AMA Y NOS SOSTIENE</vt:lpstr>
      <vt:lpstr>Dios, Nuestro Padre Celestial…                                NOS DISCIPLINA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</cp:lastModifiedBy>
  <cp:revision>13</cp:revision>
  <dcterms:created xsi:type="dcterms:W3CDTF">2017-02-07T01:43:11Z</dcterms:created>
  <dcterms:modified xsi:type="dcterms:W3CDTF">2021-03-05T16:39:56Z</dcterms:modified>
</cp:coreProperties>
</file>