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9" r:id="rId4"/>
    <p:sldId id="270" r:id="rId5"/>
    <p:sldId id="272" r:id="rId6"/>
    <p:sldId id="273" r:id="rId7"/>
    <p:sldId id="275" r:id="rId8"/>
    <p:sldId id="276" r:id="rId9"/>
    <p:sldId id="280" r:id="rId10"/>
    <p:sldId id="281" r:id="rId11"/>
    <p:sldId id="282" r:id="rId12"/>
    <p:sldId id="284" r:id="rId13"/>
    <p:sldId id="286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99CC"/>
    <a:srgbClr val="FF66FF"/>
    <a:srgbClr val="00FF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23" autoAdjust="0"/>
    <p:restoredTop sz="94660"/>
  </p:normalViewPr>
  <p:slideViewPr>
    <p:cSldViewPr>
      <p:cViewPr varScale="1">
        <p:scale>
          <a:sx n="90" d="100"/>
          <a:sy n="90" d="100"/>
        </p:scale>
        <p:origin x="138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294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12/19/2010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335C384-F957-4A19-A9B1-5A2B2A0A5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12/19/2010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E75F747-B1CD-4F8F-A312-D07007E87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ECF121-7FB8-40CB-8412-033A6EE5ACA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  <p:sp>
        <p:nvSpPr>
          <p:cNvPr id="1638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12/19/2010</a:t>
            </a:r>
          </a:p>
        </p:txBody>
      </p:sp>
      <p:sp>
        <p:nvSpPr>
          <p:cNvPr id="16390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Micky</a:t>
            </a:r>
            <a:r>
              <a:rPr lang="en-US"/>
              <a:t>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ECF121-7FB8-40CB-8412-033A6EE5ACA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  <p:sp>
        <p:nvSpPr>
          <p:cNvPr id="1638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12/19/2010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CC1442-39A8-4C6A-9EC5-C88FC6BC9D81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C31744-BABE-4499-8319-40138D08A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B5949-EFC2-4524-8D3B-0FF68F186B0C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97C76-CEEE-4F36-9BA9-8096AE640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E8DED-827D-41F2-ADFC-32221C6726A6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847D5-DBF3-48AB-AE47-9044D8904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0"/>
              <a:t>Click icon to add clip art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5B6EB-C24D-4968-8D2C-7C25835AFE3B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6A-3FE6-4D7C-B570-7AB2EAF2A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7B1C9-3FF8-4548-9B51-987805CA629D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59D4D-BB70-437D-8FA0-58DD07F1D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98604-F02D-4520-8185-EF8D0E687FD7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08EF2-EF28-48B9-B0C4-7CBA17F29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552E5-EFFE-49B5-BA94-3FD8C982D595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95109-5BD0-43D3-9CF4-B00F9E888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1FF49-F6EB-4874-BD25-2B58ACC7AF3E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23454-B280-49AD-8CB2-0A900CAA2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8BD90-6066-4076-BB31-0CDBEE80A8A5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8388-372A-49F5-8FE5-606103A49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5D207-8788-4546-84A6-100B27BFC7A3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85C10-7655-42E6-B4F6-6AFAC227A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C20FC-785C-4102-A84B-B111376E7980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9634A-D73C-4551-937A-10CA8ECB9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CFA5D-EE42-451D-92AA-8053373E515D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2B1DE-D349-4A75-B636-536A0FA77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6C0ABEB-371C-4A07-9E5E-4DC6A8174591}" type="datetimeFigureOut">
              <a:rPr lang="en-US"/>
              <a:pPr>
                <a:defRPr/>
              </a:pPr>
              <a:t>7/15/2019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7E048B3-1E76-4EE0-B8DD-5D2F207A8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B02BAC-8733-47C4-9723-1F4C1002B50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7/15/2019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EE53D49-60AD-4D0A-A87F-C27A4DBBD90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phil+4:6&amp;source=images&amp;cd=&amp;cad=rja&amp;docid=n_ZsizYyyiEObM&amp;tbnid=b5HIiPIWQcIVzM:&amp;ved=0CAUQjRw&amp;url=http://freebiblestudiesonline.org/courses-and-studies/activated-basic-course/basic-course-3-prayer/feeding-reading-prayer-power/&amp;ei=Ji_0UabfLofu8QTykIDIBQ&amp;bvm=bv.49784469,d.aWM&amp;psig=AFQjCNFMDjJBEWCPnogqiFL4DJEYDVQFvw&amp;ust=1375043627139973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google.com/url?sa=i&amp;rct=j&amp;q=someone+biting+their+nails+in+worry&amp;source=images&amp;cd=&amp;cad=rja&amp;docid=p0qffwJlzzD0YM&amp;tbnid=EuUs9vnGIALm1M:&amp;ved=0CAUQjRw&amp;url=http://www.go-nxg.com/?p=1302&amp;ei=wCn0Uc3UIIO09QTEoIGYAg&amp;bvm=bv.49784469,d.aWM&amp;psig=AFQjCNGrurQb6cDsBw8WpXK2RqFhh6d32g&amp;ust=137504228251560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google.com/url?sa=i&amp;rct=j&amp;q=worried+and+biting+your+nails&amp;source=images&amp;cd=&amp;cad=rja&amp;docid=cvnua_6So4DAgM&amp;tbnid=dbK5xLv7haHzLM:&amp;ved=0CAUQjRw&amp;url=http://taipandomesticada.blogspot.com/&amp;ei=Yyr0Ua0sk9L0BKuXgYgD&amp;bvm=bv.49784469,d.aWM&amp;psig=AFQjCNFvBX6nAiiEKLMMEU5UrTdAUhH3AQ&amp;ust=1375042476993615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google.com/url?sa=i&amp;rct=j&amp;q=a+person+wringing+his+hands+worrying&amp;source=images&amp;cd=&amp;cad=rja&amp;docid=O_2DCbl_eYx5BM&amp;tbnid=-a5alndcXPGJlM:&amp;ved=0CAUQjRw&amp;url=http://www.flickr.com/photos/jimfrazier/6723576271/&amp;ei=tif0Ucv0HIX89gS6-IDoDg&amp;bvm=bv.49784469,d.eWU&amp;psig=AFQjCNHv9nRWamsA6tx9FtzLcr74tayb-A&amp;ust=1375041814942675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www.google.com/url?sa=i&amp;rct=j&amp;q=elderly+man+and+woman+studying+the+Bible&amp;source=images&amp;cd=&amp;cad=rja&amp;docid=lBGA_BPzRjlAJM&amp;tbnid=6vYPaCTc1t8WnM:&amp;ved=0CAUQjRw&amp;url=http://www.dreamstime.com/royalty-free-stock-images-senior-hispanic-couple-reading-bible-image18353779&amp;ei=Gqj_UenUDYr72QWU5oDAAg&amp;bvm=bv.50165853,d.eWU&amp;psig=AFQjCNGXu2vnQ0Hsz8ZryKINWNcNmOnS2g&amp;ust=137579555700359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google.com/url?sa=i&amp;rct=j&amp;q=worshipping+god+in+church&amp;source=images&amp;cd=&amp;cad=rja&amp;docid=4FcY3synB5YyuM&amp;tbnid=P8hvZS7FAR9-dM:&amp;ved=0CAUQjRw&amp;url=http://www.cccsa.org.za/mothers-who-care-2/&amp;ei=fK__UYKiOIe72AW-gYG4Bg&amp;bvm=bv.50165853,d.eWU&amp;psig=AFQjCNEK3IekjZS0LNos8EqmFZ1cI9sPJw&amp;ust=1375797435681941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com/url?sa=i&amp;rct=j&amp;q=people+praying&amp;source=images&amp;cd=&amp;cad=rja&amp;docid=3StHibtUwYDhdM&amp;tbnid=fu9O1FxMSl4nKM:&amp;ved=0CAUQjRw&amp;url=http://blog.adw.org/2009/06/the-mass-in-slow-motion-the-prayer-of-the-faithful/&amp;ei=Hq3_UcfbJsry2gXW4IHoCA&amp;bvm=bv.50165853,d.eWU&amp;psig=AFQjCNFKgetOXWvF485DxJS6L9glIQCPkQ&amp;ust=137579671128393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www.google.com/url?sa=i&amp;rct=j&amp;q=visiting+the+sick&amp;source=images&amp;cd=&amp;cad=rja&amp;docid=imHZtsg5bU73oM&amp;tbnid=seJ-E4_riDjJIM:&amp;ved=0CAUQjRw&amp;url=http://www.johnxxiii.ca/Detail/Visiting.html&amp;ei=ff4AUq3PDvHUyQG3wICwBQ&amp;bvm=bv.50310824,d.aWc&amp;psig=AFQjCNHQkOaWpCfVZwFNihPAOtp0Nlm5zQ&amp;ust=1375883194446584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google.com/url?sa=i&amp;rct=j&amp;q=cuenta+tus+bendiciones&amp;source=images&amp;cd=&amp;cad=rja&amp;docid=Wu7yaMUPweitYM&amp;tbnid=NECcefuKkIvCOM:&amp;ved=0CAUQjRw&amp;url=http://www.memegenerator.es/meme/1517726&amp;ei=EAgBUvP8GIyayQGzzoCQDw&amp;bvm=bv.50310824,d.aWc&amp;psig=AFQjCNFa2BPZs9-xaN6t1nwRBCav3JpRtw&amp;ust=1375885181279526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www.google.com/imgres?imgurl&amp;imgrefurl=http://dying.lovetoknow.com/Words_to_Comfort_Someone_Grieving&amp;h=0&amp;w=0&amp;sz=1&amp;tbnid=3KPWkiWXvhCQtM&amp;tbnh=183&amp;tbnw=276&amp;prev=/search?q=comforting+someone&amp;tbm=isch&amp;tbo=u&amp;zoom=1&amp;q=comforting%20someone&amp;docid=SBTKcy-rz5pjVM&amp;hl=en&amp;ei=ev8AUp7aB4XuyQHp-oH4CQ&amp;ved=0CAIQsC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2057400"/>
            <a:ext cx="620855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ECHA TODA TU </a:t>
            </a:r>
          </a:p>
          <a:p>
            <a:pPr algn="ctr"/>
            <a:r>
              <a:rPr lang="en-US" sz="44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ANSIEDAD EN DIOS</a:t>
            </a:r>
            <a:endParaRPr lang="en-US" sz="4400" b="1" cap="none" spc="0" dirty="0">
              <a:ln w="1905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95800" y="4038600"/>
            <a:ext cx="40302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i="1" dirty="0">
                <a:ln w="1905"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PEDRO 5:7</a:t>
            </a:r>
            <a:endParaRPr lang="en-US" sz="4400" b="1" i="1" cap="none" spc="0" dirty="0">
              <a:ln w="1905">
                <a:solidFill>
                  <a:sysClr val="windowText" lastClr="000000"/>
                </a:solidFill>
              </a:ln>
              <a:solidFill>
                <a:srgbClr val="66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4495800" cy="563562"/>
          </a:xfrm>
        </p:spPr>
        <p:txBody>
          <a:bodyPr/>
          <a:lstStyle/>
          <a:p>
            <a:r>
              <a:rPr lang="en-US" sz="2800" dirty="0">
                <a:solidFill>
                  <a:srgbClr val="FFFF00"/>
                </a:solidFill>
                <a:latin typeface="Arial Black" pitchFamily="34" charset="0"/>
              </a:rPr>
              <a:t>LA LECCIÓN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7924800" cy="5334000"/>
          </a:xfrm>
        </p:spPr>
        <p:txBody>
          <a:bodyPr/>
          <a:lstStyle/>
          <a:p>
            <a:pPr>
              <a:buNone/>
            </a:pPr>
            <a:r>
              <a:rPr lang="es-MX" sz="2400" b="1" i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“Echa toda tu ansiedad en Dios”</a:t>
            </a:r>
          </a:p>
          <a:p>
            <a:pPr>
              <a:buNone/>
            </a:pPr>
            <a:r>
              <a:rPr lang="es-MX" sz="2400" b="1" i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 </a:t>
            </a:r>
            <a:r>
              <a:rPr lang="es-MX" sz="24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Este fue el enfoque de nuestro estudio. </a:t>
            </a:r>
          </a:p>
          <a:p>
            <a:pPr>
              <a:buNone/>
            </a:pPr>
            <a:r>
              <a:rPr lang="es-MX" sz="2400" b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</a:t>
            </a:r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</a:t>
            </a:r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Ahora la pregunta:                                             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¿Por qué</a:t>
            </a:r>
            <a:r>
              <a:rPr lang="es-MX" sz="2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echar toda nuestra ansiedad en Dios? </a:t>
            </a:r>
          </a:p>
          <a:p>
            <a:pPr>
              <a:buNone/>
            </a:pPr>
            <a:r>
              <a:rPr lang="es-MX" sz="2400" b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</a:t>
            </a:r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respuesta es la lección de este estudio.</a:t>
            </a:r>
          </a:p>
          <a:p>
            <a:pPr>
              <a:buNone/>
            </a:pPr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respuesta y la lección es:</a:t>
            </a:r>
          </a:p>
          <a:p>
            <a:pPr algn="ctr">
              <a:buNone/>
            </a:pPr>
            <a:r>
              <a:rPr lang="es-MX" sz="2000" b="1" dirty="0">
                <a:ln w="1905"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s-MX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</a:t>
            </a:r>
            <a:r>
              <a:rPr lang="es-MX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Porque Dios Tiene  </a:t>
            </a:r>
          </a:p>
          <a:p>
            <a:pPr algn="ctr">
              <a:buNone/>
            </a:pPr>
            <a:r>
              <a:rPr lang="es-MX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Cuidado de Nosotros</a:t>
            </a:r>
            <a:r>
              <a:rPr lang="es-MX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”</a:t>
            </a:r>
          </a:p>
          <a:p>
            <a:pPr>
              <a:buNone/>
            </a:pPr>
            <a:r>
              <a:rPr lang="es-MX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 Nos Ama, </a:t>
            </a:r>
            <a:r>
              <a:rPr lang="es-MX" sz="24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3:16; 15:13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= Quiere Ayudarnos, </a:t>
            </a:r>
            <a:r>
              <a:rPr lang="es-MX" sz="24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MR 10:27;  MT 11:28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</a:p>
          <a:p>
            <a:pPr>
              <a:buNone/>
            </a:pPr>
            <a:endParaRPr lang="en-US" sz="2000" b="1" dirty="0">
              <a:ln w="1905"/>
              <a:solidFill>
                <a:srgbClr val="FF66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457200"/>
            <a:ext cx="746760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+mn-cs"/>
              </a:rPr>
              <a:t>LOS PASOS QUE LLEVAN A LA SALVACI</a:t>
            </a:r>
            <a:r>
              <a:rPr lang="en-US" sz="2400" dirty="0">
                <a:solidFill>
                  <a:srgbClr val="7030A0"/>
                </a:solidFill>
                <a:latin typeface="Arial Black" pitchFamily="34" charset="0"/>
              </a:rPr>
              <a:t>Ó</a:t>
            </a:r>
            <a:r>
              <a:rPr lang="en-US" sz="2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+mn-cs"/>
              </a:rPr>
              <a:t>N</a:t>
            </a:r>
          </a:p>
        </p:txBody>
      </p:sp>
      <p:pic>
        <p:nvPicPr>
          <p:cNvPr id="8" name="Content Placeholder 7" descr="http://solutions00.files.wordpress.com/2009/08/footstep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19200"/>
            <a:ext cx="2514600" cy="2896985"/>
          </a:xfrm>
          <a:prstGeom prst="rect">
            <a:avLst/>
          </a:prstGeom>
          <a:noFill/>
        </p:spPr>
      </p:pic>
      <p:pic>
        <p:nvPicPr>
          <p:cNvPr id="10" name="Picture 2" descr="http://solutions00.files.wordpress.com/2009/08/footste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0"/>
            <a:ext cx="2514600" cy="4572000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/>
          <p:nvPr/>
        </p:nvCxnSpPr>
        <p:spPr>
          <a:xfrm>
            <a:off x="1828800" y="1371600"/>
            <a:ext cx="213360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962400" y="990600"/>
            <a:ext cx="312720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ROM 10:17 </a:t>
            </a:r>
            <a:r>
              <a:rPr lang="en-US" sz="2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–</a:t>
            </a:r>
            <a:r>
              <a:rPr lang="en-US" sz="24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OYE LA PALABRA</a:t>
            </a:r>
            <a:endParaRPr lang="en-US" sz="2000" b="1" i="1" dirty="0">
              <a:ln w="1905"/>
              <a:solidFill>
                <a:srgbClr val="0033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905000" y="1905000"/>
            <a:ext cx="2133600" cy="2286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962400" y="1828800"/>
            <a:ext cx="29225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JN 3:16 </a:t>
            </a:r>
            <a:r>
              <a:rPr lang="en-US" sz="2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–</a:t>
            </a:r>
            <a:r>
              <a:rPr lang="en-US" sz="24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CREE EN JESUS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1752600" y="2590800"/>
            <a:ext cx="2362200" cy="304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038600" y="2590800"/>
            <a:ext cx="294022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HCH 17:30 </a:t>
            </a:r>
            <a:r>
              <a:rPr lang="en-US" sz="2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–</a:t>
            </a:r>
            <a:r>
              <a:rPr lang="en-US" sz="24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ARREPI</a:t>
            </a:r>
            <a:r>
              <a:rPr lang="en-US" sz="2400" b="1" i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É</a:t>
            </a: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NTETE</a:t>
            </a:r>
            <a:r>
              <a:rPr lang="en-US" sz="24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905000" y="3276600"/>
            <a:ext cx="3505200" cy="381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538863" y="3352800"/>
            <a:ext cx="420339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ROM 10:10 </a:t>
            </a:r>
            <a:r>
              <a:rPr lang="en-US" sz="2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CONFIESA A CRISTO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COMO EL HIJO DE DIOS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828800" y="4572000"/>
            <a:ext cx="2514600" cy="1524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64991" y="4495800"/>
            <a:ext cx="47339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HCH 2:38 </a:t>
            </a:r>
            <a:r>
              <a:rPr lang="en-US" sz="2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BAUTIZATE PARA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PERDON DE TUS PECADOS</a:t>
            </a:r>
            <a:endParaRPr lang="en-US" sz="2800" b="1" i="1" dirty="0">
              <a:ln w="1905"/>
              <a:solidFill>
                <a:srgbClr val="0033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286000" y="6019800"/>
            <a:ext cx="2667000" cy="762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724400" y="5657671"/>
            <a:ext cx="353327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REV 2:10 </a:t>
            </a:r>
            <a:r>
              <a:rPr lang="en-US" sz="2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–</a:t>
            </a:r>
            <a:r>
              <a:rPr lang="en-US" sz="24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SED FIEL HASTA 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MUERTE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4267200" cy="487362"/>
          </a:xfrm>
        </p:spPr>
        <p:txBody>
          <a:bodyPr/>
          <a:lstStyle/>
          <a:p>
            <a:r>
              <a:rPr lang="en-US" sz="2800" dirty="0">
                <a:solidFill>
                  <a:srgbClr val="00FFFF"/>
                </a:solidFill>
                <a:latin typeface="Arial Black" pitchFamily="34" charset="0"/>
              </a:rPr>
              <a:t>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143000"/>
            <a:ext cx="7010400" cy="5334000"/>
          </a:xfrm>
        </p:spPr>
        <p:txBody>
          <a:bodyPr/>
          <a:lstStyle/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effectLst/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</a:rPr>
              <a:t>GEN 3:17-18 </a:t>
            </a:r>
          </a:p>
          <a:p>
            <a:pPr algn="ctr">
              <a:buNone/>
            </a:pPr>
            <a:r>
              <a:rPr lang="es-MX" sz="2400" b="1" dirty="0">
                <a:effectLst/>
                <a:latin typeface="Arial Black" pitchFamily="34" charset="0"/>
                <a:cs typeface="Arial" pitchFamily="34" charset="0"/>
              </a:rPr>
              <a:t> = Va hacer duro proveer por el alimento necesario</a:t>
            </a:r>
          </a:p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effectLst/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</a:rPr>
              <a:t>JOB 14:1 </a:t>
            </a:r>
          </a:p>
          <a:p>
            <a:pPr algn="ctr">
              <a:buNone/>
            </a:pPr>
            <a:r>
              <a:rPr lang="es-MX" sz="2400" b="1" dirty="0">
                <a:effectLst/>
                <a:latin typeface="Arial Black" pitchFamily="34" charset="0"/>
                <a:cs typeface="Arial" pitchFamily="34" charset="0"/>
              </a:rPr>
              <a:t> = La vida esta llena de problemas y adversidades</a:t>
            </a:r>
          </a:p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effectLst/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</a:rPr>
              <a:t>ECC 12:2-5</a:t>
            </a:r>
          </a:p>
          <a:p>
            <a:pPr algn="ctr">
              <a:buNone/>
            </a:pPr>
            <a:r>
              <a:rPr lang="es-MX" sz="2400" b="1" dirty="0">
                <a:effectLst/>
                <a:latin typeface="Arial Black" pitchFamily="34" charset="0"/>
                <a:cs typeface="Arial" pitchFamily="34" charset="0"/>
              </a:rPr>
              <a:t> = La vejes va hacer el vivir difícil</a:t>
            </a:r>
          </a:p>
          <a:p>
            <a:pPr algn="ctr">
              <a:buNone/>
            </a:pPr>
            <a:endParaRPr lang="es-MX" sz="2400" b="1" dirty="0">
              <a:effectLst/>
              <a:latin typeface="Arial Black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2400" b="1" dirty="0">
                <a:effectLst/>
                <a:latin typeface="Arial Black" pitchFamily="34" charset="0"/>
                <a:cs typeface="Arial" pitchFamily="34" charset="0"/>
              </a:rPr>
              <a:t>En resumen: </a:t>
            </a:r>
          </a:p>
          <a:p>
            <a:pPr algn="ctr">
              <a:buNone/>
            </a:pPr>
            <a:r>
              <a:rPr lang="es-MX" sz="2400" b="1" dirty="0">
                <a:effectLst/>
                <a:latin typeface="Arial Black" pitchFamily="34" charset="0"/>
                <a:cs typeface="Arial" pitchFamily="34" charset="0"/>
              </a:rPr>
              <a:t>   </a:t>
            </a:r>
            <a:r>
              <a:rPr lang="es-MX" sz="2400" b="1" u="sng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</a:rPr>
              <a:t>La Vida Es Una Lucha</a:t>
            </a:r>
            <a:r>
              <a:rPr lang="es-MX" sz="2400" b="1" dirty="0">
                <a:solidFill>
                  <a:srgbClr val="FFFF00"/>
                </a:solidFill>
                <a:effectLst/>
                <a:latin typeface="Arial Black" pitchFamily="34" charset="0"/>
                <a:cs typeface="Arial" pitchFamily="34" charset="0"/>
              </a:rPr>
              <a:t>! 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066800"/>
            <a:ext cx="6477000" cy="4830763"/>
          </a:xfrm>
        </p:spPr>
        <p:txBody>
          <a:bodyPr/>
          <a:lstStyle/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4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Muchas veces </a:t>
            </a:r>
            <a:r>
              <a:rPr lang="es-MX" sz="2400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no tenemos la respuesta/ la solución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 a nuestros problemas y dificultades.</a:t>
            </a:r>
          </a:p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4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En tales casos ….. </a:t>
            </a:r>
          </a:p>
          <a:p>
            <a:pPr algn="ctr">
              <a:buNone/>
            </a:pPr>
            <a:r>
              <a:rPr lang="es-MX" sz="2400" b="1" dirty="0">
                <a:latin typeface="Arial Black" pitchFamily="34" charset="0"/>
                <a:cs typeface="Arial" pitchFamily="34" charset="0"/>
              </a:rPr>
              <a:t>    </a:t>
            </a:r>
            <a:r>
              <a:rPr lang="es-MX" sz="2400" b="1" dirty="0">
                <a:solidFill>
                  <a:srgbClr val="FF66FF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FF66FF"/>
                </a:solidFill>
                <a:latin typeface="Arial Black" pitchFamily="34" charset="0"/>
              </a:rPr>
              <a:t>¿</a:t>
            </a:r>
            <a:r>
              <a:rPr lang="es-MX" b="1" u="sng" dirty="0">
                <a:solidFill>
                  <a:srgbClr val="FF66FF"/>
                </a:solidFill>
                <a:latin typeface="Arial Black" pitchFamily="34" charset="0"/>
              </a:rPr>
              <a:t>Qué </a:t>
            </a:r>
            <a:r>
              <a:rPr lang="es-MX" b="1" u="sng" dirty="0">
                <a:solidFill>
                  <a:srgbClr val="FF66FF"/>
                </a:solidFill>
                <a:latin typeface="Arial Black" pitchFamily="34" charset="0"/>
                <a:cs typeface="Arial" pitchFamily="34" charset="0"/>
              </a:rPr>
              <a:t>debemos hacer</a:t>
            </a:r>
            <a:r>
              <a:rPr lang="es-MX" b="1" dirty="0">
                <a:solidFill>
                  <a:srgbClr val="FF66FF"/>
                </a:solidFill>
                <a:latin typeface="Arial Black" pitchFamily="34" charset="0"/>
                <a:cs typeface="Arial" pitchFamily="34" charset="0"/>
              </a:rPr>
              <a:t>?</a:t>
            </a:r>
            <a:endParaRPr lang="es-MX" sz="2400" b="1" dirty="0">
              <a:solidFill>
                <a:srgbClr val="FF66FF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latin typeface="Arial Black" pitchFamily="34" charset="0"/>
                <a:cs typeface="Arial" pitchFamily="34" charset="0"/>
              </a:rPr>
              <a:t>La respuesta esta en el titulo de la lección.</a:t>
            </a: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43000" y="2057400"/>
            <a:ext cx="69342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9050"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ECHA TODA TU ANSIEDAD EN DIOS</a:t>
            </a:r>
            <a:endParaRPr lang="en-US" sz="4800" b="1" cap="none" spc="0" dirty="0">
              <a:ln w="19050"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67616" y="3886200"/>
            <a:ext cx="40824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dirty="0">
                <a:ln w="1905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(1 PEDRO 5:7)</a:t>
            </a:r>
            <a:endParaRPr lang="en-US" sz="4000" b="1" i="1" cap="none" spc="0" dirty="0">
              <a:ln w="19050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7848600" cy="38862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      “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Echa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”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= tráele; deposita; dale</a:t>
            </a:r>
          </a:p>
          <a:p>
            <a:pPr>
              <a:buNone/>
            </a:pP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“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Toda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”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= cada una; cada tipo/variedad</a:t>
            </a:r>
          </a:p>
          <a:p>
            <a:pPr>
              <a:buNone/>
            </a:pP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       “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Tu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”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= las tuyas no las de otra 	   	            persona</a:t>
            </a:r>
          </a:p>
          <a:p>
            <a:pPr>
              <a:buNone/>
            </a:pP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“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Ansiedad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”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= problemas, dificultades, cuidados, adversidades, </a:t>
            </a:r>
            <a:r>
              <a:rPr lang="es-MX" b="1" dirty="0" err="1">
                <a:latin typeface="Arial Black" pitchFamily="34" charset="0"/>
                <a:cs typeface="Arial" pitchFamily="34" charset="0"/>
              </a:rPr>
              <a:t>etc</a:t>
            </a:r>
            <a:endParaRPr lang="es-MX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       “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En Dios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” = el Creador para quien todas las cosas son posible!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609600"/>
            <a:ext cx="5334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EXAMINANDO EL T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2800" b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TULO DE LA LECCI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2800" b="1" dirty="0">
                <a:ln w="1905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2800" b="1" cap="none" spc="0" dirty="0">
              <a:ln w="1905"/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5257800" cy="5410200"/>
          </a:xfrm>
        </p:spPr>
        <p:txBody>
          <a:bodyPr/>
          <a:lstStyle/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latin typeface="Arial Black" pitchFamily="34" charset="0"/>
                <a:sym typeface="Wingdings 2"/>
              </a:rPr>
              <a:t></a:t>
            </a:r>
            <a:r>
              <a:rPr lang="es-MX" sz="2400" b="1" dirty="0">
                <a:latin typeface="Arial Black" pitchFamily="34" charset="0"/>
                <a:sym typeface="Wingdings 2"/>
              </a:rPr>
              <a:t> </a:t>
            </a:r>
            <a:r>
              <a:rPr lang="es-MX" sz="2400" b="1" dirty="0">
                <a:latin typeface="Arial Black" pitchFamily="34" charset="0"/>
              </a:rPr>
              <a:t>La respuesta es muy sencilla-----</a:t>
            </a:r>
          </a:p>
          <a:p>
            <a:pPr algn="ctr">
              <a:buNone/>
            </a:pPr>
            <a:r>
              <a:rPr lang="es-MX" b="1" dirty="0">
                <a:latin typeface="Arial Black" pitchFamily="34" charset="0"/>
              </a:rPr>
              <a:t>    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</a:rPr>
              <a:t>POR MEDIO DE LA    </a:t>
            </a:r>
            <a:r>
              <a:rPr lang="es-MX" b="1" dirty="0">
                <a:solidFill>
                  <a:srgbClr val="FFFF00"/>
                </a:solidFill>
                <a:latin typeface="Arial Black" pitchFamily="34" charset="0"/>
              </a:rPr>
              <a:t>	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</a:rPr>
              <a:t>ORACI</a:t>
            </a:r>
            <a:r>
              <a:rPr lang="en-US" b="1" u="sng" dirty="0">
                <a:solidFill>
                  <a:srgbClr val="FFFF00"/>
                </a:solidFill>
                <a:latin typeface="Arial Black" pitchFamily="34" charset="0"/>
              </a:rPr>
              <a:t>Ó</a:t>
            </a:r>
            <a:r>
              <a:rPr lang="es-MX" b="1" u="sng" dirty="0">
                <a:solidFill>
                  <a:srgbClr val="FFFF00"/>
                </a:solidFill>
                <a:latin typeface="Arial Black" pitchFamily="34" charset="0"/>
              </a:rPr>
              <a:t>N.</a:t>
            </a:r>
          </a:p>
          <a:p>
            <a:pPr>
              <a:buNone/>
            </a:pPr>
            <a:r>
              <a:rPr lang="es-MX" sz="2400" b="1" dirty="0">
                <a:solidFill>
                  <a:srgbClr val="FF66FF"/>
                </a:solidFill>
                <a:latin typeface="Arial Black" pitchFamily="34" charset="0"/>
              </a:rPr>
              <a:t>FIL 4:6</a:t>
            </a:r>
          </a:p>
          <a:p>
            <a:pPr>
              <a:buNone/>
            </a:pPr>
            <a:r>
              <a:rPr lang="es-MX" sz="2400" b="1" dirty="0">
                <a:latin typeface="Arial Black" pitchFamily="34" charset="0"/>
              </a:rPr>
              <a:t>  </a:t>
            </a:r>
            <a:r>
              <a:rPr lang="es-MX" sz="2400" b="1" i="1" dirty="0">
                <a:latin typeface="Arial Black" pitchFamily="34" charset="0"/>
              </a:rPr>
              <a:t>“Por nada estéis                 afanosos; antes bien, en todo, </a:t>
            </a:r>
            <a:r>
              <a:rPr lang="es-MX" sz="2400" b="1" i="1" u="sng" dirty="0">
                <a:solidFill>
                  <a:srgbClr val="FFFF00"/>
                </a:solidFill>
                <a:latin typeface="Arial Black" pitchFamily="34" charset="0"/>
              </a:rPr>
              <a:t>mediante oración</a:t>
            </a:r>
            <a:r>
              <a:rPr lang="es-MX" sz="2400" b="1" i="1" dirty="0">
                <a:latin typeface="Arial Black" pitchFamily="34" charset="0"/>
              </a:rPr>
              <a:t>                           y súplica con acción                de gracias, </a:t>
            </a:r>
            <a:r>
              <a:rPr lang="es-MX" sz="2400" b="1" i="1" u="sng" dirty="0">
                <a:solidFill>
                  <a:srgbClr val="FFFF00"/>
                </a:solidFill>
                <a:latin typeface="Arial Black" pitchFamily="34" charset="0"/>
              </a:rPr>
              <a:t>sean dadas a conocer vuestras peticiones</a:t>
            </a:r>
            <a:r>
              <a:rPr lang="es-MX" sz="2400" b="1" i="1" dirty="0">
                <a:latin typeface="Arial Black" pitchFamily="34" charset="0"/>
              </a:rPr>
              <a:t> delante de Dios.</a:t>
            </a:r>
          </a:p>
          <a:p>
            <a:pPr>
              <a:buNone/>
            </a:pPr>
            <a:r>
              <a:rPr lang="es-MX" sz="2400" b="1" dirty="0">
                <a:latin typeface="Arial Black" pitchFamily="34" charset="0"/>
              </a:rPr>
              <a:t>          </a:t>
            </a:r>
            <a:r>
              <a:rPr lang="es-MX" sz="2400" b="1" dirty="0">
                <a:solidFill>
                  <a:srgbClr val="FF66FF"/>
                </a:solidFill>
                <a:latin typeface="Arial Black" pitchFamily="34" charset="0"/>
              </a:rPr>
              <a:t>1 TIM 2:1; 5:5</a:t>
            </a:r>
          </a:p>
          <a:p>
            <a:pPr>
              <a:buNone/>
            </a:pPr>
            <a:endParaRPr lang="en-US" sz="2400" dirty="0"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28600"/>
            <a:ext cx="716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n>
                  <a:solidFill>
                    <a:schemeClr val="bg2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¿CÓMO ECHAMOS NUESTRA ANSIEDAD SOBRE DIOS?</a:t>
            </a:r>
            <a:endParaRPr lang="en-US" sz="2400" b="1" dirty="0">
              <a:ln>
                <a:solidFill>
                  <a:schemeClr val="bg2"/>
                </a:solidFill>
              </a:ln>
              <a:solidFill>
                <a:srgbClr val="FF99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7" name="Picture 12" descr="http://freebiblestudiesonline.org/wp-content/uploads/2013/02/free-bible-studies-online-pray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20800" t="12903"/>
          <a:stretch>
            <a:fillRect/>
          </a:stretch>
        </p:blipFill>
        <p:spPr bwMode="auto">
          <a:xfrm>
            <a:off x="6096000" y="1447800"/>
            <a:ext cx="2095500" cy="17145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5562600" cy="5105400"/>
          </a:xfrm>
        </p:spPr>
        <p:txBody>
          <a:bodyPr/>
          <a:lstStyle/>
          <a:p>
            <a:pPr>
              <a:buNone/>
            </a:pPr>
            <a:r>
              <a:rPr lang="es-MX" sz="2400" dirty="0">
                <a:solidFill>
                  <a:srgbClr val="FFC000"/>
                </a:solidFill>
                <a:latin typeface="Arial Black" pitchFamily="34" charset="0"/>
                <a:sym typeface="Wingdings"/>
              </a:rPr>
              <a:t></a:t>
            </a:r>
            <a:r>
              <a:rPr lang="es-MX" sz="2400" dirty="0">
                <a:latin typeface="Arial Black" pitchFamily="34" charset="0"/>
                <a:sym typeface="Wingdings"/>
              </a:rPr>
              <a:t> Ya oraste</a:t>
            </a:r>
            <a:r>
              <a:rPr lang="es-MX" sz="2400" dirty="0">
                <a:latin typeface="Arial Black" pitchFamily="34" charset="0"/>
              </a:rPr>
              <a:t> a Dios y le distes   tus problemas.</a:t>
            </a:r>
          </a:p>
          <a:p>
            <a:pPr>
              <a:buNone/>
            </a:pPr>
            <a:r>
              <a:rPr lang="es-MX" sz="2400" dirty="0">
                <a:solidFill>
                  <a:srgbClr val="FFC000"/>
                </a:solidFill>
                <a:latin typeface="Arial Black" pitchFamily="34" charset="0"/>
                <a:sym typeface="Wingdings"/>
              </a:rPr>
              <a:t>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Ahora, ¿Qué haces?</a:t>
            </a:r>
          </a:p>
          <a:p>
            <a:pPr>
              <a:buNone/>
            </a:pPr>
            <a:r>
              <a:rPr lang="es-MX" sz="2400" dirty="0">
                <a:solidFill>
                  <a:srgbClr val="FFC000"/>
                </a:solidFill>
                <a:latin typeface="Arial Black" pitchFamily="34" charset="0"/>
                <a:sym typeface="Wingdings"/>
              </a:rPr>
              <a:t>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Veamos </a:t>
            </a:r>
            <a:r>
              <a:rPr lang="es-MX" sz="2400" u="sng" dirty="0">
                <a:latin typeface="Arial Black" pitchFamily="34" charset="0"/>
              </a:rPr>
              <a:t>lo que no debes hacer</a:t>
            </a:r>
            <a:r>
              <a:rPr lang="es-MX" sz="2400" dirty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MX" sz="2400" dirty="0">
                <a:solidFill>
                  <a:srgbClr val="FFC000"/>
                </a:solidFill>
                <a:latin typeface="Arial Black" pitchFamily="34" charset="0"/>
                <a:sym typeface="Wingdings"/>
              </a:rPr>
              <a:t>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No debes estar… 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   =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afanando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   =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escurriendo las </a:t>
            </a:r>
          </a:p>
          <a:p>
            <a:pPr>
              <a:buNone/>
            </a:pP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      manos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   =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mordiendo las uñas</a:t>
            </a:r>
          </a:p>
          <a:p>
            <a:pPr>
              <a:buNone/>
            </a:pPr>
            <a:r>
              <a:rPr lang="es-MX" sz="2400" b="1" dirty="0">
                <a:solidFill>
                  <a:srgbClr val="66FF33"/>
                </a:solidFill>
                <a:latin typeface="Arial Black" pitchFamily="34" charset="0"/>
              </a:rPr>
              <a:t>Esto demuestra </a:t>
            </a:r>
            <a:r>
              <a:rPr lang="es-MX" sz="2400" b="1" i="1" dirty="0">
                <a:latin typeface="Arial Black" pitchFamily="34" charset="0"/>
              </a:rPr>
              <a:t>“</a:t>
            </a:r>
            <a:r>
              <a:rPr lang="es-MX" sz="2400" b="1" i="1" u="sng" dirty="0">
                <a:latin typeface="Arial Black" pitchFamily="34" charset="0"/>
              </a:rPr>
              <a:t>una falta de          Fe en Dios</a:t>
            </a:r>
            <a:r>
              <a:rPr lang="es-MX" sz="2400" b="1" i="1" dirty="0">
                <a:latin typeface="Arial Black" pitchFamily="34" charset="0"/>
              </a:rPr>
              <a:t>!”</a:t>
            </a:r>
          </a:p>
          <a:p>
            <a:pPr>
              <a:buNone/>
            </a:pPr>
            <a:r>
              <a:rPr lang="en-US" sz="2200" dirty="0">
                <a:latin typeface="Arial Black" pitchFamily="34" charset="0"/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04800"/>
            <a:ext cx="5181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i="1" dirty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QUE </a:t>
            </a:r>
            <a:r>
              <a:rPr lang="es-ES" sz="22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DEBEMOS HACER</a:t>
            </a:r>
            <a:r>
              <a:rPr lang="es-ES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" sz="2200" b="1" i="1" dirty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MEDIO DE NUESTRAS ANSIEDADES</a:t>
            </a:r>
            <a:endParaRPr lang="en-US" sz="2200" b="1" dirty="0">
              <a:solidFill>
                <a:srgbClr val="FF99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7" name="Picture 6" descr="http://www.go-nxg.com/wp-content/uploads/2008/07/2008070312fe21r8m00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28600"/>
            <a:ext cx="2476706" cy="2041687"/>
          </a:xfrm>
          <a:prstGeom prst="rect">
            <a:avLst/>
          </a:prstGeom>
          <a:noFill/>
        </p:spPr>
      </p:pic>
      <p:pic>
        <p:nvPicPr>
          <p:cNvPr id="9" name="Picture 2" descr="http://farm8.staticflickr.com/7003/6723576271_0a76be420c_z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 b="6775"/>
          <a:stretch>
            <a:fillRect/>
          </a:stretch>
        </p:blipFill>
        <p:spPr bwMode="auto">
          <a:xfrm>
            <a:off x="5791200" y="2514600"/>
            <a:ext cx="2667000" cy="1930400"/>
          </a:xfrm>
          <a:prstGeom prst="rect">
            <a:avLst/>
          </a:prstGeom>
          <a:noFill/>
        </p:spPr>
      </p:pic>
      <p:pic>
        <p:nvPicPr>
          <p:cNvPr id="10" name="Picture 8" descr="http://1.bp.blogspot.com/_hzkVexvozsw/TRDGgq0nVZI/AAAAAAAABag/-SHUEvhxaE4/s1600/ansiedade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4495800"/>
            <a:ext cx="2590800" cy="19610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724400" cy="4983163"/>
          </a:xfrm>
        </p:spPr>
        <p:txBody>
          <a:bodyPr/>
          <a:lstStyle/>
          <a:p>
            <a:pPr>
              <a:buNone/>
            </a:pPr>
            <a:r>
              <a:rPr lang="es-MX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 </a:t>
            </a:r>
            <a:r>
              <a:rPr lang="es-MX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Debemos……</a:t>
            </a:r>
          </a:p>
          <a:p>
            <a:pPr algn="ctr">
              <a:buNone/>
            </a:pP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s-MX" sz="2400" b="1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 </a:t>
            </a:r>
            <a:r>
              <a:rPr lang="es-MX" sz="2400" b="1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Ocuparnos En El Estudio de La Biblia</a:t>
            </a:r>
          </a:p>
          <a:p>
            <a:pPr>
              <a:buNone/>
            </a:pPr>
            <a:r>
              <a:rPr lang="es-MX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TIM 4:13,16; 2 TIM 2:15</a:t>
            </a:r>
          </a:p>
          <a:p>
            <a:pPr algn="ctr">
              <a:buNone/>
            </a:pP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s-MX" sz="2400" b="1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2. </a:t>
            </a:r>
            <a:r>
              <a:rPr lang="es-MX" sz="2400" b="1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Perseverar En La Oración</a:t>
            </a:r>
          </a:p>
          <a:p>
            <a:pPr>
              <a:buNone/>
            </a:pPr>
            <a:r>
              <a:rPr lang="es-MX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16:23-25 LC 22:44;       	1 TES 5:17</a:t>
            </a:r>
          </a:p>
          <a:p>
            <a:pPr algn="ctr">
              <a:buNone/>
            </a:pP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400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3. </a:t>
            </a:r>
            <a:r>
              <a:rPr lang="es-MX" sz="2400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Adorar A Dios y Confiar En El</a:t>
            </a:r>
          </a:p>
          <a:p>
            <a:pPr>
              <a:buNone/>
            </a:pPr>
            <a:r>
              <a:rPr lang="es-MX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JOB 1:20; SALMOS 4:5;                  	   DAN 6:23</a:t>
            </a:r>
          </a:p>
        </p:txBody>
      </p:sp>
      <p:pic>
        <p:nvPicPr>
          <p:cNvPr id="5" name="Picture 2" descr="http://t3.gstatic.com/images?q=tbn:ANd9GcSTozYYc-MnnN2WhgXPzwOtGdnqKuI8_0mWsnyxjp5DhuMyxnO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60476"/>
            <a:ext cx="2209800" cy="2076036"/>
          </a:xfrm>
          <a:prstGeom prst="rect">
            <a:avLst/>
          </a:prstGeom>
          <a:noFill/>
        </p:spPr>
      </p:pic>
      <p:pic>
        <p:nvPicPr>
          <p:cNvPr id="1026" name="Picture 2" descr="http://blog.adw.org/wp-content/uploads/2009/06/prayingpeopl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2590800"/>
            <a:ext cx="2362200" cy="2031066"/>
          </a:xfrm>
          <a:prstGeom prst="rect">
            <a:avLst/>
          </a:prstGeom>
          <a:noFill/>
        </p:spPr>
      </p:pic>
      <p:pic>
        <p:nvPicPr>
          <p:cNvPr id="7" name="Picture 4" descr="http://t1.gstatic.com/images?q=tbn:ANd9GcRFGh_GCbRiU-TPuqsOTJDhMbz43WUwTDro6TScJar-WwmK1uTc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9800" y="4800600"/>
            <a:ext cx="2286000" cy="178049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" y="228600"/>
            <a:ext cx="55626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FFFF00"/>
                </a:solidFill>
                <a:latin typeface="Arial Black" pitchFamily="34" charset="0"/>
              </a:rPr>
              <a:t>¿</a:t>
            </a:r>
            <a:r>
              <a:rPr lang="en-US" sz="2800" i="1" u="sng" dirty="0">
                <a:solidFill>
                  <a:srgbClr val="FFFF00"/>
                </a:solidFill>
                <a:latin typeface="Arial Black" pitchFamily="34" charset="0"/>
              </a:rPr>
              <a:t>QUÉ</a:t>
            </a:r>
            <a:r>
              <a:rPr lang="es-ES" sz="2400" i="1" u="sng" dirty="0">
                <a:solidFill>
                  <a:srgbClr val="FFFF00"/>
                </a:solidFill>
                <a:latin typeface="Arial Black" pitchFamily="34" charset="0"/>
              </a:rPr>
              <a:t> DEBEMOS HACER </a:t>
            </a:r>
            <a:r>
              <a:rPr lang="es-ES" sz="2400" i="1" dirty="0">
                <a:latin typeface="Arial Black" pitchFamily="34" charset="0"/>
              </a:rPr>
              <a:t>EN MEDIO DE NUESTRAS ANSIEDADES?</a:t>
            </a:r>
            <a:endParaRPr lang="en-US" sz="2400" dirty="0"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381000"/>
            <a:ext cx="4800600" cy="6477000"/>
          </a:xfrm>
        </p:spPr>
        <p:txBody>
          <a:bodyPr/>
          <a:lstStyle/>
          <a:p>
            <a:pPr algn="ctr">
              <a:buNone/>
            </a:pPr>
            <a:r>
              <a:rPr lang="es-MX" sz="2400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4. </a:t>
            </a:r>
            <a:r>
              <a:rPr lang="es-MX" sz="2400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Seguir Ocupados En El Viñed</a:t>
            </a:r>
            <a:r>
              <a:rPr lang="es-MX" sz="2400" b="1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o</a:t>
            </a:r>
            <a:r>
              <a:rPr lang="es-MX" sz="2400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 del Señor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1 COR 15:58;  REV 14:13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</a:t>
            </a:r>
            <a:r>
              <a:rPr lang="es-MX" sz="2400" i="1" dirty="0">
                <a:latin typeface="Arial Black" pitchFamily="34" charset="0"/>
              </a:rPr>
              <a:t>(Tener cuidado con la ansiedad y pereza)</a:t>
            </a:r>
          </a:p>
          <a:p>
            <a:pPr algn="ctr">
              <a:buNone/>
            </a:pPr>
            <a:r>
              <a:rPr lang="es-MX" sz="2400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5. </a:t>
            </a:r>
            <a:r>
              <a:rPr lang="es-MX" sz="2400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Contar Nuestras</a:t>
            </a:r>
          </a:p>
          <a:p>
            <a:pPr algn="ctr">
              <a:buNone/>
            </a:pPr>
            <a:r>
              <a:rPr lang="es-MX" sz="2400" u="sng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</a:rPr>
              <a:t>Bendiciones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</a:t>
            </a:r>
            <a:r>
              <a:rPr lang="es-MX" sz="2400" dirty="0">
                <a:solidFill>
                  <a:srgbClr val="FFFF00"/>
                </a:solidFill>
                <a:latin typeface="Arial Black" pitchFamily="34" charset="0"/>
              </a:rPr>
              <a:t>EF 1:3; HEB 13:5-6;                     	TITO 1:1-2</a:t>
            </a:r>
          </a:p>
          <a:p>
            <a:pPr>
              <a:buNone/>
            </a:pPr>
            <a:r>
              <a:rPr lang="es-MX" sz="2400" i="1" dirty="0">
                <a:latin typeface="Arial Black" pitchFamily="34" charset="0"/>
              </a:rPr>
              <a:t>(Para ser que cuando          consideramos nuestras bendiciones , los problemas desaparecen)</a:t>
            </a:r>
          </a:p>
        </p:txBody>
      </p:sp>
      <p:pic>
        <p:nvPicPr>
          <p:cNvPr id="1026" name="Picture 2" descr="http://t0.gstatic.com/images?q=tbn:ANd9GcTz_CXVmcGg6JTwuH9OY1NuSsfJTm5kTKKg3ZGzOmHhyiRxKR9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609599"/>
            <a:ext cx="2819400" cy="1746749"/>
          </a:xfrm>
          <a:prstGeom prst="rect">
            <a:avLst/>
          </a:prstGeom>
          <a:noFill/>
        </p:spPr>
      </p:pic>
      <p:pic>
        <p:nvPicPr>
          <p:cNvPr id="1030" name="Picture 6" descr="http://t0.gstatic.com/images?q=tbn:ANd9GcRHf8Dm3Y2mL88g_qb7maoRk3fwsJ_yHSjpSZyr6Xf2luntgEKEPaK1hwDU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590800"/>
            <a:ext cx="2743200" cy="1828800"/>
          </a:xfrm>
          <a:prstGeom prst="rect">
            <a:avLst/>
          </a:prstGeom>
          <a:noFill/>
        </p:spPr>
      </p:pic>
      <p:pic>
        <p:nvPicPr>
          <p:cNvPr id="8" name="Picture 2" descr="http://t0.gstatic.com/images?q=tbn:ANd9GcTLFUuhrz3NPuXiRepHb3sbT22PEEljbNcbNEJfGMHAOCb8byvV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 t="70303" b="5454"/>
          <a:stretch>
            <a:fillRect/>
          </a:stretch>
        </p:blipFill>
        <p:spPr bwMode="auto">
          <a:xfrm>
            <a:off x="5181600" y="4648200"/>
            <a:ext cx="3310467" cy="1752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Theme1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892</TotalTime>
  <Words>445</Words>
  <Application>Microsoft Office PowerPoint</Application>
  <PresentationFormat>On-screen Show (4:3)</PresentationFormat>
  <Paragraphs>88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Garamond</vt:lpstr>
      <vt:lpstr>Wingdings</vt:lpstr>
      <vt:lpstr>Theme1</vt:lpstr>
      <vt:lpstr>Office Theme</vt:lpstr>
      <vt:lpstr>PowerPoint Presentation</vt:lpstr>
      <vt:lpstr>INTRODUCCIÓN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 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Casting All Your Care Upon God</dc:title>
  <dc:creator>Micky Galloway</dc:creator>
  <cp:lastModifiedBy>Luis</cp:lastModifiedBy>
  <cp:revision>89</cp:revision>
  <cp:lastPrinted>2010-12-20T23:14:05Z</cp:lastPrinted>
  <dcterms:created xsi:type="dcterms:W3CDTF">2010-12-17T19:57:50Z</dcterms:created>
  <dcterms:modified xsi:type="dcterms:W3CDTF">2019-07-16T01:17:51Z</dcterms:modified>
</cp:coreProperties>
</file>