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99" r:id="rId3"/>
  </p:sldMasterIdLst>
  <p:notesMasterIdLst>
    <p:notesMasterId r:id="rId17"/>
  </p:notesMasterIdLst>
  <p:sldIdLst>
    <p:sldId id="276" r:id="rId4"/>
    <p:sldId id="275" r:id="rId5"/>
    <p:sldId id="261" r:id="rId6"/>
    <p:sldId id="262" r:id="rId7"/>
    <p:sldId id="260" r:id="rId8"/>
    <p:sldId id="259" r:id="rId9"/>
    <p:sldId id="264" r:id="rId10"/>
    <p:sldId id="277" r:id="rId11"/>
    <p:sldId id="266" r:id="rId12"/>
    <p:sldId id="267" r:id="rId13"/>
    <p:sldId id="258" r:id="rId14"/>
    <p:sldId id="280" r:id="rId15"/>
    <p:sldId id="27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CC00"/>
    <a:srgbClr val="FF99CC"/>
    <a:srgbClr val="FFFF00"/>
    <a:srgbClr val="FF00FF"/>
    <a:srgbClr val="000000"/>
    <a:srgbClr val="AC00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86" autoAdjust="0"/>
    <p:restoredTop sz="94660"/>
  </p:normalViewPr>
  <p:slideViewPr>
    <p:cSldViewPr>
      <p:cViewPr varScale="1">
        <p:scale>
          <a:sx n="104" d="100"/>
          <a:sy n="104" d="100"/>
        </p:scale>
        <p:origin x="142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C2761C1-E426-43D2-B913-E3E9CA978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AB18E-50FD-4015-8589-A74836A16AF1}" type="slidenum">
              <a:rPr lang="en-US">
                <a:solidFill>
                  <a:prstClr val="black"/>
                </a:solidFill>
                <a:ea typeface="ＭＳ Ｐゴシック" pitchFamily="34" charset="-128"/>
              </a:rPr>
              <a:pPr/>
              <a:t>12</a:t>
            </a:fld>
            <a:endParaRPr lang="en-US">
              <a:solidFill>
                <a:prstClr val="black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79EB0-F1AE-436D-B713-DC3A50C51A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40A50-6C61-4211-9C3F-3FDF94F58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B9008-5B45-440C-9027-02E4FF700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2566F-ADE2-4A8C-8305-F3979421B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847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7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97A6DE-45BD-454D-9308-15C425E441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54311-35D9-4054-B2FC-4751A0B1E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6A030-50C2-4DD2-A179-29D505C394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83278-E873-4674-B7AC-47D2C9D54B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68E63-61DB-4934-B56A-45C45E006F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AC4FC-337E-4685-A4AB-0D6107C4F8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C1FC-1330-4F1F-9399-11EF2567E4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34661-7423-4F6D-9CAD-9A15EE793B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51CBA-C6A9-401D-BA36-16E213539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A5366-45BF-4C8B-A145-BE0BD031BB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CBC07-29F1-41B4-B9AC-5A7DBBDF6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9E9DB-4F72-4141-924E-EE2847104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8D5B7-AB9A-4C8D-9CAA-71AFA396B9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9894D-4EB0-452B-9346-557837B557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7F2E9-033E-46C3-9F8A-6B5CD73F56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4403C-95FC-4126-9E60-D20BE777FD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AB422-95B0-4B30-A6B9-56DD7102AB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FAD8E-A833-4FFC-B2E0-48B7774A9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C0AE7-81E7-45FC-BEBB-4D6A238074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701AC-FA8E-478B-8FB1-2C880F7C4A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D175073-55E9-484B-B12D-3B9C5D606C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1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2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744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44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745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5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5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5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5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8634789-C542-4C70-90FF-F00B721EE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1/5/2022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18DAA5-8739-4827-A2DD-3EDAFBB7FE72}" type="slidenum">
              <a:rPr lang="en-US"/>
              <a:pPr/>
              <a:t>1</a:t>
            </a:fld>
            <a:endParaRPr lang="en-US" dirty="0"/>
          </a:p>
        </p:txBody>
      </p:sp>
      <p:pic>
        <p:nvPicPr>
          <p:cNvPr id="4099" name="Picture 2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10990" y="2967335"/>
            <a:ext cx="432201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ALMA</a:t>
            </a:r>
            <a:endParaRPr lang="en-US" sz="6600" b="1" cap="none" spc="0" dirty="0">
              <a:ln w="1905"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990600"/>
            <a:ext cx="4343400" cy="54102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  <a:defRPr/>
            </a:pPr>
            <a:r>
              <a:rPr lang="es-MX" sz="2400" b="1" dirty="0">
                <a:solidFill>
                  <a:srgbClr val="FF9900"/>
                </a:solidFill>
                <a:latin typeface="Verdana" pitchFamily="34" charset="0"/>
                <a:sym typeface="Wingdings 3" pitchFamily="18" charset="2"/>
              </a:rPr>
              <a:t> </a:t>
            </a:r>
            <a:r>
              <a:rPr lang="es-MX" sz="2400" b="1" dirty="0">
                <a:latin typeface="Verdana" pitchFamily="34" charset="0"/>
                <a:sym typeface="Wingdings 3" pitchFamily="18" charset="2"/>
              </a:rPr>
              <a:t>De todo lo que existe, el universo, el sol, las estrellas, los planetas, etc. “</a:t>
            </a:r>
            <a:r>
              <a:rPr lang="es-MX" sz="2400" b="1" i="1" u="sng" dirty="0">
                <a:solidFill>
                  <a:srgbClr val="FF00FF"/>
                </a:solidFill>
                <a:latin typeface="Verdana" pitchFamily="34" charset="0"/>
                <a:sym typeface="Wingdings 3" pitchFamily="18" charset="2"/>
              </a:rPr>
              <a:t>solo el alma es inmortal</a:t>
            </a:r>
            <a:r>
              <a:rPr lang="es-MX" sz="2400" b="1" dirty="0">
                <a:latin typeface="Verdana" pitchFamily="34" charset="0"/>
                <a:sym typeface="Wingdings 3" pitchFamily="18" charset="2"/>
              </a:rPr>
              <a:t>”.</a:t>
            </a:r>
          </a:p>
          <a:p>
            <a:pPr eaLnBrk="1" hangingPunct="1">
              <a:buFont typeface="Wingdings 3" pitchFamily="18" charset="2"/>
              <a:buNone/>
              <a:defRPr/>
            </a:pPr>
            <a:r>
              <a:rPr lang="es-MX" sz="2400" b="1" dirty="0">
                <a:latin typeface="Verdana" pitchFamily="34" charset="0"/>
                <a:sym typeface="Wingdings 3" pitchFamily="18" charset="2"/>
              </a:rPr>
              <a:t>  Estos versos hablan de la “</a:t>
            </a:r>
            <a:r>
              <a:rPr lang="es-MX" sz="2400" b="1" i="1" u="sng" dirty="0">
                <a:solidFill>
                  <a:srgbClr val="FF00FF"/>
                </a:solidFill>
                <a:latin typeface="Verdana" pitchFamily="34" charset="0"/>
                <a:sym typeface="Wingdings 3" pitchFamily="18" charset="2"/>
              </a:rPr>
              <a:t>inmortalidad del alma</a:t>
            </a:r>
            <a:r>
              <a:rPr lang="es-MX" sz="2400" b="1" dirty="0">
                <a:latin typeface="Verdana" pitchFamily="34" charset="0"/>
                <a:sym typeface="Wingdings 3" pitchFamily="18" charset="2"/>
              </a:rPr>
              <a:t>”. </a:t>
            </a:r>
          </a:p>
          <a:p>
            <a:pPr eaLnBrk="1" hangingPunct="1">
              <a:buFont typeface="Wingdings 3" pitchFamily="18" charset="2"/>
              <a:buNone/>
              <a:defRPr/>
            </a:pPr>
            <a:r>
              <a:rPr lang="es-MX" sz="2400" b="1" dirty="0">
                <a:solidFill>
                  <a:srgbClr val="FF9900"/>
                </a:solidFill>
                <a:latin typeface="Verdana" pitchFamily="34" charset="0"/>
                <a:sym typeface="Wingdings 3" pitchFamily="18" charset="2"/>
              </a:rPr>
              <a:t></a:t>
            </a:r>
            <a:r>
              <a:rPr lang="es-MX" sz="2400" b="1" dirty="0">
                <a:latin typeface="Verdana" pitchFamily="34" charset="0"/>
                <a:sym typeface="Wingdings 3" pitchFamily="18" charset="2"/>
              </a:rPr>
              <a:t> Después que termine esta vida, 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el alma vivirá para siempre en Cielo o el Infierno</a:t>
            </a:r>
            <a:r>
              <a:rPr lang="es-MX" sz="2400" b="1" dirty="0">
                <a:latin typeface="Verdana" pitchFamily="34" charset="0"/>
                <a:sym typeface="Wingdings 3" pitchFamily="18" charset="2"/>
              </a:rPr>
              <a:t>, </a:t>
            </a:r>
            <a:r>
              <a:rPr lang="es-MX" sz="2400" b="1" dirty="0">
                <a:solidFill>
                  <a:srgbClr val="FF99CC"/>
                </a:solidFill>
                <a:latin typeface="Verdana" pitchFamily="34" charset="0"/>
                <a:sym typeface="Wingdings 3" pitchFamily="18" charset="2"/>
              </a:rPr>
              <a:t>MATT 25:46;                    JN 5:28-29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2563" y="152400"/>
            <a:ext cx="82343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INMORTAL, VIVE PARA SIEMPRE</a:t>
            </a:r>
            <a:endParaRPr lang="en-US" sz="3200" b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228600" y="1371600"/>
            <a:ext cx="4114800" cy="4724400"/>
          </a:xfrm>
          <a:prstGeom prst="bevel">
            <a:avLst>
              <a:gd name="adj" fmla="val 12500"/>
            </a:avLst>
          </a:prstGeom>
          <a:solidFill>
            <a:srgbClr val="FFFFA3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2597" y="2514600"/>
            <a:ext cx="3214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SAM 28:11-15</a:t>
            </a:r>
            <a:endParaRPr lang="en-US" sz="28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93850" y="3124200"/>
            <a:ext cx="28242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LC 16:19-31</a:t>
            </a:r>
            <a:endParaRPr lang="en-US" sz="32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5350" y="3733800"/>
            <a:ext cx="25288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MAT 28:10</a:t>
            </a:r>
            <a:endParaRPr lang="en-US" sz="32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8" name="AutoShape 12"/>
          <p:cNvSpPr>
            <a:spLocks/>
          </p:cNvSpPr>
          <p:nvPr/>
        </p:nvSpPr>
        <p:spPr bwMode="auto">
          <a:xfrm>
            <a:off x="3352800" y="2209800"/>
            <a:ext cx="1143000" cy="2209800"/>
          </a:xfrm>
          <a:prstGeom prst="rightBrace">
            <a:avLst>
              <a:gd name="adj1" fmla="val 20513"/>
              <a:gd name="adj2" fmla="val 50000"/>
            </a:avLst>
          </a:prstGeom>
          <a:noFill/>
          <a:ln w="762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BD1AC2-632E-428C-B9D7-A6079DDC661A}" type="slidenum">
              <a:rPr lang="en-US"/>
              <a:pPr/>
              <a:t>11</a:t>
            </a:fld>
            <a:endParaRPr lang="en-US" dirty="0"/>
          </a:p>
        </p:txBody>
      </p:sp>
      <p:pic>
        <p:nvPicPr>
          <p:cNvPr id="14339" name="Picture 2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5867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MX" sz="2800" b="1" dirty="0">
                <a:solidFill>
                  <a:srgbClr val="FF9900"/>
                </a:solidFill>
                <a:latin typeface="Arial Black" pitchFamily="34" charset="0"/>
                <a:sym typeface="Wingdings" pitchFamily="2" charset="2"/>
              </a:rPr>
              <a:t>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EL ALMA ES TAN VALOR QUE </a:t>
            </a:r>
            <a:endParaRPr lang="es-MX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 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CRISTO SUFRIO &amp; MURIO POR ELLA!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     </a:t>
            </a: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JN 3:16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LC 19:10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HEB 5:9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MR 10:45</a:t>
            </a:r>
          </a:p>
          <a:p>
            <a:pPr eaLnBrk="1" hangingPunct="1">
              <a:buFont typeface="Wingdings" pitchFamily="2" charset="2"/>
              <a:buNone/>
            </a:pPr>
            <a:endParaRPr lang="es-MX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 pitchFamily="2" charset="2"/>
            </a:endParaRPr>
          </a:p>
          <a:p>
            <a:pPr eaLnBrk="1" hangingPunct="1">
              <a:buNone/>
            </a:pPr>
            <a:r>
              <a:rPr lang="es-MX" sz="2800" dirty="0">
                <a:latin typeface="Arial Black" pitchFamily="34" charset="0"/>
                <a:sym typeface="Wingdings" pitchFamily="2" charset="2"/>
              </a:rPr>
              <a:t> </a:t>
            </a:r>
          </a:p>
          <a:p>
            <a:pPr algn="ctr" eaLnBrk="1" hangingPunct="1">
              <a:buNone/>
            </a:pPr>
            <a:r>
              <a:rPr lang="es-MX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“VAMOS DANDOLE </a:t>
            </a:r>
          </a:p>
          <a:p>
            <a:pPr algn="ctr" eaLnBrk="1" hangingPunct="1">
              <a:buNone/>
            </a:pPr>
            <a:r>
              <a:rPr lang="es-MX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PRIORIDAD A LA SALVACI</a:t>
            </a:r>
            <a:r>
              <a:rPr lang="en-US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Ó</a:t>
            </a:r>
            <a:r>
              <a:rPr lang="es-MX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N </a:t>
            </a:r>
          </a:p>
          <a:p>
            <a:pPr algn="ctr" eaLnBrk="1" hangingPunct="1">
              <a:buNone/>
            </a:pPr>
            <a:r>
              <a:rPr lang="es-MX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DE NUESTRA ALMA! </a:t>
            </a:r>
          </a:p>
          <a:p>
            <a:pPr eaLnBrk="1" hangingPunct="1">
              <a:buNone/>
            </a:pPr>
            <a:r>
              <a:rPr lang="es-MX" sz="2800" b="1" dirty="0">
                <a:solidFill>
                  <a:srgbClr val="FF0000"/>
                </a:solidFill>
                <a:latin typeface="Verdana" pitchFamily="34" charset="0"/>
                <a:sym typeface="Wingdings" pitchFamily="2" charset="2"/>
              </a:rPr>
              <a:t>                            </a:t>
            </a:r>
          </a:p>
          <a:p>
            <a:pPr eaLnBrk="1" hangingPunct="1">
              <a:buNone/>
            </a:pP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 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 pitchFamily="2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6999" y="2590800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8575"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5400" b="1" dirty="0">
                <a:ln w="28575">
                  <a:solidFill>
                    <a:sysClr val="windowText" lastClr="000000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Ó</a:t>
            </a:r>
            <a:r>
              <a:rPr lang="en-US" sz="5400" b="1" dirty="0">
                <a:ln w="28575"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5400" b="1" cap="none" spc="0" dirty="0">
              <a:ln w="28575"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2272" y="5486400"/>
            <a:ext cx="74117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u="sng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ESTA EN NUESTRAS MANOS</a:t>
            </a:r>
            <a:endParaRPr lang="en-US" sz="3600" b="1" u="sng" cap="none" spc="0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9600" y="228600"/>
            <a:ext cx="8534400" cy="1212383"/>
            <a:chOff x="1695450" y="1381174"/>
            <a:chExt cx="6957221" cy="742832"/>
          </a:xfrm>
        </p:grpSpPr>
        <p:sp>
          <p:nvSpPr>
            <p:cNvPr id="7" name="Parallelogram 6"/>
            <p:cNvSpPr/>
            <p:nvPr/>
          </p:nvSpPr>
          <p:spPr bwMode="auto">
            <a:xfrm>
              <a:off x="1695450" y="1392610"/>
              <a:ext cx="1041226" cy="721907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03C6ED"/>
                </a:gs>
                <a:gs pos="100000">
                  <a:srgbClr val="004D86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4D8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2632870" y="1381174"/>
              <a:ext cx="6019801" cy="742832"/>
            </a:xfrm>
            <a:prstGeom prst="parallelogram">
              <a:avLst/>
            </a:prstGeom>
            <a:gradFill flip="none" rotWithShape="1">
              <a:gsLst>
                <a:gs pos="50000">
                  <a:srgbClr val="03C6ED"/>
                </a:gs>
                <a:gs pos="100000">
                  <a:srgbClr val="004D86"/>
                </a:gs>
                <a:gs pos="0">
                  <a:srgbClr val="004D86"/>
                </a:gs>
              </a:gsLst>
              <a:lin ang="16200000" scaled="0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540" name="Rektangel 76"/>
            <p:cNvSpPr>
              <a:spLocks noChangeArrowheads="1"/>
            </p:cNvSpPr>
            <p:nvPr/>
          </p:nvSpPr>
          <p:spPr bwMode="auto">
            <a:xfrm>
              <a:off x="2723822" y="1567926"/>
              <a:ext cx="5928849" cy="358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noProof="1">
                  <a:ln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PLAN DE DIOS DE SALVACI</a:t>
              </a:r>
              <a:r>
                <a:rPr lang="en-US" sz="3200" b="1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Ó</a:t>
              </a:r>
              <a:r>
                <a:rPr lang="en-US" sz="3200" b="1" noProof="1">
                  <a:ln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N</a:t>
              </a:r>
            </a:p>
          </p:txBody>
        </p:sp>
      </p:grp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1828800" y="1524000"/>
            <a:ext cx="1041400" cy="720725"/>
            <a:chOff x="1016388" y="913002"/>
            <a:chExt cx="731924" cy="428904"/>
          </a:xfrm>
        </p:grpSpPr>
        <p:sp>
          <p:nvSpPr>
            <p:cNvPr id="12" name="Parallelogram 1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5" name="TextBox 7"/>
            <p:cNvSpPr txBox="1">
              <a:spLocks noChangeArrowheads="1"/>
            </p:cNvSpPr>
            <p:nvPr/>
          </p:nvSpPr>
          <p:spPr bwMode="auto">
            <a:xfrm>
              <a:off x="1246230" y="954570"/>
              <a:ext cx="278934" cy="348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1</a:t>
              </a:r>
            </a:p>
          </p:txBody>
        </p:sp>
      </p:grpSp>
      <p:sp>
        <p:nvSpPr>
          <p:cNvPr id="14" name="Parallelogram 13"/>
          <p:cNvSpPr/>
          <p:nvPr/>
        </p:nvSpPr>
        <p:spPr bwMode="auto">
          <a:xfrm>
            <a:off x="2819400" y="1524000"/>
            <a:ext cx="6096000" cy="742832"/>
          </a:xfrm>
          <a:prstGeom prst="parallelogram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OYE</a:t>
            </a:r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1600200" y="2362200"/>
            <a:ext cx="1041400" cy="722313"/>
            <a:chOff x="1016388" y="913002"/>
            <a:chExt cx="731924" cy="428904"/>
          </a:xfrm>
        </p:grpSpPr>
        <p:sp>
          <p:nvSpPr>
            <p:cNvPr id="17" name="Parallelogram 16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3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2</a:t>
              </a:r>
            </a:p>
          </p:txBody>
        </p:sp>
      </p:grpSp>
      <p:sp>
        <p:nvSpPr>
          <p:cNvPr id="19" name="Parallelogram 18"/>
          <p:cNvSpPr/>
          <p:nvPr/>
        </p:nvSpPr>
        <p:spPr bwMode="auto">
          <a:xfrm>
            <a:off x="2590800" y="2362200"/>
            <a:ext cx="6096000" cy="770380"/>
          </a:xfrm>
          <a:prstGeom prst="parallelogram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CREE EN CRISTO</a:t>
            </a:r>
          </a:p>
        </p:txBody>
      </p: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1371600" y="3200400"/>
            <a:ext cx="1041400" cy="722312"/>
            <a:chOff x="1016388" y="913002"/>
            <a:chExt cx="731924" cy="428904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3</a:t>
              </a:r>
            </a:p>
          </p:txBody>
        </p:sp>
      </p:grpSp>
      <p:sp>
        <p:nvSpPr>
          <p:cNvPr id="24" name="Parallelogram 23"/>
          <p:cNvSpPr/>
          <p:nvPr/>
        </p:nvSpPr>
        <p:spPr bwMode="auto">
          <a:xfrm>
            <a:off x="2438400" y="3200400"/>
            <a:ext cx="6041214" cy="742832"/>
          </a:xfrm>
          <a:prstGeom prst="parallelogram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ARREPI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É</a:t>
            </a: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NTETE</a:t>
            </a:r>
          </a:p>
        </p:txBody>
      </p:sp>
      <p:sp>
        <p:nvSpPr>
          <p:cNvPr id="16399" name="Slide Number Placeholder 2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AD9445B-6E80-4AE8-B8B5-ED56580F962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Leelawadee" pitchFamily="34" charset="-34"/>
                <a:ea typeface="ＭＳ Ｐゴシック" pitchFamily="34" charset="-128"/>
                <a:cs typeface="Leelawadee" pitchFamily="34" charset="-34"/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  <a:latin typeface="Leelawadee" pitchFamily="34" charset="-34"/>
              <a:ea typeface="ＭＳ Ｐゴシック" pitchFamily="34" charset="-128"/>
              <a:cs typeface="Leelawadee" pitchFamily="34" charset="-34"/>
            </a:endParaRPr>
          </a:p>
        </p:txBody>
      </p: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1143000" y="4038600"/>
            <a:ext cx="1041400" cy="722312"/>
            <a:chOff x="1016388" y="913002"/>
            <a:chExt cx="731924" cy="428904"/>
          </a:xfrm>
        </p:grpSpPr>
        <p:sp>
          <p:nvSpPr>
            <p:cNvPr id="33" name="Parallelogram 32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34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4</a:t>
              </a:r>
            </a:p>
          </p:txBody>
        </p:sp>
      </p:grpSp>
      <p:sp>
        <p:nvSpPr>
          <p:cNvPr id="35" name="Parallelogram 34"/>
          <p:cNvSpPr/>
          <p:nvPr/>
        </p:nvSpPr>
        <p:spPr bwMode="auto">
          <a:xfrm>
            <a:off x="2209800" y="4038600"/>
            <a:ext cx="6096000" cy="742832"/>
          </a:xfrm>
          <a:prstGeom prst="parallelogram">
            <a:avLst/>
          </a:prstGeom>
          <a:solidFill>
            <a:schemeClr val="bg2">
              <a:lumMod val="9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CONFIESA A CRISTO </a:t>
            </a:r>
          </a:p>
        </p:txBody>
      </p:sp>
      <p:sp>
        <p:nvSpPr>
          <p:cNvPr id="26" name="Parallelogram 25"/>
          <p:cNvSpPr/>
          <p:nvPr/>
        </p:nvSpPr>
        <p:spPr bwMode="auto">
          <a:xfrm>
            <a:off x="2057400" y="4876800"/>
            <a:ext cx="6057900" cy="742832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BAUTIZATE</a:t>
            </a:r>
          </a:p>
        </p:txBody>
      </p:sp>
      <p:grpSp>
        <p:nvGrpSpPr>
          <p:cNvPr id="8" name="Group 96"/>
          <p:cNvGrpSpPr>
            <a:grpSpLocks/>
          </p:cNvGrpSpPr>
          <p:nvPr/>
        </p:nvGrpSpPr>
        <p:grpSpPr bwMode="auto">
          <a:xfrm>
            <a:off x="914400" y="4876800"/>
            <a:ext cx="1041400" cy="722312"/>
            <a:chOff x="1016388" y="913002"/>
            <a:chExt cx="731924" cy="428904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9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5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7400" y="167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ROM 10:17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05600" y="2514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JN 3:16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96000" y="3352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HCH 17:30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00800" y="4191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MT 10:32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81600" y="50292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HCH 2:38</a:t>
            </a:r>
          </a:p>
        </p:txBody>
      </p:sp>
      <p:sp>
        <p:nvSpPr>
          <p:cNvPr id="38" name="Parallelogram 37"/>
          <p:cNvSpPr/>
          <p:nvPr/>
        </p:nvSpPr>
        <p:spPr bwMode="auto">
          <a:xfrm>
            <a:off x="1828800" y="5715000"/>
            <a:ext cx="6057900" cy="742832"/>
          </a:xfrm>
          <a:prstGeom prst="parallelogram">
            <a:avLst/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SED FIEL</a:t>
            </a: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685800" y="5715000"/>
            <a:ext cx="1041400" cy="722312"/>
            <a:chOff x="1016388" y="913002"/>
            <a:chExt cx="731924" cy="428904"/>
          </a:xfrm>
        </p:grpSpPr>
        <p:sp>
          <p:nvSpPr>
            <p:cNvPr id="40" name="Parallelogram 39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4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6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648200" y="5867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4" grpId="0" animBg="1"/>
      <p:bldP spid="35" grpId="0" animBg="1"/>
      <p:bldP spid="26" grpId="0" animBg="1"/>
      <p:bldP spid="30" grpId="0"/>
      <p:bldP spid="31" grpId="0"/>
      <p:bldP spid="32" grpId="0"/>
      <p:bldP spid="36" grpId="0"/>
      <p:bldP spid="37" grpId="0"/>
      <p:bldP spid="38" grpId="0" animBg="1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7B91A5-ED4C-438F-BB60-3CBDFA7C9F4E}" type="slidenum">
              <a:rPr lang="en-US"/>
              <a:pPr/>
              <a:t>2</a:t>
            </a:fld>
            <a:endParaRPr lang="en-US" dirty="0"/>
          </a:p>
        </p:txBody>
      </p:sp>
      <p:pic>
        <p:nvPicPr>
          <p:cNvPr id="5123" name="Picture 5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114800" cy="990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i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INTRODUCCION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90600" y="1600200"/>
            <a:ext cx="7239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 3" pitchFamily="18" charset="2"/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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En la vida de cada uno de nosotros hay cosas y personas    que valoramos mucho</a:t>
            </a:r>
          </a:p>
          <a:p>
            <a:pPr>
              <a:spcBef>
                <a:spcPct val="50000"/>
              </a:spcBef>
              <a:buFont typeface="Wingdings 3" pitchFamily="18" charset="2"/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 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on “tan valiosos” que son   	    “inestimables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!” </a:t>
            </a:r>
          </a:p>
          <a:p>
            <a:pPr>
              <a:spcBef>
                <a:spcPct val="50000"/>
              </a:spcBef>
              <a:buFont typeface="Wingdings 3" pitchFamily="18" charset="2"/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 Veamos algunos………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C693AC-3D41-46F5-A405-D2805DB144EE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62000" y="1295400"/>
            <a:ext cx="4267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Nuestros 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Hijos</a:t>
            </a:r>
          </a:p>
          <a:p>
            <a:pPr>
              <a:buFont typeface="Wingdings" pitchFamily="2" charset="2"/>
              <a:buNone/>
            </a:pPr>
            <a:endParaRPr lang="es-MX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 Nuestros 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Padres</a:t>
            </a:r>
          </a:p>
          <a:p>
            <a:pPr>
              <a:buFont typeface="Wingdings" pitchFamily="2" charset="2"/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 Nuestra  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Carrera/Trabajo</a:t>
            </a:r>
          </a:p>
          <a:p>
            <a:pPr>
              <a:buFont typeface="Wingdings" pitchFamily="2" charset="2"/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dirty="0"/>
              <a:t> </a:t>
            </a:r>
            <a:r>
              <a:rPr lang="es-MX" sz="2400" dirty="0">
                <a:latin typeface="Arial Black" pitchFamily="34" charset="0"/>
              </a:rPr>
              <a:t>Nuestras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Reliquias   de Familia</a:t>
            </a:r>
            <a:endParaRPr lang="es-MX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Nuestras 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P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osesiones</a:t>
            </a:r>
            <a:endParaRPr lang="es-MX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endParaRPr lang="es-MX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2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 Nuestra </a:t>
            </a: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 pitchFamily="18" charset="2"/>
              </a:rPr>
              <a:t>Salud</a:t>
            </a:r>
          </a:p>
        </p:txBody>
      </p:sp>
      <p:sp>
        <p:nvSpPr>
          <p:cNvPr id="6149" name="AutoShape 6"/>
          <p:cNvSpPr>
            <a:spLocks/>
          </p:cNvSpPr>
          <p:nvPr/>
        </p:nvSpPr>
        <p:spPr bwMode="auto">
          <a:xfrm>
            <a:off x="4648200" y="1295400"/>
            <a:ext cx="152400" cy="4648200"/>
          </a:xfrm>
          <a:prstGeom prst="rightBracket">
            <a:avLst>
              <a:gd name="adj" fmla="val 2541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4953000" y="1524000"/>
            <a:ext cx="3886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Tan Grande </a:t>
            </a:r>
          </a:p>
          <a:p>
            <a:pPr algn="ctr"/>
            <a:r>
              <a:rPr lang="en-US" sz="3600" i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Es Su Valor</a:t>
            </a: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5105400" y="3581400"/>
            <a:ext cx="365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i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Que No Tienen</a:t>
            </a:r>
          </a:p>
          <a:p>
            <a:pPr algn="ctr"/>
            <a:r>
              <a:rPr lang="es-MX" sz="3600" i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 "Precio"</a:t>
            </a:r>
          </a:p>
        </p:txBody>
      </p:sp>
      <p:sp>
        <p:nvSpPr>
          <p:cNvPr id="9" name="Rectangle 8"/>
          <p:cNvSpPr/>
          <p:nvPr/>
        </p:nvSpPr>
        <p:spPr>
          <a:xfrm>
            <a:off x="974996" y="228600"/>
            <a:ext cx="70186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dirty="0">
                <a:ln w="1905">
                  <a:solidFill>
                    <a:srgbClr val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COSAS DE GRAN VALOR</a:t>
            </a:r>
            <a:endParaRPr lang="en-US" sz="4000" b="1" i="1" cap="none" spc="0" dirty="0">
              <a:ln w="1905">
                <a:solidFill>
                  <a:srgbClr val="0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A18478-83F2-44B4-BD1A-EE3ABD749186}" type="slidenum">
              <a:rPr lang="en-US"/>
              <a:pPr/>
              <a:t>4</a:t>
            </a:fld>
            <a:endParaRPr lang="en-US" dirty="0"/>
          </a:p>
        </p:txBody>
      </p:sp>
      <p:pic>
        <p:nvPicPr>
          <p:cNvPr id="7171" name="Picture 2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1752600" y="381000"/>
            <a:ext cx="594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609600"/>
            <a:ext cx="8229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 dirty="0">
                <a:latin typeface="Arial Black" pitchFamily="34" charset="0"/>
                <a:sym typeface="Wingdings 3"/>
              </a:rPr>
              <a:t></a:t>
            </a:r>
            <a:r>
              <a:rPr lang="es-MX" sz="3200" dirty="0"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Porque son de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gran valor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le damos mucho de nuestro</a:t>
            </a:r>
            <a:r>
              <a:rPr lang="es-MX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“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tiempo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”; “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esfuerzo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”; “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atención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&amp; “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diner</a:t>
            </a:r>
            <a:r>
              <a:rPr lang="es-MX" sz="32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o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”. </a:t>
            </a:r>
          </a:p>
          <a:p>
            <a:pPr>
              <a:spcBef>
                <a:spcPct val="50000"/>
              </a:spcBef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 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Adicionalmente hacemos 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grande sacrificios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para 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proteger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y 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asegurar el bienestar de ellos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.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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Pero sabes que el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valor combinado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de todo lo que hemos mencionado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NO</a:t>
            </a:r>
            <a:r>
              <a:rPr lang="es-MX" sz="32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comienza a igualdad 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el valor </a:t>
            </a:r>
            <a:r>
              <a:rPr lang="es-MX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de………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2626AD-A82D-4458-A211-3B87BE9A0661}" type="slidenum">
              <a:rPr lang="en-US"/>
              <a:pPr/>
              <a:t>5</a:t>
            </a:fld>
            <a:endParaRPr lang="en-US" dirty="0"/>
          </a:p>
        </p:txBody>
      </p:sp>
      <p:pic>
        <p:nvPicPr>
          <p:cNvPr id="8195" name="Picture 2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1524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71768" y="2967335"/>
            <a:ext cx="520046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905">
                  <a:solidFill>
                    <a:srgbClr val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ALMA</a:t>
            </a:r>
            <a:endParaRPr lang="en-US" sz="8000" b="1" cap="none" spc="0" dirty="0">
              <a:ln w="1905">
                <a:solidFill>
                  <a:srgbClr val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5A2194-963F-45FA-84FB-6251EABF0B22}" type="slidenum">
              <a:rPr lang="en-US"/>
              <a:pPr/>
              <a:t>6</a:t>
            </a:fld>
            <a:endParaRPr lang="en-US" dirty="0"/>
          </a:p>
        </p:txBody>
      </p:sp>
      <p:pic>
        <p:nvPicPr>
          <p:cNvPr id="9219" name="Picture 2" descr="glow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57200" y="838200"/>
            <a:ext cx="8382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queremos decir con, </a:t>
            </a:r>
            <a:r>
              <a:rPr lang="es-MX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               </a:t>
            </a:r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El Alma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”? </a:t>
            </a:r>
          </a:p>
          <a:p>
            <a:pPr>
              <a:spcBef>
                <a:spcPct val="50000"/>
              </a:spcBef>
            </a:pPr>
            <a:r>
              <a:rPr lang="es-MX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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La palabra “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ALMA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se refiere a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aquella parte del hombre hecha  por Dios y dada a cada persona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”.</a:t>
            </a:r>
          </a:p>
          <a:p>
            <a:pPr>
              <a:spcBef>
                <a:spcPct val="50000"/>
              </a:spcBef>
            </a:pPr>
            <a:r>
              <a:rPr lang="es-MX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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Al veces se llama el “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espíritu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”.    </a:t>
            </a:r>
          </a:p>
          <a:p>
            <a:pPr>
              <a:spcBef>
                <a:spcPct val="50000"/>
              </a:spcBef>
            </a:pPr>
            <a:r>
              <a:rPr lang="es-MX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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 Vamos escudriñar la Biblia y ver porque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EL ALMA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es nuestra posesión mas valiosa.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228600" y="1371600"/>
            <a:ext cx="3810000" cy="4724400"/>
          </a:xfrm>
          <a:prstGeom prst="bevel">
            <a:avLst>
              <a:gd name="adj" fmla="val 12500"/>
            </a:avLst>
          </a:prstGeom>
          <a:solidFill>
            <a:srgbClr val="FFFFA3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Verdana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3048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 creó Dios al hombre a su imagen,</a:t>
            </a:r>
            <a:b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imagen de Dios lo creó;</a:t>
            </a:r>
            <a:b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varón y hembra los creó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” 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09600" y="1371600"/>
            <a:ext cx="304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    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sym typeface="Wingdings 3" pitchFamily="18" charset="2"/>
              </a:rPr>
              <a:t>GEN 1:27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81000" y="34290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267200" y="914400"/>
            <a:ext cx="46482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400" b="1" dirty="0">
                <a:solidFill>
                  <a:srgbClr val="FF9900"/>
                </a:solidFill>
                <a:latin typeface="Verdana" pitchFamily="34" charset="0"/>
                <a:sym typeface="Wingdings" pitchFamily="2" charset="2"/>
              </a:rPr>
              <a:t> </a:t>
            </a: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GEN 1:1 </a:t>
            </a:r>
          </a:p>
          <a:p>
            <a:pPr>
              <a:spcBef>
                <a:spcPct val="50000"/>
              </a:spcBef>
            </a:pP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= 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Todo fue creado por Dios, pero </a:t>
            </a:r>
            <a:r>
              <a:rPr lang="es-MX" sz="2400" b="1" i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“</a:t>
            </a:r>
            <a:r>
              <a:rPr lang="es-MX" sz="2400" b="1" i="1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olo el alma de hombre fue hecha a Su imagen</a:t>
            </a:r>
            <a:r>
              <a:rPr lang="es-MX" sz="2400" b="1" i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”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,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GEN 1:26-27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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Ahora les pregunto, </a:t>
            </a:r>
            <a:r>
              <a:rPr lang="es-MX" sz="2400" b="1" i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“</a:t>
            </a:r>
            <a:r>
              <a:rPr lang="en-US" sz="2400" i="1" dirty="0">
                <a:solidFill>
                  <a:srgbClr val="FFFF00"/>
                </a:solidFill>
                <a:latin typeface="Arial Black" pitchFamily="34" charset="0"/>
              </a:rPr>
              <a:t>¿</a:t>
            </a:r>
            <a:r>
              <a:rPr lang="en-US" sz="2400" i="1" u="sng" dirty="0" err="1">
                <a:solidFill>
                  <a:srgbClr val="FFFF00"/>
                </a:solidFill>
                <a:latin typeface="Arial Black" pitchFamily="34" charset="0"/>
              </a:rPr>
              <a:t>Qué</a:t>
            </a:r>
            <a:r>
              <a:rPr lang="en-US" sz="2400" i="1" u="sng" dirty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ser</a:t>
            </a:r>
            <a:r>
              <a:rPr lang="es-MX" sz="2400" b="1" i="1" dirty="0">
                <a:solidFill>
                  <a:srgbClr val="FFFF00"/>
                </a:solidFill>
                <a:latin typeface="Arial Black" pitchFamily="34" charset="0"/>
                <a:sym typeface="Wingdings" pitchFamily="2" charset="2"/>
              </a:rPr>
              <a:t>í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 el valor de algo hecho a la semejanza de Dios</a:t>
            </a:r>
            <a:r>
              <a:rPr lang="es-MX" sz="2400" b="1" i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?”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300" b="1" dirty="0">
                <a:solidFill>
                  <a:srgbClr val="FF99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</a:t>
            </a:r>
            <a:r>
              <a:rPr lang="es-MX" sz="23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El hecho que no solo creo Dios </a:t>
            </a: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el alma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sino que  la creo a Su imagen </a:t>
            </a: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hace que el alma sea              </a:t>
            </a:r>
            <a:r>
              <a:rPr lang="es-MX" sz="2400" b="1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“</a:t>
            </a: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sin precio</a:t>
            </a:r>
            <a:r>
              <a:rPr lang="es-MX" sz="2400" b="1" dirty="0">
                <a:latin typeface="Arial Black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!” </a:t>
            </a:r>
            <a:endParaRPr lang="es-MX" sz="2300" b="1" dirty="0">
              <a:latin typeface="Arial Black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28600"/>
            <a:ext cx="80159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FUE HECHA A LA IMAGEN DE DIOS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914400"/>
            <a:ext cx="4495800" cy="55626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s-MX" sz="2400" b="1" dirty="0">
                <a:solidFill>
                  <a:srgbClr val="00CC00"/>
                </a:solidFill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Si fueras dueño de todo el mundo y lo que hay en el pero no de tu alma, </a:t>
            </a:r>
            <a:r>
              <a:rPr lang="es-MX" sz="2400" u="sng" dirty="0">
                <a:solidFill>
                  <a:srgbClr val="FFFF00"/>
                </a:solidFill>
                <a:latin typeface="Arial Black" pitchFamily="34" charset="0"/>
              </a:rPr>
              <a:t>Serías un perdedor</a:t>
            </a:r>
            <a:r>
              <a:rPr lang="es-MX" sz="2400" dirty="0">
                <a:latin typeface="Arial Black" pitchFamily="34" charset="0"/>
              </a:rPr>
              <a:t>!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sym typeface="Wingdings" pitchFamily="2" charset="2"/>
              </a:rPr>
              <a:t>LC 12:15-20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sym typeface="Wingdings" pitchFamily="2" charset="2"/>
              </a:rPr>
              <a:t>16:19-31</a:t>
            </a:r>
          </a:p>
          <a:p>
            <a:pPr eaLnBrk="1" hangingPunct="1">
              <a:buNone/>
              <a:defRPr/>
            </a:pPr>
            <a:r>
              <a:rPr lang="es-MX" sz="2400" b="1" dirty="0">
                <a:solidFill>
                  <a:srgbClr val="00CC00"/>
                </a:solidFill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Toda la riquezas del mundo </a:t>
            </a: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“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  <a:sym typeface="Wingdings" pitchFamily="2" charset="2"/>
              </a:rPr>
              <a:t>no pueden salvar el alma</a:t>
            </a: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”,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              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sym typeface="Wingdings" pitchFamily="2" charset="2"/>
              </a:rPr>
              <a:t>SAL 49:6-8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.</a:t>
            </a:r>
            <a:endParaRPr lang="es-MX" sz="2400" b="1" dirty="0">
              <a:solidFill>
                <a:srgbClr val="FF0000"/>
              </a:solidFill>
              <a:latin typeface="Arial Black" pitchFamily="34" charset="0"/>
              <a:sym typeface="Wingdings" pitchFamily="2" charset="2"/>
            </a:endParaRPr>
          </a:p>
          <a:p>
            <a:pPr eaLnBrk="1" hangingPunct="1">
              <a:buNone/>
              <a:defRPr/>
            </a:pPr>
            <a:r>
              <a:rPr lang="es-MX" sz="2400" b="1" dirty="0">
                <a:solidFill>
                  <a:srgbClr val="00CC00"/>
                </a:solidFill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i="1" dirty="0">
                <a:solidFill>
                  <a:srgbClr val="00CC00"/>
                </a:solidFill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i="1" u="sng" dirty="0">
                <a:solidFill>
                  <a:srgbClr val="FF9900"/>
                </a:solidFill>
                <a:latin typeface="Arial Black" pitchFamily="34" charset="0"/>
                <a:sym typeface="Wingdings" pitchFamily="2" charset="2"/>
              </a:rPr>
              <a:t>Nada en el mundo equivale a su valor 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así </a:t>
            </a: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sym typeface="Wingdings" pitchFamily="2" charset="2"/>
              </a:rPr>
              <a:t>que el alma es nuestra posesión m</a:t>
            </a:r>
            <a:r>
              <a:rPr lang="en-US" sz="2400" u="sng" dirty="0">
                <a:solidFill>
                  <a:srgbClr val="FFFF00"/>
                </a:solidFill>
                <a:latin typeface="Arial Black" pitchFamily="34" charset="0"/>
              </a:rPr>
              <a:t>á</a:t>
            </a: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sym typeface="Wingdings" pitchFamily="2" charset="2"/>
              </a:rPr>
              <a:t>s valiosa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28600" y="1371600"/>
            <a:ext cx="4114800" cy="4724400"/>
          </a:xfrm>
          <a:prstGeom prst="bevel">
            <a:avLst>
              <a:gd name="adj" fmla="val 12500"/>
            </a:avLst>
          </a:prstGeom>
          <a:solidFill>
            <a:srgbClr val="FFFFA3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Verdana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09600" y="13716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    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sym typeface="Wingdings 3" pitchFamily="18" charset="2"/>
              </a:rPr>
              <a:t>MT 16:26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1905000"/>
            <a:ext cx="320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Pues ¿qué provecho obtendrá un hombre si gana  el mundo entero, pero pierde su alma? O ¿qué dará un hombre  a cambio de su alma?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" y="152400"/>
            <a:ext cx="87089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VALE MAS QUE TODO EL MUNDO </a:t>
            </a:r>
            <a:endParaRPr lang="en-US" sz="36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CBFB9-1076-4DAA-8D0C-FE1ED17E2537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838200"/>
            <a:ext cx="4419600" cy="55626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sym typeface="Wingdings" pitchFamily="2" charset="2"/>
              </a:rPr>
              <a:t>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De todo lo que Dios creo “</a:t>
            </a:r>
            <a:r>
              <a:rPr lang="es-MX" sz="2400" b="1" i="1" u="sng" dirty="0">
                <a:solidFill>
                  <a:srgbClr val="00FF00"/>
                </a:solidFill>
                <a:latin typeface="Arial Black" pitchFamily="34" charset="0"/>
                <a:sym typeface="Wingdings" pitchFamily="2" charset="2"/>
              </a:rPr>
              <a:t>solamente el alma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” regresa a </a:t>
            </a:r>
            <a:r>
              <a:rPr lang="es-MX" sz="2400" b="1" dirty="0">
                <a:latin typeface="Arial Black" pitchFamily="34" charset="0"/>
              </a:rPr>
              <a:t>Él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!</a:t>
            </a:r>
          </a:p>
          <a:p>
            <a:pPr eaLnBrk="1" hangingPunct="1">
              <a:buNone/>
              <a:defRPr/>
            </a:pP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sym typeface="Wingdings" pitchFamily="2" charset="2"/>
              </a:rPr>
              <a:t>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El </a:t>
            </a:r>
            <a:r>
              <a:rPr lang="es-MX" sz="2400" b="1" i="1" u="sng" dirty="0">
                <a:solidFill>
                  <a:srgbClr val="00FF00"/>
                </a:solidFill>
                <a:latin typeface="Arial Black" pitchFamily="34" charset="0"/>
                <a:sym typeface="Wingdings" pitchFamily="2" charset="2"/>
              </a:rPr>
              <a:t>alma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regresa a Dios porque </a:t>
            </a: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“</a:t>
            </a:r>
            <a:r>
              <a:rPr lang="es-MX" sz="2400" b="1" i="1" u="sng" dirty="0">
                <a:solidFill>
                  <a:srgbClr val="00FF00"/>
                </a:solidFill>
                <a:latin typeface="Arial Black" pitchFamily="34" charset="0"/>
                <a:sym typeface="Wingdings" pitchFamily="2" charset="2"/>
              </a:rPr>
              <a:t>le pertenece  a </a:t>
            </a:r>
            <a:r>
              <a:rPr lang="es-MX" sz="2400" b="1" i="1" u="sng" dirty="0">
                <a:solidFill>
                  <a:srgbClr val="00CC00"/>
                </a:solidFill>
                <a:latin typeface="Arial Black" pitchFamily="34" charset="0"/>
              </a:rPr>
              <a:t>Él,</a:t>
            </a:r>
            <a:r>
              <a:rPr lang="es-MX" sz="2400" b="1" dirty="0">
                <a:latin typeface="Arial Black" pitchFamily="34" charset="0"/>
              </a:rPr>
              <a:t>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sym typeface="Wingdings" pitchFamily="2" charset="2"/>
              </a:rPr>
              <a:t>EZE 18:4 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y fue  </a:t>
            </a:r>
            <a:r>
              <a:rPr lang="es-MX" sz="2400" b="1" i="1" u="sng" dirty="0">
                <a:solidFill>
                  <a:srgbClr val="00FF00"/>
                </a:solidFill>
                <a:latin typeface="Arial Black" pitchFamily="34" charset="0"/>
                <a:sym typeface="Wingdings" pitchFamily="2" charset="2"/>
              </a:rPr>
              <a:t>comprada con la sangre de Cristo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,                 </a:t>
            </a:r>
            <a:r>
              <a:rPr lang="es-MX" sz="2400" b="1" dirty="0">
                <a:solidFill>
                  <a:srgbClr val="FF99CC"/>
                </a:solidFill>
                <a:latin typeface="Arial Black" pitchFamily="34" charset="0"/>
                <a:sym typeface="Wingdings" pitchFamily="2" charset="2"/>
              </a:rPr>
              <a:t>1 COR 6:20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s-MX" sz="2400" b="1" dirty="0">
                <a:solidFill>
                  <a:srgbClr val="FF9900"/>
                </a:solidFill>
                <a:latin typeface="Arial Black" pitchFamily="34" charset="0"/>
                <a:sym typeface="Wingdings" pitchFamily="2" charset="2"/>
              </a:rPr>
              <a:t>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Que tan valioso será  </a:t>
            </a:r>
            <a:r>
              <a:rPr lang="es-MX" sz="2400" b="1" i="1" u="sng" dirty="0">
                <a:solidFill>
                  <a:srgbClr val="00CC00"/>
                </a:solidFill>
                <a:latin typeface="Arial Black" pitchFamily="34" charset="0"/>
                <a:sym typeface="Wingdings" pitchFamily="2" charset="2"/>
              </a:rPr>
              <a:t>el alma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que de todo lo que el hombre es o tiene “</a:t>
            </a:r>
            <a:r>
              <a:rPr lang="es-MX" sz="2400" b="1" i="1" u="sng" dirty="0">
                <a:solidFill>
                  <a:srgbClr val="00FF00"/>
                </a:solidFill>
                <a:latin typeface="Arial Black" pitchFamily="34" charset="0"/>
                <a:sym typeface="Wingdings" pitchFamily="2" charset="2"/>
              </a:rPr>
              <a:t>solo el alma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” es requerido por Dios!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0645" y="0"/>
            <a:ext cx="67473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AL MORIR , REGRESA A DIOS</a:t>
            </a:r>
            <a:endParaRPr lang="en-US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228600" y="1371600"/>
            <a:ext cx="4114800" cy="5029200"/>
          </a:xfrm>
          <a:prstGeom prst="bevel">
            <a:avLst>
              <a:gd name="adj" fmla="val 12500"/>
            </a:avLst>
          </a:prstGeom>
          <a:solidFill>
            <a:srgbClr val="FFFFA3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latin typeface="Verdana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838200" y="1905000"/>
            <a:ext cx="2819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Entonces volverá el polvo a la tierra como lo que era,</a:t>
            </a:r>
            <a:b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 el espíritu volverá a Dios que lo dio.</a:t>
            </a:r>
            <a:r>
              <a:rPr lang="en-U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6800" y="1371600"/>
            <a:ext cx="22140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3200" b="1" dirty="0">
                <a:ln w="5080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ECC 12:7</a:t>
            </a:r>
            <a:endParaRPr lang="en-US" sz="3200" b="1" cap="none" spc="0" dirty="0">
              <a:ln w="5080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681</Words>
  <Application>Microsoft Office PowerPoint</Application>
  <PresentationFormat>On-screen Show (4:3)</PresentationFormat>
  <Paragraphs>96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Arial Black</vt:lpstr>
      <vt:lpstr>Calibri</vt:lpstr>
      <vt:lpstr>Impact</vt:lpstr>
      <vt:lpstr>Leelawadee</vt:lpstr>
      <vt:lpstr>Verdana</vt:lpstr>
      <vt:lpstr>Wingdings</vt:lpstr>
      <vt:lpstr>Wingdings 3</vt:lpstr>
      <vt:lpstr>Default Design</vt:lpstr>
      <vt:lpstr>Beam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Torres, Jr.</dc:creator>
  <cp:lastModifiedBy>13613319741</cp:lastModifiedBy>
  <cp:revision>33</cp:revision>
  <dcterms:created xsi:type="dcterms:W3CDTF">2004-05-05T02:18:27Z</dcterms:created>
  <dcterms:modified xsi:type="dcterms:W3CDTF">2022-01-06T01:52:01Z</dcterms:modified>
</cp:coreProperties>
</file>