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4249" r:id="rId3"/>
  </p:sldMasterIdLst>
  <p:notesMasterIdLst>
    <p:notesMasterId r:id="rId15"/>
  </p:notesMasterIdLst>
  <p:sldIdLst>
    <p:sldId id="269" r:id="rId4"/>
    <p:sldId id="267" r:id="rId5"/>
    <p:sldId id="280" r:id="rId6"/>
    <p:sldId id="266" r:id="rId7"/>
    <p:sldId id="258" r:id="rId8"/>
    <p:sldId id="260" r:id="rId9"/>
    <p:sldId id="262" r:id="rId10"/>
    <p:sldId id="270" r:id="rId11"/>
    <p:sldId id="272" r:id="rId12"/>
    <p:sldId id="275" r:id="rId13"/>
    <p:sldId id="281" r:id="rId14"/>
  </p:sldIdLst>
  <p:sldSz cx="9144000" cy="6858000" type="screen4x3"/>
  <p:notesSz cx="7086600" cy="94297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660066"/>
    <a:srgbClr val="006600"/>
    <a:srgbClr val="FFF1C5"/>
    <a:srgbClr val="CF7977"/>
    <a:srgbClr val="FFE4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89365" autoAdjust="0"/>
  </p:normalViewPr>
  <p:slideViewPr>
    <p:cSldViewPr>
      <p:cViewPr varScale="1">
        <p:scale>
          <a:sx n="74" d="100"/>
          <a:sy n="74" d="100"/>
        </p:scale>
        <p:origin x="186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0B2F5-B06F-4ADF-B36A-EAC01193550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0F9B1-2D45-4915-BBE2-1D9C82C33C75}">
      <dgm:prSet phldrT="[Text]" custT="1"/>
      <dgm:spPr>
        <a:solidFill>
          <a:schemeClr val="accent6">
            <a:lumMod val="20000"/>
            <a:lumOff val="80000"/>
          </a:schemeClr>
        </a:solidFill>
        <a:ln w="76200"/>
      </dgm:spPr>
      <dgm:t>
        <a:bodyPr/>
        <a:lstStyle/>
        <a:p>
          <a:endParaRPr lang="en-US" sz="2800" dirty="0">
            <a:solidFill>
              <a:schemeClr val="tx1"/>
            </a:solidFill>
            <a:latin typeface="Arial Black" pitchFamily="34" charset="0"/>
          </a:endParaRPr>
        </a:p>
        <a:p>
          <a:r>
            <a:rPr lang="en-US" sz="3200" dirty="0">
              <a:solidFill>
                <a:schemeClr val="tx1"/>
              </a:solidFill>
              <a:latin typeface="Arial Black" pitchFamily="34" charset="0"/>
            </a:rPr>
            <a:t>I. EL CASTIGO ETERNO ES DESPUES DE LA MUERTE</a:t>
          </a:r>
        </a:p>
        <a:p>
          <a:endParaRPr lang="en-US" sz="4400" dirty="0">
            <a:latin typeface="Arial Black" pitchFamily="34" charset="0"/>
          </a:endParaRPr>
        </a:p>
      </dgm:t>
    </dgm:pt>
    <dgm:pt modelId="{924FDE94-C0DE-42E5-ABF7-8F9BE31F5C42}" type="parTrans" cxnId="{7CF560B5-9ABF-45BD-BC13-2550832EBF89}">
      <dgm:prSet/>
      <dgm:spPr/>
      <dgm:t>
        <a:bodyPr/>
        <a:lstStyle/>
        <a:p>
          <a:endParaRPr lang="en-US"/>
        </a:p>
      </dgm:t>
    </dgm:pt>
    <dgm:pt modelId="{F6F8723F-C599-4964-9F87-E49C6F69AA9D}" type="sibTrans" cxnId="{7CF560B5-9ABF-45BD-BC13-2550832EBF89}">
      <dgm:prSet/>
      <dgm:spPr/>
      <dgm:t>
        <a:bodyPr/>
        <a:lstStyle/>
        <a:p>
          <a:endParaRPr lang="en-US"/>
        </a:p>
      </dgm:t>
    </dgm:pt>
    <dgm:pt modelId="{220A9B36-E2C0-4B16-98C8-F123B076F5B1}" type="pres">
      <dgm:prSet presAssocID="{24D0B2F5-B06F-4ADF-B36A-EAC01193550C}" presName="linear" presStyleCnt="0">
        <dgm:presLayoutVars>
          <dgm:dir/>
          <dgm:animLvl val="lvl"/>
          <dgm:resizeHandles val="exact"/>
        </dgm:presLayoutVars>
      </dgm:prSet>
      <dgm:spPr/>
    </dgm:pt>
    <dgm:pt modelId="{325438F1-9804-4BFB-A71F-5B914971C2C0}" type="pres">
      <dgm:prSet presAssocID="{9280F9B1-2D45-4915-BBE2-1D9C82C33C75}" presName="parentLin" presStyleCnt="0"/>
      <dgm:spPr/>
    </dgm:pt>
    <dgm:pt modelId="{F9B13918-B1C7-42C8-B86A-E2634B2958FB}" type="pres">
      <dgm:prSet presAssocID="{9280F9B1-2D45-4915-BBE2-1D9C82C33C75}" presName="parentLeftMargin" presStyleLbl="node1" presStyleIdx="0" presStyleCnt="1"/>
      <dgm:spPr/>
    </dgm:pt>
    <dgm:pt modelId="{68309B4C-8A70-46F9-828B-5488B9F93097}" type="pres">
      <dgm:prSet presAssocID="{9280F9B1-2D45-4915-BBE2-1D9C82C33C75}" presName="parentText" presStyleLbl="node1" presStyleIdx="0" presStyleCnt="1" custScaleX="114221" custScaleY="67998" custLinFactNeighborX="-9910" custLinFactNeighborY="-40765">
        <dgm:presLayoutVars>
          <dgm:chMax val="0"/>
          <dgm:bulletEnabled val="1"/>
        </dgm:presLayoutVars>
      </dgm:prSet>
      <dgm:spPr/>
    </dgm:pt>
    <dgm:pt modelId="{B08BF504-D9F6-4A26-BF24-FFC0A3971C45}" type="pres">
      <dgm:prSet presAssocID="{9280F9B1-2D45-4915-BBE2-1D9C82C33C75}" presName="negativeSpace" presStyleCnt="0"/>
      <dgm:spPr/>
    </dgm:pt>
    <dgm:pt modelId="{54228D34-24CA-473E-AE21-B4D497C4CBDD}" type="pres">
      <dgm:prSet presAssocID="{9280F9B1-2D45-4915-BBE2-1D9C82C33C75}" presName="childText" presStyleLbl="conFgAcc1" presStyleIdx="0" presStyleCnt="1" custScaleY="324478" custLinFactNeighborY="-4595">
        <dgm:presLayoutVars>
          <dgm:bulletEnabled val="1"/>
        </dgm:presLayoutVars>
      </dgm:prSet>
      <dgm:spPr>
        <a:solidFill>
          <a:schemeClr val="accent3">
            <a:lumMod val="40000"/>
            <a:lumOff val="60000"/>
            <a:alpha val="90000"/>
          </a:schemeClr>
        </a:solidFill>
        <a:ln w="28575"/>
      </dgm:spPr>
    </dgm:pt>
  </dgm:ptLst>
  <dgm:cxnLst>
    <dgm:cxn modelId="{F74B8040-CA40-4529-A821-B9D7ED37C47A}" type="presOf" srcId="{24D0B2F5-B06F-4ADF-B36A-EAC01193550C}" destId="{220A9B36-E2C0-4B16-98C8-F123B076F5B1}" srcOrd="0" destOrd="0" presId="urn:microsoft.com/office/officeart/2005/8/layout/list1"/>
    <dgm:cxn modelId="{7CF560B5-9ABF-45BD-BC13-2550832EBF89}" srcId="{24D0B2F5-B06F-4ADF-B36A-EAC01193550C}" destId="{9280F9B1-2D45-4915-BBE2-1D9C82C33C75}" srcOrd="0" destOrd="0" parTransId="{924FDE94-C0DE-42E5-ABF7-8F9BE31F5C42}" sibTransId="{F6F8723F-C599-4964-9F87-E49C6F69AA9D}"/>
    <dgm:cxn modelId="{ABBBC9D8-EC89-4705-BD5A-835FE04D4D96}" type="presOf" srcId="{9280F9B1-2D45-4915-BBE2-1D9C82C33C75}" destId="{68309B4C-8A70-46F9-828B-5488B9F93097}" srcOrd="1" destOrd="0" presId="urn:microsoft.com/office/officeart/2005/8/layout/list1"/>
    <dgm:cxn modelId="{9AF4EAEE-FCA9-4AC3-B94B-F5ED6085F8FB}" type="presOf" srcId="{9280F9B1-2D45-4915-BBE2-1D9C82C33C75}" destId="{F9B13918-B1C7-42C8-B86A-E2634B2958FB}" srcOrd="0" destOrd="0" presId="urn:microsoft.com/office/officeart/2005/8/layout/list1"/>
    <dgm:cxn modelId="{FDF4081C-73D9-408F-A533-68292AEA60CA}" type="presParOf" srcId="{220A9B36-E2C0-4B16-98C8-F123B076F5B1}" destId="{325438F1-9804-4BFB-A71F-5B914971C2C0}" srcOrd="0" destOrd="0" presId="urn:microsoft.com/office/officeart/2005/8/layout/list1"/>
    <dgm:cxn modelId="{57AA5959-1CD9-42C9-B927-7EB9AE7CACE0}" type="presParOf" srcId="{325438F1-9804-4BFB-A71F-5B914971C2C0}" destId="{F9B13918-B1C7-42C8-B86A-E2634B2958FB}" srcOrd="0" destOrd="0" presId="urn:microsoft.com/office/officeart/2005/8/layout/list1"/>
    <dgm:cxn modelId="{4B84FF24-8577-4868-9835-3F284A972D6B}" type="presParOf" srcId="{325438F1-9804-4BFB-A71F-5B914971C2C0}" destId="{68309B4C-8A70-46F9-828B-5488B9F93097}" srcOrd="1" destOrd="0" presId="urn:microsoft.com/office/officeart/2005/8/layout/list1"/>
    <dgm:cxn modelId="{CE21D646-D1A9-48DB-A9F5-9964DE87BD3C}" type="presParOf" srcId="{220A9B36-E2C0-4B16-98C8-F123B076F5B1}" destId="{B08BF504-D9F6-4A26-BF24-FFC0A3971C45}" srcOrd="1" destOrd="0" presId="urn:microsoft.com/office/officeart/2005/8/layout/list1"/>
    <dgm:cxn modelId="{E966C51B-6F37-4E54-A4C3-5F4446411166}" type="presParOf" srcId="{220A9B36-E2C0-4B16-98C8-F123B076F5B1}" destId="{54228D34-24CA-473E-AE21-B4D497C4CBD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D0B2F5-B06F-4ADF-B36A-EAC01193550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0F9B1-2D45-4915-BBE2-1D9C82C33C75}">
      <dgm:prSet phldrT="[Text]" custT="1"/>
      <dgm:spPr>
        <a:solidFill>
          <a:schemeClr val="accent1">
            <a:lumMod val="20000"/>
            <a:lumOff val="80000"/>
          </a:schemeClr>
        </a:solidFill>
        <a:ln w="76200"/>
      </dgm:spPr>
      <dgm:t>
        <a:bodyPr/>
        <a:lstStyle/>
        <a:p>
          <a:endParaRPr lang="en-US" sz="2800" dirty="0">
            <a:solidFill>
              <a:schemeClr val="tx1"/>
            </a:solidFill>
            <a:latin typeface="Arial Black" pitchFamily="34" charset="0"/>
          </a:endParaRPr>
        </a:p>
        <a:p>
          <a:endParaRPr lang="en-US" sz="2800" dirty="0">
            <a:solidFill>
              <a:schemeClr val="tx1"/>
            </a:solidFill>
            <a:latin typeface="Arial Black" pitchFamily="34" charset="0"/>
          </a:endParaRPr>
        </a:p>
        <a:p>
          <a:r>
            <a:rPr lang="en-US" sz="3200" dirty="0">
              <a:solidFill>
                <a:schemeClr val="tx1"/>
              </a:solidFill>
              <a:latin typeface="Arial Black" pitchFamily="34" charset="0"/>
            </a:rPr>
            <a:t>2. EL CASTIGO DESCRITO</a:t>
          </a:r>
        </a:p>
        <a:p>
          <a:r>
            <a:rPr lang="en-US" sz="2800" dirty="0">
              <a:solidFill>
                <a:schemeClr val="tx1"/>
              </a:solidFill>
              <a:latin typeface="Arial Black" pitchFamily="34" charset="0"/>
            </a:rPr>
            <a:t>    </a:t>
          </a:r>
        </a:p>
        <a:p>
          <a:endParaRPr lang="en-US" sz="4400" dirty="0">
            <a:latin typeface="Arial Black" pitchFamily="34" charset="0"/>
          </a:endParaRPr>
        </a:p>
      </dgm:t>
    </dgm:pt>
    <dgm:pt modelId="{924FDE94-C0DE-42E5-ABF7-8F9BE31F5C42}" type="parTrans" cxnId="{7CF560B5-9ABF-45BD-BC13-2550832EBF89}">
      <dgm:prSet/>
      <dgm:spPr/>
      <dgm:t>
        <a:bodyPr/>
        <a:lstStyle/>
        <a:p>
          <a:endParaRPr lang="en-US"/>
        </a:p>
      </dgm:t>
    </dgm:pt>
    <dgm:pt modelId="{F6F8723F-C599-4964-9F87-E49C6F69AA9D}" type="sibTrans" cxnId="{7CF560B5-9ABF-45BD-BC13-2550832EBF89}">
      <dgm:prSet/>
      <dgm:spPr/>
      <dgm:t>
        <a:bodyPr/>
        <a:lstStyle/>
        <a:p>
          <a:endParaRPr lang="en-US"/>
        </a:p>
      </dgm:t>
    </dgm:pt>
    <dgm:pt modelId="{220A9B36-E2C0-4B16-98C8-F123B076F5B1}" type="pres">
      <dgm:prSet presAssocID="{24D0B2F5-B06F-4ADF-B36A-EAC01193550C}" presName="linear" presStyleCnt="0">
        <dgm:presLayoutVars>
          <dgm:dir/>
          <dgm:animLvl val="lvl"/>
          <dgm:resizeHandles val="exact"/>
        </dgm:presLayoutVars>
      </dgm:prSet>
      <dgm:spPr/>
    </dgm:pt>
    <dgm:pt modelId="{325438F1-9804-4BFB-A71F-5B914971C2C0}" type="pres">
      <dgm:prSet presAssocID="{9280F9B1-2D45-4915-BBE2-1D9C82C33C75}" presName="parentLin" presStyleCnt="0"/>
      <dgm:spPr/>
    </dgm:pt>
    <dgm:pt modelId="{F9B13918-B1C7-42C8-B86A-E2634B2958FB}" type="pres">
      <dgm:prSet presAssocID="{9280F9B1-2D45-4915-BBE2-1D9C82C33C75}" presName="parentLeftMargin" presStyleLbl="node1" presStyleIdx="0" presStyleCnt="1"/>
      <dgm:spPr/>
    </dgm:pt>
    <dgm:pt modelId="{68309B4C-8A70-46F9-828B-5488B9F93097}" type="pres">
      <dgm:prSet presAssocID="{9280F9B1-2D45-4915-BBE2-1D9C82C33C75}" presName="parentText" presStyleLbl="node1" presStyleIdx="0" presStyleCnt="1" custScaleX="122449" custScaleY="58442" custLinFactNeighborX="-10714" custLinFactNeighborY="-60010">
        <dgm:presLayoutVars>
          <dgm:chMax val="0"/>
          <dgm:bulletEnabled val="1"/>
        </dgm:presLayoutVars>
      </dgm:prSet>
      <dgm:spPr/>
    </dgm:pt>
    <dgm:pt modelId="{B08BF504-D9F6-4A26-BF24-FFC0A3971C45}" type="pres">
      <dgm:prSet presAssocID="{9280F9B1-2D45-4915-BBE2-1D9C82C33C75}" presName="negativeSpace" presStyleCnt="0"/>
      <dgm:spPr/>
    </dgm:pt>
    <dgm:pt modelId="{54228D34-24CA-473E-AE21-B4D497C4CBDD}" type="pres">
      <dgm:prSet presAssocID="{9280F9B1-2D45-4915-BBE2-1D9C82C33C75}" presName="childText" presStyleLbl="conFgAcc1" presStyleIdx="0" presStyleCnt="1" custScaleY="265385" custLinFactNeighborY="2974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  <a:ln w="28575"/>
      </dgm:spPr>
    </dgm:pt>
  </dgm:ptLst>
  <dgm:cxnLst>
    <dgm:cxn modelId="{2F517E6E-C4F7-46A4-9922-4AC7A1E6A028}" type="presOf" srcId="{9280F9B1-2D45-4915-BBE2-1D9C82C33C75}" destId="{F9B13918-B1C7-42C8-B86A-E2634B2958FB}" srcOrd="0" destOrd="0" presId="urn:microsoft.com/office/officeart/2005/8/layout/list1"/>
    <dgm:cxn modelId="{68CD9D54-81B3-48C4-A7C6-3AB8887A8AD8}" type="presOf" srcId="{9280F9B1-2D45-4915-BBE2-1D9C82C33C75}" destId="{68309B4C-8A70-46F9-828B-5488B9F93097}" srcOrd="1" destOrd="0" presId="urn:microsoft.com/office/officeart/2005/8/layout/list1"/>
    <dgm:cxn modelId="{7740C57C-1758-4573-81EC-A4776ABACCFC}" type="presOf" srcId="{24D0B2F5-B06F-4ADF-B36A-EAC01193550C}" destId="{220A9B36-E2C0-4B16-98C8-F123B076F5B1}" srcOrd="0" destOrd="0" presId="urn:microsoft.com/office/officeart/2005/8/layout/list1"/>
    <dgm:cxn modelId="{7CF560B5-9ABF-45BD-BC13-2550832EBF89}" srcId="{24D0B2F5-B06F-4ADF-B36A-EAC01193550C}" destId="{9280F9B1-2D45-4915-BBE2-1D9C82C33C75}" srcOrd="0" destOrd="0" parTransId="{924FDE94-C0DE-42E5-ABF7-8F9BE31F5C42}" sibTransId="{F6F8723F-C599-4964-9F87-E49C6F69AA9D}"/>
    <dgm:cxn modelId="{FE558802-BEFE-42FC-A720-1DA406BCA8D3}" type="presParOf" srcId="{220A9B36-E2C0-4B16-98C8-F123B076F5B1}" destId="{325438F1-9804-4BFB-A71F-5B914971C2C0}" srcOrd="0" destOrd="0" presId="urn:microsoft.com/office/officeart/2005/8/layout/list1"/>
    <dgm:cxn modelId="{69858AFF-1691-445B-860F-20984E6A55BB}" type="presParOf" srcId="{325438F1-9804-4BFB-A71F-5B914971C2C0}" destId="{F9B13918-B1C7-42C8-B86A-E2634B2958FB}" srcOrd="0" destOrd="0" presId="urn:microsoft.com/office/officeart/2005/8/layout/list1"/>
    <dgm:cxn modelId="{34F88095-571A-4124-B402-0F8905A53F7E}" type="presParOf" srcId="{325438F1-9804-4BFB-A71F-5B914971C2C0}" destId="{68309B4C-8A70-46F9-828B-5488B9F93097}" srcOrd="1" destOrd="0" presId="urn:microsoft.com/office/officeart/2005/8/layout/list1"/>
    <dgm:cxn modelId="{0F83A1A4-1921-4110-BCF1-B674642FDFDF}" type="presParOf" srcId="{220A9B36-E2C0-4B16-98C8-F123B076F5B1}" destId="{B08BF504-D9F6-4A26-BF24-FFC0A3971C45}" srcOrd="1" destOrd="0" presId="urn:microsoft.com/office/officeart/2005/8/layout/list1"/>
    <dgm:cxn modelId="{1892D606-EFA7-4E31-B540-656B2E4FF7D2}" type="presParOf" srcId="{220A9B36-E2C0-4B16-98C8-F123B076F5B1}" destId="{54228D34-24CA-473E-AE21-B4D497C4CBD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D0B2F5-B06F-4ADF-B36A-EAC01193550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0F9B1-2D45-4915-BBE2-1D9C82C33C75}">
      <dgm:prSet phldrT="[Text]" custT="1"/>
      <dgm:spPr>
        <a:solidFill>
          <a:srgbClr val="FFF1C5"/>
        </a:solidFill>
        <a:ln w="76200"/>
      </dgm:spPr>
      <dgm:t>
        <a:bodyPr/>
        <a:lstStyle/>
        <a:p>
          <a:endParaRPr lang="en-US" sz="2800" dirty="0">
            <a:solidFill>
              <a:schemeClr val="tx1"/>
            </a:solidFill>
            <a:latin typeface="Arial Black" pitchFamily="34" charset="0"/>
          </a:endParaRPr>
        </a:p>
        <a:p>
          <a:endParaRPr lang="en-US" sz="3200" dirty="0">
            <a:solidFill>
              <a:schemeClr val="tx1"/>
            </a:solidFill>
            <a:latin typeface="Arial Black" pitchFamily="34" charset="0"/>
          </a:endParaRPr>
        </a:p>
        <a:p>
          <a:r>
            <a:rPr lang="en-US" sz="3200" dirty="0">
              <a:solidFill>
                <a:schemeClr val="tx1"/>
              </a:solidFill>
              <a:latin typeface="Arial Black" pitchFamily="34" charset="0"/>
            </a:rPr>
            <a:t>3. ¿CUÁNTO TIEMPO VA A DURAR ESTE CASTIGO?</a:t>
          </a:r>
        </a:p>
        <a:p>
          <a:r>
            <a:rPr lang="en-US" sz="2800" dirty="0">
              <a:solidFill>
                <a:schemeClr val="tx1"/>
              </a:solidFill>
              <a:latin typeface="Arial Black" pitchFamily="34" charset="0"/>
            </a:rPr>
            <a:t> </a:t>
          </a:r>
        </a:p>
        <a:p>
          <a:endParaRPr lang="en-US" sz="4400" dirty="0">
            <a:latin typeface="Arial Black" pitchFamily="34" charset="0"/>
          </a:endParaRPr>
        </a:p>
      </dgm:t>
    </dgm:pt>
    <dgm:pt modelId="{924FDE94-C0DE-42E5-ABF7-8F9BE31F5C42}" type="parTrans" cxnId="{7CF560B5-9ABF-45BD-BC13-2550832EBF89}">
      <dgm:prSet/>
      <dgm:spPr/>
      <dgm:t>
        <a:bodyPr/>
        <a:lstStyle/>
        <a:p>
          <a:endParaRPr lang="en-US"/>
        </a:p>
      </dgm:t>
    </dgm:pt>
    <dgm:pt modelId="{F6F8723F-C599-4964-9F87-E49C6F69AA9D}" type="sibTrans" cxnId="{7CF560B5-9ABF-45BD-BC13-2550832EBF89}">
      <dgm:prSet/>
      <dgm:spPr/>
      <dgm:t>
        <a:bodyPr/>
        <a:lstStyle/>
        <a:p>
          <a:endParaRPr lang="en-US"/>
        </a:p>
      </dgm:t>
    </dgm:pt>
    <dgm:pt modelId="{220A9B36-E2C0-4B16-98C8-F123B076F5B1}" type="pres">
      <dgm:prSet presAssocID="{24D0B2F5-B06F-4ADF-B36A-EAC01193550C}" presName="linear" presStyleCnt="0">
        <dgm:presLayoutVars>
          <dgm:dir/>
          <dgm:animLvl val="lvl"/>
          <dgm:resizeHandles val="exact"/>
        </dgm:presLayoutVars>
      </dgm:prSet>
      <dgm:spPr/>
    </dgm:pt>
    <dgm:pt modelId="{325438F1-9804-4BFB-A71F-5B914971C2C0}" type="pres">
      <dgm:prSet presAssocID="{9280F9B1-2D45-4915-BBE2-1D9C82C33C75}" presName="parentLin" presStyleCnt="0"/>
      <dgm:spPr/>
    </dgm:pt>
    <dgm:pt modelId="{F9B13918-B1C7-42C8-B86A-E2634B2958FB}" type="pres">
      <dgm:prSet presAssocID="{9280F9B1-2D45-4915-BBE2-1D9C82C33C75}" presName="parentLeftMargin" presStyleLbl="node1" presStyleIdx="0" presStyleCnt="1"/>
      <dgm:spPr/>
    </dgm:pt>
    <dgm:pt modelId="{68309B4C-8A70-46F9-828B-5488B9F93097}" type="pres">
      <dgm:prSet presAssocID="{9280F9B1-2D45-4915-BBE2-1D9C82C33C75}" presName="parentText" presStyleLbl="node1" presStyleIdx="0" presStyleCnt="1" custScaleX="156159" custScaleY="77615" custLinFactNeighborX="-10714" custLinFactNeighborY="-51056">
        <dgm:presLayoutVars>
          <dgm:chMax val="0"/>
          <dgm:bulletEnabled val="1"/>
        </dgm:presLayoutVars>
      </dgm:prSet>
      <dgm:spPr/>
    </dgm:pt>
    <dgm:pt modelId="{B08BF504-D9F6-4A26-BF24-FFC0A3971C45}" type="pres">
      <dgm:prSet presAssocID="{9280F9B1-2D45-4915-BBE2-1D9C82C33C75}" presName="negativeSpace" presStyleCnt="0"/>
      <dgm:spPr/>
    </dgm:pt>
    <dgm:pt modelId="{54228D34-24CA-473E-AE21-B4D497C4CBDD}" type="pres">
      <dgm:prSet presAssocID="{9280F9B1-2D45-4915-BBE2-1D9C82C33C75}" presName="childText" presStyleLbl="conFgAcc1" presStyleIdx="0" presStyleCnt="1" custScaleY="204689" custLinFactNeighborY="2974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  <a:ln w="28575"/>
      </dgm:spPr>
    </dgm:pt>
  </dgm:ptLst>
  <dgm:cxnLst>
    <dgm:cxn modelId="{F33F7712-781C-4D84-A0E0-FA4EB763C90A}" type="presOf" srcId="{9280F9B1-2D45-4915-BBE2-1D9C82C33C75}" destId="{68309B4C-8A70-46F9-828B-5488B9F93097}" srcOrd="1" destOrd="0" presId="urn:microsoft.com/office/officeart/2005/8/layout/list1"/>
    <dgm:cxn modelId="{D6CE2F68-85B0-4E37-93A5-A01D032170AF}" type="presOf" srcId="{24D0B2F5-B06F-4ADF-B36A-EAC01193550C}" destId="{220A9B36-E2C0-4B16-98C8-F123B076F5B1}" srcOrd="0" destOrd="0" presId="urn:microsoft.com/office/officeart/2005/8/layout/list1"/>
    <dgm:cxn modelId="{D85FAA8E-9903-4173-B941-3CEF6128ECE3}" type="presOf" srcId="{9280F9B1-2D45-4915-BBE2-1D9C82C33C75}" destId="{F9B13918-B1C7-42C8-B86A-E2634B2958FB}" srcOrd="0" destOrd="0" presId="urn:microsoft.com/office/officeart/2005/8/layout/list1"/>
    <dgm:cxn modelId="{7CF560B5-9ABF-45BD-BC13-2550832EBF89}" srcId="{24D0B2F5-B06F-4ADF-B36A-EAC01193550C}" destId="{9280F9B1-2D45-4915-BBE2-1D9C82C33C75}" srcOrd="0" destOrd="0" parTransId="{924FDE94-C0DE-42E5-ABF7-8F9BE31F5C42}" sibTransId="{F6F8723F-C599-4964-9F87-E49C6F69AA9D}"/>
    <dgm:cxn modelId="{D081923C-3FE7-40D9-A28D-885A2B053FA0}" type="presParOf" srcId="{220A9B36-E2C0-4B16-98C8-F123B076F5B1}" destId="{325438F1-9804-4BFB-A71F-5B914971C2C0}" srcOrd="0" destOrd="0" presId="urn:microsoft.com/office/officeart/2005/8/layout/list1"/>
    <dgm:cxn modelId="{D952AE20-EE73-4DDF-97D5-A83DCDB99592}" type="presParOf" srcId="{325438F1-9804-4BFB-A71F-5B914971C2C0}" destId="{F9B13918-B1C7-42C8-B86A-E2634B2958FB}" srcOrd="0" destOrd="0" presId="urn:microsoft.com/office/officeart/2005/8/layout/list1"/>
    <dgm:cxn modelId="{18DAD81B-1DC6-4ACB-995B-4D8DB1C3C80E}" type="presParOf" srcId="{325438F1-9804-4BFB-A71F-5B914971C2C0}" destId="{68309B4C-8A70-46F9-828B-5488B9F93097}" srcOrd="1" destOrd="0" presId="urn:microsoft.com/office/officeart/2005/8/layout/list1"/>
    <dgm:cxn modelId="{85BE145F-4BE7-4585-9248-F822ADC78507}" type="presParOf" srcId="{220A9B36-E2C0-4B16-98C8-F123B076F5B1}" destId="{B08BF504-D9F6-4A26-BF24-FFC0A3971C45}" srcOrd="1" destOrd="0" presId="urn:microsoft.com/office/officeart/2005/8/layout/list1"/>
    <dgm:cxn modelId="{F810344E-C03D-445D-8BF2-E1A072BB1761}" type="presParOf" srcId="{220A9B36-E2C0-4B16-98C8-F123B076F5B1}" destId="{54228D34-24CA-473E-AE21-B4D497C4CBD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D0B2F5-B06F-4ADF-B36A-EAC01193550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80F9B1-2D45-4915-BBE2-1D9C82C33C75}">
      <dgm:prSet phldrT="[Text]" custT="1"/>
      <dgm:spPr>
        <a:solidFill>
          <a:schemeClr val="accent4">
            <a:lumMod val="20000"/>
            <a:lumOff val="80000"/>
          </a:schemeClr>
        </a:solidFill>
        <a:ln w="76200"/>
      </dgm:spPr>
      <dgm:t>
        <a:bodyPr/>
        <a:lstStyle/>
        <a:p>
          <a:endParaRPr lang="en-US" sz="2800" dirty="0">
            <a:solidFill>
              <a:schemeClr val="tx1"/>
            </a:solidFill>
            <a:latin typeface="Arial Black" pitchFamily="34" charset="0"/>
          </a:endParaRPr>
        </a:p>
        <a:p>
          <a:endParaRPr lang="en-US" sz="2600" dirty="0">
            <a:solidFill>
              <a:schemeClr val="tx1"/>
            </a:solidFill>
            <a:latin typeface="Arial Black" pitchFamily="34" charset="0"/>
          </a:endParaRPr>
        </a:p>
        <a:p>
          <a:r>
            <a:rPr lang="en-US" sz="3200" dirty="0">
              <a:solidFill>
                <a:schemeClr val="tx1"/>
              </a:solidFill>
              <a:latin typeface="Arial Black" pitchFamily="34" charset="0"/>
            </a:rPr>
            <a:t>4.  PRESTA ATENCIÓN AL AVISO DE DIOS</a:t>
          </a:r>
        </a:p>
        <a:p>
          <a:r>
            <a:rPr lang="en-US" sz="2600" dirty="0">
              <a:solidFill>
                <a:schemeClr val="tx1"/>
              </a:solidFill>
              <a:latin typeface="Arial Black" pitchFamily="34" charset="0"/>
            </a:rPr>
            <a:t>   </a:t>
          </a:r>
        </a:p>
        <a:p>
          <a:endParaRPr lang="en-US" sz="4400" dirty="0">
            <a:latin typeface="Arial Black" pitchFamily="34" charset="0"/>
          </a:endParaRPr>
        </a:p>
      </dgm:t>
    </dgm:pt>
    <dgm:pt modelId="{924FDE94-C0DE-42E5-ABF7-8F9BE31F5C42}" type="parTrans" cxnId="{7CF560B5-9ABF-45BD-BC13-2550832EBF89}">
      <dgm:prSet/>
      <dgm:spPr/>
      <dgm:t>
        <a:bodyPr/>
        <a:lstStyle/>
        <a:p>
          <a:endParaRPr lang="en-US"/>
        </a:p>
      </dgm:t>
    </dgm:pt>
    <dgm:pt modelId="{F6F8723F-C599-4964-9F87-E49C6F69AA9D}" type="sibTrans" cxnId="{7CF560B5-9ABF-45BD-BC13-2550832EBF89}">
      <dgm:prSet/>
      <dgm:spPr/>
      <dgm:t>
        <a:bodyPr/>
        <a:lstStyle/>
        <a:p>
          <a:endParaRPr lang="en-US"/>
        </a:p>
      </dgm:t>
    </dgm:pt>
    <dgm:pt modelId="{220A9B36-E2C0-4B16-98C8-F123B076F5B1}" type="pres">
      <dgm:prSet presAssocID="{24D0B2F5-B06F-4ADF-B36A-EAC01193550C}" presName="linear" presStyleCnt="0">
        <dgm:presLayoutVars>
          <dgm:dir/>
          <dgm:animLvl val="lvl"/>
          <dgm:resizeHandles val="exact"/>
        </dgm:presLayoutVars>
      </dgm:prSet>
      <dgm:spPr/>
    </dgm:pt>
    <dgm:pt modelId="{325438F1-9804-4BFB-A71F-5B914971C2C0}" type="pres">
      <dgm:prSet presAssocID="{9280F9B1-2D45-4915-BBE2-1D9C82C33C75}" presName="parentLin" presStyleCnt="0"/>
      <dgm:spPr/>
    </dgm:pt>
    <dgm:pt modelId="{F9B13918-B1C7-42C8-B86A-E2634B2958FB}" type="pres">
      <dgm:prSet presAssocID="{9280F9B1-2D45-4915-BBE2-1D9C82C33C75}" presName="parentLeftMargin" presStyleLbl="node1" presStyleIdx="0" presStyleCnt="1"/>
      <dgm:spPr/>
    </dgm:pt>
    <dgm:pt modelId="{68309B4C-8A70-46F9-828B-5488B9F93097}" type="pres">
      <dgm:prSet presAssocID="{9280F9B1-2D45-4915-BBE2-1D9C82C33C75}" presName="parentText" presStyleLbl="node1" presStyleIdx="0" presStyleCnt="1" custScaleX="135578" custScaleY="69549" custLinFactNeighborX="-10714" custLinFactNeighborY="-51056">
        <dgm:presLayoutVars>
          <dgm:chMax val="0"/>
          <dgm:bulletEnabled val="1"/>
        </dgm:presLayoutVars>
      </dgm:prSet>
      <dgm:spPr/>
    </dgm:pt>
    <dgm:pt modelId="{B08BF504-D9F6-4A26-BF24-FFC0A3971C45}" type="pres">
      <dgm:prSet presAssocID="{9280F9B1-2D45-4915-BBE2-1D9C82C33C75}" presName="negativeSpace" presStyleCnt="0"/>
      <dgm:spPr/>
    </dgm:pt>
    <dgm:pt modelId="{54228D34-24CA-473E-AE21-B4D497C4CBDD}" type="pres">
      <dgm:prSet presAssocID="{9280F9B1-2D45-4915-BBE2-1D9C82C33C75}" presName="childText" presStyleLbl="conFgAcc1" presStyleIdx="0" presStyleCnt="1" custScaleY="204689" custLinFactNeighborY="2974">
        <dgm:presLayoutVars>
          <dgm:bulletEnabled val="1"/>
        </dgm:presLayoutVars>
      </dgm:prSet>
      <dgm:spPr>
        <a:solidFill>
          <a:schemeClr val="bg2">
            <a:lumMod val="90000"/>
            <a:alpha val="90000"/>
          </a:schemeClr>
        </a:solidFill>
        <a:ln w="28575"/>
      </dgm:spPr>
    </dgm:pt>
  </dgm:ptLst>
  <dgm:cxnLst>
    <dgm:cxn modelId="{326FB947-B665-4D0B-8624-7480B3F0D769}" type="presOf" srcId="{24D0B2F5-B06F-4ADF-B36A-EAC01193550C}" destId="{220A9B36-E2C0-4B16-98C8-F123B076F5B1}" srcOrd="0" destOrd="0" presId="urn:microsoft.com/office/officeart/2005/8/layout/list1"/>
    <dgm:cxn modelId="{94D5859E-B32B-48BB-A455-08935B688AC3}" type="presOf" srcId="{9280F9B1-2D45-4915-BBE2-1D9C82C33C75}" destId="{68309B4C-8A70-46F9-828B-5488B9F93097}" srcOrd="1" destOrd="0" presId="urn:microsoft.com/office/officeart/2005/8/layout/list1"/>
    <dgm:cxn modelId="{7CF560B5-9ABF-45BD-BC13-2550832EBF89}" srcId="{24D0B2F5-B06F-4ADF-B36A-EAC01193550C}" destId="{9280F9B1-2D45-4915-BBE2-1D9C82C33C75}" srcOrd="0" destOrd="0" parTransId="{924FDE94-C0DE-42E5-ABF7-8F9BE31F5C42}" sibTransId="{F6F8723F-C599-4964-9F87-E49C6F69AA9D}"/>
    <dgm:cxn modelId="{836C43EA-2269-4DDA-9704-A0125D30489F}" type="presOf" srcId="{9280F9B1-2D45-4915-BBE2-1D9C82C33C75}" destId="{F9B13918-B1C7-42C8-B86A-E2634B2958FB}" srcOrd="0" destOrd="0" presId="urn:microsoft.com/office/officeart/2005/8/layout/list1"/>
    <dgm:cxn modelId="{956F2E0D-9BFD-4658-8759-5910ECEFD319}" type="presParOf" srcId="{220A9B36-E2C0-4B16-98C8-F123B076F5B1}" destId="{325438F1-9804-4BFB-A71F-5B914971C2C0}" srcOrd="0" destOrd="0" presId="urn:microsoft.com/office/officeart/2005/8/layout/list1"/>
    <dgm:cxn modelId="{730A5655-757C-4AB8-BFC1-F2DEEF2EC4F1}" type="presParOf" srcId="{325438F1-9804-4BFB-A71F-5B914971C2C0}" destId="{F9B13918-B1C7-42C8-B86A-E2634B2958FB}" srcOrd="0" destOrd="0" presId="urn:microsoft.com/office/officeart/2005/8/layout/list1"/>
    <dgm:cxn modelId="{6AB7D6DE-3B3D-4511-9DD7-CA265E182583}" type="presParOf" srcId="{325438F1-9804-4BFB-A71F-5B914971C2C0}" destId="{68309B4C-8A70-46F9-828B-5488B9F93097}" srcOrd="1" destOrd="0" presId="urn:microsoft.com/office/officeart/2005/8/layout/list1"/>
    <dgm:cxn modelId="{C36CE69C-4B0D-4560-BA76-560878F93D7E}" type="presParOf" srcId="{220A9B36-E2C0-4B16-98C8-F123B076F5B1}" destId="{B08BF504-D9F6-4A26-BF24-FFC0A3971C45}" srcOrd="1" destOrd="0" presId="urn:microsoft.com/office/officeart/2005/8/layout/list1"/>
    <dgm:cxn modelId="{7ADE709B-DE3F-48E1-B0E8-9429C0052EC6}" type="presParOf" srcId="{220A9B36-E2C0-4B16-98C8-F123B076F5B1}" destId="{54228D34-24CA-473E-AE21-B4D497C4CBD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E5DC60-0E6B-41D7-A3D3-2480E387A70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A56371-0936-419C-8535-0226D59334E6}">
      <dgm:prSet phldrT="[Text]" custT="1"/>
      <dgm:spPr>
        <a:solidFill>
          <a:schemeClr val="accent2">
            <a:lumMod val="20000"/>
            <a:lumOff val="80000"/>
            <a:alpha val="90000"/>
          </a:schemeClr>
        </a:solidFill>
        <a:ln w="57150"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sz="2400" dirty="0">
              <a:latin typeface="Arial Black" pitchFamily="34" charset="0"/>
            </a:rPr>
            <a:t>EL CASTIGO ES COMO FUEGO Y DENSA OSCURIDAD</a:t>
          </a:r>
        </a:p>
      </dgm:t>
    </dgm:pt>
    <dgm:pt modelId="{7D1CCD3C-5EC7-4CF3-917D-4CC272262AA9}" type="parTrans" cxnId="{064C9509-4480-4FA2-AF69-3486EAE98183}">
      <dgm:prSet/>
      <dgm:spPr/>
      <dgm:t>
        <a:bodyPr/>
        <a:lstStyle/>
        <a:p>
          <a:endParaRPr lang="en-US"/>
        </a:p>
      </dgm:t>
    </dgm:pt>
    <dgm:pt modelId="{4760A2F8-5A18-46AC-80E4-6DEF5DB925D4}" type="sibTrans" cxnId="{064C9509-4480-4FA2-AF69-3486EAE98183}">
      <dgm:prSet/>
      <dgm:spPr/>
      <dgm:t>
        <a:bodyPr/>
        <a:lstStyle/>
        <a:p>
          <a:endParaRPr lang="en-US"/>
        </a:p>
      </dgm:t>
    </dgm:pt>
    <dgm:pt modelId="{CB23B3AB-E1B9-4A11-8046-E94EEF9674B4}">
      <dgm:prSet phldrT="[Text]" custT="1"/>
      <dgm:spPr>
        <a:solidFill>
          <a:schemeClr val="accent3">
            <a:lumMod val="60000"/>
            <a:lumOff val="40000"/>
            <a:alpha val="90000"/>
          </a:schemeClr>
        </a:solidFill>
        <a:ln w="57150"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sz="2400" dirty="0">
              <a:latin typeface="Arial Black" pitchFamily="34" charset="0"/>
            </a:rPr>
            <a:t>ESTE CASTIGO NUNCA SE TERMINARÁ</a:t>
          </a:r>
        </a:p>
      </dgm:t>
    </dgm:pt>
    <dgm:pt modelId="{6D9F0456-6879-4844-9D4F-4082C65E7B4D}" type="parTrans" cxnId="{20A6EA26-E00F-4E3B-9EEA-AEC844DCC866}">
      <dgm:prSet/>
      <dgm:spPr/>
      <dgm:t>
        <a:bodyPr/>
        <a:lstStyle/>
        <a:p>
          <a:endParaRPr lang="en-US"/>
        </a:p>
      </dgm:t>
    </dgm:pt>
    <dgm:pt modelId="{74C3D0CC-D222-4A64-9F7F-CBF8A8F0A5D7}" type="sibTrans" cxnId="{20A6EA26-E00F-4E3B-9EEA-AEC844DCC866}">
      <dgm:prSet/>
      <dgm:spPr/>
      <dgm:t>
        <a:bodyPr/>
        <a:lstStyle/>
        <a:p>
          <a:endParaRPr lang="en-US"/>
        </a:p>
      </dgm:t>
    </dgm:pt>
    <dgm:pt modelId="{B45096CD-AF99-48C9-B919-66A3FA144054}">
      <dgm:prSet phldrT="[Text]" custT="1"/>
      <dgm:spPr>
        <a:solidFill>
          <a:schemeClr val="bg1">
            <a:lumMod val="85000"/>
            <a:alpha val="90000"/>
          </a:schemeClr>
        </a:solidFill>
        <a:ln w="57150"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en-US" sz="2400" dirty="0">
              <a:latin typeface="Arial Black" pitchFamily="34" charset="0"/>
            </a:rPr>
            <a:t>PON </a:t>
          </a:r>
          <a:r>
            <a:rPr lang="en-US" sz="2400" dirty="0">
              <a:solidFill>
                <a:schemeClr val="tx1"/>
              </a:solidFill>
              <a:latin typeface="Arial Black" pitchFamily="34" charset="0"/>
            </a:rPr>
            <a:t>ATENCIÓN</a:t>
          </a:r>
          <a:r>
            <a:rPr lang="en-US" sz="2400" dirty="0">
              <a:latin typeface="Arial Black" pitchFamily="34" charset="0"/>
            </a:rPr>
            <a:t> AL AVISO DE DIOS</a:t>
          </a:r>
        </a:p>
      </dgm:t>
    </dgm:pt>
    <dgm:pt modelId="{95838247-B189-439D-B59B-D4F22C0229D6}" type="parTrans" cxnId="{4AD678B8-D1FD-43DD-A082-C6BE5F70AE04}">
      <dgm:prSet/>
      <dgm:spPr/>
      <dgm:t>
        <a:bodyPr/>
        <a:lstStyle/>
        <a:p>
          <a:endParaRPr lang="en-US"/>
        </a:p>
      </dgm:t>
    </dgm:pt>
    <dgm:pt modelId="{7A718C47-5AC0-4D10-86FC-A07AA7514C31}" type="sibTrans" cxnId="{4AD678B8-D1FD-43DD-A082-C6BE5F70AE04}">
      <dgm:prSet/>
      <dgm:spPr/>
      <dgm:t>
        <a:bodyPr/>
        <a:lstStyle/>
        <a:p>
          <a:endParaRPr lang="en-US"/>
        </a:p>
      </dgm:t>
    </dgm:pt>
    <dgm:pt modelId="{34250E10-BADC-42E0-89C6-BBC31F28DC47}" type="pres">
      <dgm:prSet presAssocID="{2BE5DC60-0E6B-41D7-A3D3-2480E387A706}" presName="compositeShape" presStyleCnt="0">
        <dgm:presLayoutVars>
          <dgm:dir/>
          <dgm:resizeHandles/>
        </dgm:presLayoutVars>
      </dgm:prSet>
      <dgm:spPr/>
    </dgm:pt>
    <dgm:pt modelId="{38E3C56A-489C-49A0-9210-01816A167404}" type="pres">
      <dgm:prSet presAssocID="{2BE5DC60-0E6B-41D7-A3D3-2480E387A706}" presName="pyramid" presStyleLbl="node1" presStyleIdx="0" presStyleCnt="1"/>
      <dgm:spPr>
        <a:solidFill>
          <a:srgbClr val="CF7977"/>
        </a:solidFill>
      </dgm:spPr>
    </dgm:pt>
    <dgm:pt modelId="{C91AD077-FC5B-44A4-BB6C-217EEDEA44AB}" type="pres">
      <dgm:prSet presAssocID="{2BE5DC60-0E6B-41D7-A3D3-2480E387A706}" presName="theList" presStyleCnt="0"/>
      <dgm:spPr/>
    </dgm:pt>
    <dgm:pt modelId="{033458A0-3790-43BA-B6BB-445C6D949FE5}" type="pres">
      <dgm:prSet presAssocID="{EBA56371-0936-419C-8535-0226D59334E6}" presName="aNode" presStyleLbl="fgAcc1" presStyleIdx="0" presStyleCnt="3" custScaleX="129305" custLinFactY="50639" custLinFactNeighborX="184" custLinFactNeighborY="100000">
        <dgm:presLayoutVars>
          <dgm:bulletEnabled val="1"/>
        </dgm:presLayoutVars>
      </dgm:prSet>
      <dgm:spPr/>
    </dgm:pt>
    <dgm:pt modelId="{1F0E67AF-875A-4CC9-A1CD-A4B9CE10BF62}" type="pres">
      <dgm:prSet presAssocID="{EBA56371-0936-419C-8535-0226D59334E6}" presName="aSpace" presStyleCnt="0"/>
      <dgm:spPr/>
    </dgm:pt>
    <dgm:pt modelId="{EA3A1B16-704D-4094-AB9D-750EEDFDB05C}" type="pres">
      <dgm:prSet presAssocID="{CB23B3AB-E1B9-4A11-8046-E94EEF9674B4}" presName="aNode" presStyleLbl="fgAcc1" presStyleIdx="1" presStyleCnt="3" custScaleX="130769" custLinFactY="43750" custLinFactNeighborX="916" custLinFactNeighborY="100000">
        <dgm:presLayoutVars>
          <dgm:bulletEnabled val="1"/>
        </dgm:presLayoutVars>
      </dgm:prSet>
      <dgm:spPr/>
    </dgm:pt>
    <dgm:pt modelId="{463FD21B-F8F8-4431-B31C-74509B688AAB}" type="pres">
      <dgm:prSet presAssocID="{CB23B3AB-E1B9-4A11-8046-E94EEF9674B4}" presName="aSpace" presStyleCnt="0"/>
      <dgm:spPr/>
    </dgm:pt>
    <dgm:pt modelId="{3E5BC7D2-F819-4E03-9FF5-A95AAFCCD508}" type="pres">
      <dgm:prSet presAssocID="{B45096CD-AF99-48C9-B919-66A3FA144054}" presName="aNode" presStyleLbl="fgAcc1" presStyleIdx="2" presStyleCnt="3" custScaleX="131502" custScaleY="111220" custLinFactY="36861" custLinFactNeighborX="1282" custLinFactNeighborY="100000">
        <dgm:presLayoutVars>
          <dgm:bulletEnabled val="1"/>
        </dgm:presLayoutVars>
      </dgm:prSet>
      <dgm:spPr/>
    </dgm:pt>
    <dgm:pt modelId="{1112A518-59D4-4AC9-A460-F3D5F14D63ED}" type="pres">
      <dgm:prSet presAssocID="{B45096CD-AF99-48C9-B919-66A3FA144054}" presName="aSpace" presStyleCnt="0"/>
      <dgm:spPr/>
    </dgm:pt>
  </dgm:ptLst>
  <dgm:cxnLst>
    <dgm:cxn modelId="{064C9509-4480-4FA2-AF69-3486EAE98183}" srcId="{2BE5DC60-0E6B-41D7-A3D3-2480E387A706}" destId="{EBA56371-0936-419C-8535-0226D59334E6}" srcOrd="0" destOrd="0" parTransId="{7D1CCD3C-5EC7-4CF3-917D-4CC272262AA9}" sibTransId="{4760A2F8-5A18-46AC-80E4-6DEF5DB925D4}"/>
    <dgm:cxn modelId="{20A6EA26-E00F-4E3B-9EEA-AEC844DCC866}" srcId="{2BE5DC60-0E6B-41D7-A3D3-2480E387A706}" destId="{CB23B3AB-E1B9-4A11-8046-E94EEF9674B4}" srcOrd="1" destOrd="0" parTransId="{6D9F0456-6879-4844-9D4F-4082C65E7B4D}" sibTransId="{74C3D0CC-D222-4A64-9F7F-CBF8A8F0A5D7}"/>
    <dgm:cxn modelId="{D3062164-9C03-456F-AC23-2149CBAA2145}" type="presOf" srcId="{B45096CD-AF99-48C9-B919-66A3FA144054}" destId="{3E5BC7D2-F819-4E03-9FF5-A95AAFCCD508}" srcOrd="0" destOrd="0" presId="urn:microsoft.com/office/officeart/2005/8/layout/pyramid2"/>
    <dgm:cxn modelId="{BFE1309F-E91E-475E-AE1B-97086D9C5B06}" type="presOf" srcId="{EBA56371-0936-419C-8535-0226D59334E6}" destId="{033458A0-3790-43BA-B6BB-445C6D949FE5}" srcOrd="0" destOrd="0" presId="urn:microsoft.com/office/officeart/2005/8/layout/pyramid2"/>
    <dgm:cxn modelId="{152FD4A3-D1D2-4DC2-953A-69ACCA4AACED}" type="presOf" srcId="{2BE5DC60-0E6B-41D7-A3D3-2480E387A706}" destId="{34250E10-BADC-42E0-89C6-BBC31F28DC47}" srcOrd="0" destOrd="0" presId="urn:microsoft.com/office/officeart/2005/8/layout/pyramid2"/>
    <dgm:cxn modelId="{4AD678B8-D1FD-43DD-A082-C6BE5F70AE04}" srcId="{2BE5DC60-0E6B-41D7-A3D3-2480E387A706}" destId="{B45096CD-AF99-48C9-B919-66A3FA144054}" srcOrd="2" destOrd="0" parTransId="{95838247-B189-439D-B59B-D4F22C0229D6}" sibTransId="{7A718C47-5AC0-4D10-86FC-A07AA7514C31}"/>
    <dgm:cxn modelId="{06FF1FDA-B110-41C6-A006-3370FA6F4A70}" type="presOf" srcId="{CB23B3AB-E1B9-4A11-8046-E94EEF9674B4}" destId="{EA3A1B16-704D-4094-AB9D-750EEDFDB05C}" srcOrd="0" destOrd="0" presId="urn:microsoft.com/office/officeart/2005/8/layout/pyramid2"/>
    <dgm:cxn modelId="{D971085B-0EA8-48EE-9AF2-21D0D1044269}" type="presParOf" srcId="{34250E10-BADC-42E0-89C6-BBC31F28DC47}" destId="{38E3C56A-489C-49A0-9210-01816A167404}" srcOrd="0" destOrd="0" presId="urn:microsoft.com/office/officeart/2005/8/layout/pyramid2"/>
    <dgm:cxn modelId="{375B58B1-22B3-4018-ADA1-94D2AE1D933D}" type="presParOf" srcId="{34250E10-BADC-42E0-89C6-BBC31F28DC47}" destId="{C91AD077-FC5B-44A4-BB6C-217EEDEA44AB}" srcOrd="1" destOrd="0" presId="urn:microsoft.com/office/officeart/2005/8/layout/pyramid2"/>
    <dgm:cxn modelId="{A4EF78BB-5927-4B3B-A893-177C75226C0D}" type="presParOf" srcId="{C91AD077-FC5B-44A4-BB6C-217EEDEA44AB}" destId="{033458A0-3790-43BA-B6BB-445C6D949FE5}" srcOrd="0" destOrd="0" presId="urn:microsoft.com/office/officeart/2005/8/layout/pyramid2"/>
    <dgm:cxn modelId="{3C6717B8-E855-4F4F-932A-A0C956125717}" type="presParOf" srcId="{C91AD077-FC5B-44A4-BB6C-217EEDEA44AB}" destId="{1F0E67AF-875A-4CC9-A1CD-A4B9CE10BF62}" srcOrd="1" destOrd="0" presId="urn:microsoft.com/office/officeart/2005/8/layout/pyramid2"/>
    <dgm:cxn modelId="{5730BF36-5638-41F6-AD19-6E2D0D750922}" type="presParOf" srcId="{C91AD077-FC5B-44A4-BB6C-217EEDEA44AB}" destId="{EA3A1B16-704D-4094-AB9D-750EEDFDB05C}" srcOrd="2" destOrd="0" presId="urn:microsoft.com/office/officeart/2005/8/layout/pyramid2"/>
    <dgm:cxn modelId="{8B75B2C4-A072-401B-8CFC-DB62825E1882}" type="presParOf" srcId="{C91AD077-FC5B-44A4-BB6C-217EEDEA44AB}" destId="{463FD21B-F8F8-4431-B31C-74509B688AAB}" srcOrd="3" destOrd="0" presId="urn:microsoft.com/office/officeart/2005/8/layout/pyramid2"/>
    <dgm:cxn modelId="{5F870DA2-7911-4328-A69D-07A712B55758}" type="presParOf" srcId="{C91AD077-FC5B-44A4-BB6C-217EEDEA44AB}" destId="{3E5BC7D2-F819-4E03-9FF5-A95AAFCCD508}" srcOrd="4" destOrd="0" presId="urn:microsoft.com/office/officeart/2005/8/layout/pyramid2"/>
    <dgm:cxn modelId="{613C0373-4210-4F24-9BA3-419F48187ACB}" type="presParOf" srcId="{C91AD077-FC5B-44A4-BB6C-217EEDEA44AB}" destId="{1112A518-59D4-4AC9-A460-F3D5F14D63E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28D34-24CA-473E-AE21-B4D497C4CBDD}">
      <dsp:nvSpPr>
        <dsp:cNvPr id="0" name=""/>
        <dsp:cNvSpPr/>
      </dsp:nvSpPr>
      <dsp:spPr>
        <a:xfrm>
          <a:off x="0" y="558019"/>
          <a:ext cx="8458200" cy="5233181"/>
        </a:xfrm>
        <a:prstGeom prst="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09B4C-8A70-46F9-828B-5488B9F93097}">
      <dsp:nvSpPr>
        <dsp:cNvPr id="0" name=""/>
        <dsp:cNvSpPr/>
      </dsp:nvSpPr>
      <dsp:spPr>
        <a:xfrm>
          <a:off x="380999" y="0"/>
          <a:ext cx="6762728" cy="1284672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Arial Black" pitchFamily="34" charset="0"/>
            </a:rPr>
            <a:t>I. EL CASTIGO ETERNO ES DESPUES DE LA MUERTE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atin typeface="Arial Black" pitchFamily="34" charset="0"/>
          </a:endParaRPr>
        </a:p>
      </dsp:txBody>
      <dsp:txXfrm>
        <a:off x="443712" y="62713"/>
        <a:ext cx="6637302" cy="1159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28D34-24CA-473E-AE21-B4D497C4CBDD}">
      <dsp:nvSpPr>
        <dsp:cNvPr id="0" name=""/>
        <dsp:cNvSpPr/>
      </dsp:nvSpPr>
      <dsp:spPr>
        <a:xfrm>
          <a:off x="0" y="1206275"/>
          <a:ext cx="8534400" cy="4280129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09B4C-8A70-46F9-828B-5488B9F93097}">
      <dsp:nvSpPr>
        <dsp:cNvPr id="0" name=""/>
        <dsp:cNvSpPr/>
      </dsp:nvSpPr>
      <dsp:spPr>
        <a:xfrm>
          <a:off x="381001" y="0"/>
          <a:ext cx="7315201" cy="1104133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Arial Black" pitchFamily="34" charset="0"/>
            </a:rPr>
            <a:t>2. EL CASTIGO DESCRITO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Arial Black" pitchFamily="34" charset="0"/>
            </a:rPr>
            <a:t>   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atin typeface="Arial Black" pitchFamily="34" charset="0"/>
          </a:endParaRPr>
        </a:p>
      </dsp:txBody>
      <dsp:txXfrm>
        <a:off x="434900" y="53899"/>
        <a:ext cx="7207403" cy="9963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28D34-24CA-473E-AE21-B4D497C4CBDD}">
      <dsp:nvSpPr>
        <dsp:cNvPr id="0" name=""/>
        <dsp:cNvSpPr/>
      </dsp:nvSpPr>
      <dsp:spPr>
        <a:xfrm>
          <a:off x="0" y="1800643"/>
          <a:ext cx="8534400" cy="3301224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09B4C-8A70-46F9-828B-5488B9F93097}">
      <dsp:nvSpPr>
        <dsp:cNvPr id="0" name=""/>
        <dsp:cNvSpPr/>
      </dsp:nvSpPr>
      <dsp:spPr>
        <a:xfrm>
          <a:off x="333003" y="286234"/>
          <a:ext cx="8153820" cy="1466364"/>
        </a:xfrm>
        <a:prstGeom prst="roundRect">
          <a:avLst/>
        </a:prstGeom>
        <a:solidFill>
          <a:srgbClr val="FFF1C5"/>
        </a:solidFill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Arial Black" pitchFamily="34" charset="0"/>
            </a:rPr>
            <a:t>3. ¿CUÁNTO TIEMPO VA A DURAR ESTE CASTIGO?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  <a:latin typeface="Arial Black" pitchFamily="34" charset="0"/>
            </a:rPr>
            <a:t>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atin typeface="Arial Black" pitchFamily="34" charset="0"/>
          </a:endParaRPr>
        </a:p>
      </dsp:txBody>
      <dsp:txXfrm>
        <a:off x="404585" y="357816"/>
        <a:ext cx="8010656" cy="1323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28D34-24CA-473E-AE21-B4D497C4CBDD}">
      <dsp:nvSpPr>
        <dsp:cNvPr id="0" name=""/>
        <dsp:cNvSpPr/>
      </dsp:nvSpPr>
      <dsp:spPr>
        <a:xfrm>
          <a:off x="0" y="1724449"/>
          <a:ext cx="8534400" cy="3301224"/>
        </a:xfrm>
        <a:prstGeom prst="rect">
          <a:avLst/>
        </a:prstGeom>
        <a:solidFill>
          <a:schemeClr val="bg2">
            <a:lumMod val="90000"/>
            <a:alpha val="9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09B4C-8A70-46F9-828B-5488B9F93097}">
      <dsp:nvSpPr>
        <dsp:cNvPr id="0" name=""/>
        <dsp:cNvSpPr/>
      </dsp:nvSpPr>
      <dsp:spPr>
        <a:xfrm>
          <a:off x="381001" y="362429"/>
          <a:ext cx="8099538" cy="1313975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 w="762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>
            <a:solidFill>
              <a:schemeClr val="tx1"/>
            </a:solidFill>
            <a:latin typeface="Arial Black" pitchFamily="34" charset="0"/>
          </a:endParaRP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  <a:latin typeface="Arial Black" pitchFamily="34" charset="0"/>
            </a:rPr>
            <a:t>4.  PRESTA ATENCIÓN AL AVISO DE DIOS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  <a:latin typeface="Arial Black" pitchFamily="34" charset="0"/>
            </a:rPr>
            <a:t>   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>
            <a:latin typeface="Arial Black" pitchFamily="34" charset="0"/>
          </a:endParaRPr>
        </a:p>
      </dsp:txBody>
      <dsp:txXfrm>
        <a:off x="445144" y="426572"/>
        <a:ext cx="7971252" cy="1185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E3C56A-489C-49A0-9210-01816A167404}">
      <dsp:nvSpPr>
        <dsp:cNvPr id="0" name=""/>
        <dsp:cNvSpPr/>
      </dsp:nvSpPr>
      <dsp:spPr>
        <a:xfrm>
          <a:off x="297178" y="0"/>
          <a:ext cx="6400800" cy="6400800"/>
        </a:xfrm>
        <a:prstGeom prst="triangle">
          <a:avLst/>
        </a:prstGeom>
        <a:solidFill>
          <a:srgbClr val="CF797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3458A0-3790-43BA-B6BB-445C6D949FE5}">
      <dsp:nvSpPr>
        <dsp:cNvPr id="0" name=""/>
        <dsp:cNvSpPr/>
      </dsp:nvSpPr>
      <dsp:spPr>
        <a:xfrm>
          <a:off x="2895613" y="1568027"/>
          <a:ext cx="5379760" cy="1467683"/>
        </a:xfrm>
        <a:prstGeom prst="round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5715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Black" pitchFamily="34" charset="0"/>
            </a:rPr>
            <a:t>EL CASTIGO ES COMO FUEGO Y DENSA OSCURIDAD</a:t>
          </a:r>
        </a:p>
      </dsp:txBody>
      <dsp:txXfrm>
        <a:off x="2967259" y="1639673"/>
        <a:ext cx="5236468" cy="1324391"/>
      </dsp:txXfrm>
    </dsp:sp>
    <dsp:sp modelId="{EA3A1B16-704D-4094-AB9D-750EEDFDB05C}">
      <dsp:nvSpPr>
        <dsp:cNvPr id="0" name=""/>
        <dsp:cNvSpPr/>
      </dsp:nvSpPr>
      <dsp:spPr>
        <a:xfrm>
          <a:off x="2895613" y="3118062"/>
          <a:ext cx="5440670" cy="1467683"/>
        </a:xfrm>
        <a:prstGeom prst="roundRect">
          <a:avLst/>
        </a:prstGeom>
        <a:solidFill>
          <a:schemeClr val="accent3">
            <a:lumMod val="60000"/>
            <a:lumOff val="40000"/>
            <a:alpha val="90000"/>
          </a:schemeClr>
        </a:solidFill>
        <a:ln w="5715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Black" pitchFamily="34" charset="0"/>
            </a:rPr>
            <a:t>ESTE CASTIGO NUNCA SE TERMINARÁ</a:t>
          </a:r>
        </a:p>
      </dsp:txBody>
      <dsp:txXfrm>
        <a:off x="2967259" y="3189708"/>
        <a:ext cx="5297378" cy="1324391"/>
      </dsp:txXfrm>
    </dsp:sp>
    <dsp:sp modelId="{3E5BC7D2-F819-4E03-9FF5-A95AAFCCD508}">
      <dsp:nvSpPr>
        <dsp:cNvPr id="0" name=""/>
        <dsp:cNvSpPr/>
      </dsp:nvSpPr>
      <dsp:spPr>
        <a:xfrm>
          <a:off x="2895592" y="4668098"/>
          <a:ext cx="5471167" cy="1632357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5715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Black" pitchFamily="34" charset="0"/>
            </a:rPr>
            <a:t>PON </a:t>
          </a:r>
          <a:r>
            <a:rPr lang="en-US" sz="2400" kern="1200" dirty="0">
              <a:solidFill>
                <a:schemeClr val="tx1"/>
              </a:solidFill>
              <a:latin typeface="Arial Black" pitchFamily="34" charset="0"/>
            </a:rPr>
            <a:t>ATENCIÓN</a:t>
          </a:r>
          <a:r>
            <a:rPr lang="en-US" sz="2400" kern="1200" dirty="0">
              <a:latin typeface="Arial Black" pitchFamily="34" charset="0"/>
            </a:rPr>
            <a:t> AL AVISO DE DIOS</a:t>
          </a:r>
        </a:p>
      </dsp:txBody>
      <dsp:txXfrm>
        <a:off x="2975277" y="4747783"/>
        <a:ext cx="5311797" cy="1472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71488"/>
          </a:xfrm>
          <a:prstGeom prst="rect">
            <a:avLst/>
          </a:prstGeom>
        </p:spPr>
        <p:txBody>
          <a:bodyPr vert="horz" lIns="94362" tIns="47181" rIns="94362" bIns="47181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71488"/>
          </a:xfrm>
          <a:prstGeom prst="rect">
            <a:avLst/>
          </a:prstGeom>
        </p:spPr>
        <p:txBody>
          <a:bodyPr vert="horz" lIns="94362" tIns="47181" rIns="94362" bIns="47181" rtlCol="0"/>
          <a:lstStyle>
            <a:lvl1pPr algn="r">
              <a:defRPr sz="1200"/>
            </a:lvl1pPr>
          </a:lstStyle>
          <a:p>
            <a:pPr>
              <a:defRPr/>
            </a:pPr>
            <a:fld id="{C4DB082A-A3D3-4D29-9FB6-65DD5FD319E9}" type="datetimeFigureOut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8025"/>
            <a:ext cx="4711700" cy="35353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62" tIns="47181" rIns="94362" bIns="4718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79925"/>
            <a:ext cx="5670550" cy="4243388"/>
          </a:xfrm>
          <a:prstGeom prst="rect">
            <a:avLst/>
          </a:prstGeom>
        </p:spPr>
        <p:txBody>
          <a:bodyPr vert="horz" lIns="94362" tIns="47181" rIns="94362" bIns="4718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56675"/>
            <a:ext cx="3070225" cy="471488"/>
          </a:xfrm>
          <a:prstGeom prst="rect">
            <a:avLst/>
          </a:prstGeom>
        </p:spPr>
        <p:txBody>
          <a:bodyPr vert="horz" lIns="94362" tIns="47181" rIns="94362" bIns="4718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56675"/>
            <a:ext cx="3070225" cy="471488"/>
          </a:xfrm>
          <a:prstGeom prst="rect">
            <a:avLst/>
          </a:prstGeom>
        </p:spPr>
        <p:txBody>
          <a:bodyPr vert="horz" lIns="94362" tIns="47181" rIns="94362" bIns="47181" rtlCol="0" anchor="b"/>
          <a:lstStyle>
            <a:lvl1pPr algn="r">
              <a:defRPr sz="1200"/>
            </a:lvl1pPr>
          </a:lstStyle>
          <a:p>
            <a:pPr>
              <a:defRPr/>
            </a:pPr>
            <a:fld id="{07DB14D1-46B3-470E-9E3B-00A18E13C6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E315E8-C701-4A81-948E-9BC3392C487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D62EE0A-1D26-4420-8DA5-8D41AAFA374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dirty="0">
              <a:latin typeface="Arial" charset="0"/>
              <a:cs typeface="Arial" charset="0"/>
              <a:sym typeface="Wingdings 3" pitchFamily="18" charset="2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688E66-2EBA-42A6-9836-AC6E5DC9E0B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AA75BA-57C1-411D-B2B2-A8D1489597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dirty="0">
              <a:latin typeface="Arial" charset="0"/>
              <a:cs typeface="Arial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3574CEA-4560-4ADA-ADDD-83C62D63677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669D26-12FD-4472-A4FF-5C6F878C30E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MX" dirty="0">
              <a:latin typeface="Arial" charset="0"/>
              <a:cs typeface="Arial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11C4217-603A-4192-B416-6CBC2B1FF75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dirty="0">
              <a:latin typeface="Arial" charset="0"/>
              <a:cs typeface="Arial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D1A6DE-DB92-47F8-9A43-B99163750C8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34950" indent="-234950"/>
            <a:endParaRPr lang="es-MX" b="1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5E58C4-07B6-4C42-B8DA-80D5D7C82837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2B81-32D9-4109-B766-F8715204F45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BCD9F-E1BE-43BB-9FC5-E279EEA2144D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5E127-EBEA-49F2-9CE1-6DB128423B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A3569-FD24-4714-A1C0-1FC92BB0E3D6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5A355-F060-4BDF-A569-8109D35E16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D8622-41C6-46E3-92FE-1ACB0071A189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B7C4F-926D-46C8-B1AC-230496C039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title.png"/>
          <p:cNvPicPr>
            <a:picLocks noChangeAspect="1"/>
          </p:cNvPicPr>
          <p:nvPr/>
        </p:nvPicPr>
        <p:blipFill>
          <a:blip r:embed="rId2" cstate="print"/>
          <a:srcRect l="43431" t="21353" b="20413"/>
          <a:stretch>
            <a:fillRect/>
          </a:stretch>
        </p:blipFill>
        <p:spPr bwMode="auto">
          <a:xfrm>
            <a:off x="0" y="0"/>
            <a:ext cx="36718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/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FC52467-6B49-4F1A-948B-FDF98DAA16DF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F594901-4EAD-48A3-B782-D69E57FA3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D1AC3-D92D-4894-ADA2-87AD87973117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ECE71-8B8D-4C0D-9C9D-6816BACA3F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irelight section.png"/>
          <p:cNvPicPr>
            <a:picLocks noChangeAspect="1"/>
          </p:cNvPicPr>
          <p:nvPr/>
        </p:nvPicPr>
        <p:blipFill>
          <a:blip r:embed="rId2" cstate="print"/>
          <a:srcRect l="7678" r="8563" b="31688"/>
          <a:stretch>
            <a:fillRect/>
          </a:stretch>
        </p:blipFill>
        <p:spPr bwMode="auto">
          <a:xfrm>
            <a:off x="0" y="3048000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/>
          <a:lstStyle>
            <a:lvl1pPr algn="ctr">
              <a:defRPr sz="4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/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558CC-6D77-404C-9EBC-C236DC6B65DE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84DF5-163B-4993-A52F-2AE487D82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1E99E-F5E3-455D-AEAE-936A2FEDB986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48D94-B92B-45B8-8885-784488B79E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03D8A-CEAE-4811-AD23-776E1DE345D7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4152-1AE9-43C1-8E16-125D0403C3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C20F6-80F7-42AD-AB07-CBA003A09F4B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5A048-2E10-41B2-9CF9-348112FCAF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66E1D-0538-42AF-8730-C8DACA5A3090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24956-D364-4BE4-B9DE-C083DA171C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6"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/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1AAC3-49AD-4A60-AC5D-BED6CAAB4FA4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7B48E-956C-4855-ADC9-72D8B9BF55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5FC1-7C06-447A-987B-55C534716D5F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A1E1-4BFB-4703-8634-D5D8531222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ontent caption.png"/>
          <p:cNvPicPr>
            <a:picLocks noChangeAspect="1"/>
          </p:cNvPicPr>
          <p:nvPr/>
        </p:nvPicPr>
        <p:blipFill>
          <a:blip r:embed="rId2" cstate="print"/>
          <a:srcRect l="11342" t="23079" r="13046"/>
          <a:stretch>
            <a:fillRect/>
          </a:stretch>
        </p:blipFill>
        <p:spPr bwMode="auto">
          <a:xfrm>
            <a:off x="0" y="0"/>
            <a:ext cx="91440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anchor="t" anchorCtr="0"/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A59F9-FE4C-4EEF-84B8-18862A9550B5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0EC8-A3D2-4B74-82A7-D122125EA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2E77C-A162-424E-A184-F2AC2A8E6C00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4053D-67CB-4ACB-8AB8-D23395E00C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7FE0C-A4AE-4240-88F2-7F7AD5FCFF3D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50E6A-96F5-4435-A3F4-3F58CF01F1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5BCD9F-E1BE-43BB-9FC5-E279EEA2144D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15E127-EBEA-49F2-9CE1-6DB128423B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05FC1-7C06-447A-987B-55C534716D5F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CA1E1-4BFB-4703-8634-D5D8531222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3F67D4-DEBF-4D64-9631-57A27ADBCF86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B04DA7-6B19-4287-BEF9-7A144E760E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31E1EA-ABEF-44AB-9B20-DD73BC0FF3CE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32D88A-1FDE-4682-8262-E0047D9B9D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8DB883-5CB8-4826-B5F7-733C5DE02EA5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8E0B4-28E6-4E78-9688-29F285A9E69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5844B9-C295-480A-A57E-970AFE9B312B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18848-C8CC-473A-BA98-99E9F27EC5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7E79A0-B958-45F2-B68B-D7EDBE8D5D53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4AE6D-B2F3-4F9A-8121-6BB0EF5806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F67D4-DEBF-4D64-9631-57A27ADBCF86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04DA7-6B19-4287-BEF9-7A144E760E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A34051-31CF-4E77-AF13-CF2479AC1EB6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696B1-65DB-46E0-B175-CA84824AECA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F6FDB4-1D81-4654-865F-30B94C9CAF8F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E4C04CB3-74E5-433B-8CD6-7B7EC97EB7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4A3569-FD24-4714-A1C0-1FC92BB0E3D6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75A355-F060-4BDF-A569-8109D35E16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5D8622-41C6-46E3-92FE-1ACB0071A189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CB7C4F-926D-46C8-B1AC-230496C039B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1E1EA-ABEF-44AB-9B20-DD73BC0FF3CE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D88A-1FDE-4682-8262-E0047D9B9D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DB883-5CB8-4826-B5F7-733C5DE02EA5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8E0B4-28E6-4E78-9688-29F285A9E6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844B9-C295-480A-A57E-970AFE9B312B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8848-C8CC-473A-BA98-99E9F27EC5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E79A0-B958-45F2-B68B-D7EDBE8D5D53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4AE6D-B2F3-4F9A-8121-6BB0EF5806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34051-31CF-4E77-AF13-CF2479AC1EB6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696B1-65DB-46E0-B175-CA84824AEC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6FDB4-1D81-4654-865F-30B94C9CAF8F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04CB3-74E5-433B-8CD6-7B7EC97EB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938DDF-84DC-4310-9F5B-DAD571D15843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3B42E6-1593-4669-9694-E0D5F7F0A3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7" r:id="rId1"/>
    <p:sldLayoutId id="2147484228" r:id="rId2"/>
    <p:sldLayoutId id="2147484229" r:id="rId3"/>
    <p:sldLayoutId id="2147484230" r:id="rId4"/>
    <p:sldLayoutId id="2147484231" r:id="rId5"/>
    <p:sldLayoutId id="2147484232" r:id="rId6"/>
    <p:sldLayoutId id="2147484233" r:id="rId7"/>
    <p:sldLayoutId id="2147484234" r:id="rId8"/>
    <p:sldLayoutId id="2147484235" r:id="rId9"/>
    <p:sldLayoutId id="2147484236" r:id="rId10"/>
    <p:sldLayoutId id="21474842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 descr="Firelight content.png"/>
          <p:cNvPicPr>
            <a:picLocks noChangeAspect="1"/>
          </p:cNvPicPr>
          <p:nvPr/>
        </p:nvPicPr>
        <p:blipFill>
          <a:blip r:embed="rId13" cstate="print"/>
          <a:srcRect l="10260" t="11517" r="6261" b="874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963" y="274638"/>
            <a:ext cx="568007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prstClr val="white">
                        <a:alpha val="70000"/>
                      </a:prstClr>
                    </a:gs>
                    <a:gs pos="50000">
                      <a:prstClr val="white">
                        <a:alpha val="80000"/>
                      </a:prstClr>
                    </a:gs>
                    <a:gs pos="100000">
                      <a:prstClr val="white">
                        <a:alpha val="90000"/>
                      </a:prst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FC6B8A51-4CE8-439F-8471-441A4889F05D}" type="datetime1">
              <a:rPr lang="en-US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prstClr val="white">
                        <a:alpha val="70000"/>
                      </a:prstClr>
                    </a:gs>
                    <a:gs pos="50000">
                      <a:prstClr val="white">
                        <a:alpha val="80000"/>
                      </a:prstClr>
                    </a:gs>
                    <a:gs pos="100000">
                      <a:prstClr val="white">
                        <a:alpha val="90000"/>
                      </a:prst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100" kern="1200" spc="0" baseline="0">
                <a:gradFill flip="none" rotWithShape="1">
                  <a:gsLst>
                    <a:gs pos="0">
                      <a:prstClr val="white">
                        <a:alpha val="70000"/>
                      </a:prstClr>
                    </a:gs>
                    <a:gs pos="50000">
                      <a:prstClr val="white">
                        <a:alpha val="80000"/>
                      </a:prstClr>
                    </a:gs>
                    <a:gs pos="100000">
                      <a:prstClr val="white">
                        <a:alpha val="90000"/>
                      </a:prst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pPr>
              <a:defRPr/>
            </a:pPr>
            <a:fld id="{02ED429A-5C1E-421F-8EF1-0C417694CB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45" r:id="rId1"/>
    <p:sldLayoutId id="2147484238" r:id="rId2"/>
    <p:sldLayoutId id="2147484246" r:id="rId3"/>
    <p:sldLayoutId id="2147484239" r:id="rId4"/>
    <p:sldLayoutId id="2147484240" r:id="rId5"/>
    <p:sldLayoutId id="2147484241" r:id="rId6"/>
    <p:sldLayoutId id="2147484242" r:id="rId7"/>
    <p:sldLayoutId id="2147484247" r:id="rId8"/>
    <p:sldLayoutId id="2147484248" r:id="rId9"/>
    <p:sldLayoutId id="2147484243" r:id="rId10"/>
    <p:sldLayoutId id="214748424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itchFamily="34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ts val="1500"/>
        </a:spcBef>
        <a:spcAft>
          <a:spcPct val="0"/>
        </a:spcAft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ts val="1500"/>
        </a:spcBef>
        <a:spcAft>
          <a:spcPct val="0"/>
        </a:spcAft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B938DDF-84DC-4310-9F5B-DAD571D15843}" type="datetime1">
              <a:rPr lang="en-US" smtClean="0"/>
              <a:pPr>
                <a:defRPr/>
              </a:pPr>
              <a:t>1/21/2020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43B42E6-1593-4669-9694-E0D5F7F0A3A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thegospelforallnations.com/images/fire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24607" y="533400"/>
            <a:ext cx="83022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+mn-cs"/>
              </a:rPr>
              <a:t>EL CASTIGO ETERNO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1D8F03-A06F-4BEA-AFB1-2E2F169529E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_s1039"/>
          <p:cNvSpPr>
            <a:spLocks noChangeArrowheads="1"/>
          </p:cNvSpPr>
          <p:nvPr/>
        </p:nvSpPr>
        <p:spPr bwMode="auto">
          <a:xfrm>
            <a:off x="3733800" y="228600"/>
            <a:ext cx="2133600" cy="1752600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1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OYE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ROM 10:17</a:t>
            </a:r>
          </a:p>
        </p:txBody>
      </p:sp>
      <p:sp>
        <p:nvSpPr>
          <p:cNvPr id="5" name="_s1037"/>
          <p:cNvSpPr>
            <a:spLocks noChangeArrowheads="1"/>
          </p:cNvSpPr>
          <p:nvPr/>
        </p:nvSpPr>
        <p:spPr bwMode="auto">
          <a:xfrm>
            <a:off x="6477000" y="1371600"/>
            <a:ext cx="1981200" cy="1524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2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CREER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JN 3:16</a:t>
            </a:r>
          </a:p>
        </p:txBody>
      </p:sp>
      <p:sp>
        <p:nvSpPr>
          <p:cNvPr id="6" name="_s1035"/>
          <p:cNvSpPr>
            <a:spLocks noChangeArrowheads="1"/>
          </p:cNvSpPr>
          <p:nvPr/>
        </p:nvSpPr>
        <p:spPr bwMode="auto">
          <a:xfrm>
            <a:off x="6019800" y="3733800"/>
            <a:ext cx="2743200" cy="1828800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3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ARREPI</a:t>
            </a:r>
            <a:r>
              <a:rPr lang="en-US" sz="2400" dirty="0">
                <a:solidFill>
                  <a:srgbClr val="0000FF"/>
                </a:solidFill>
                <a:latin typeface="Arial Black" pitchFamily="34" charset="0"/>
              </a:rPr>
              <a:t>É</a:t>
            </a: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NTETE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HCH 2:38</a:t>
            </a:r>
          </a:p>
        </p:txBody>
      </p:sp>
      <p:sp>
        <p:nvSpPr>
          <p:cNvPr id="7" name="_s1033"/>
          <p:cNvSpPr>
            <a:spLocks noChangeArrowheads="1"/>
          </p:cNvSpPr>
          <p:nvPr/>
        </p:nvSpPr>
        <p:spPr bwMode="auto">
          <a:xfrm>
            <a:off x="3124200" y="4648200"/>
            <a:ext cx="2819400" cy="1981200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4</a:t>
            </a:r>
          </a:p>
          <a:p>
            <a:pPr algn="ctr">
              <a:defRPr/>
            </a:pPr>
            <a:r>
              <a:rPr lang="en-US" sz="2400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CONFIESA</a:t>
            </a:r>
          </a:p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ROM 10:9-10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 (MT 10:32)</a:t>
            </a:r>
            <a:endParaRPr lang="en-US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8" name="_s1031"/>
          <p:cNvSpPr>
            <a:spLocks noChangeArrowheads="1"/>
          </p:cNvSpPr>
          <p:nvPr/>
        </p:nvSpPr>
        <p:spPr bwMode="auto">
          <a:xfrm>
            <a:off x="609600" y="3581400"/>
            <a:ext cx="2667000" cy="1828800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000" b="1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5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BAUT</a:t>
            </a:r>
            <a:r>
              <a:rPr lang="en-US" sz="2400" dirty="0">
                <a:solidFill>
                  <a:srgbClr val="0000FF"/>
                </a:solidFill>
                <a:latin typeface="Arial Black" pitchFamily="34" charset="0"/>
              </a:rPr>
              <a:t>Í</a:t>
            </a: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ZARTE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 MR16:16</a:t>
            </a:r>
            <a:endParaRPr lang="en-US" b="1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9" name="_s1029"/>
          <p:cNvSpPr>
            <a:spLocks noChangeArrowheads="1"/>
          </p:cNvSpPr>
          <p:nvPr/>
        </p:nvSpPr>
        <p:spPr bwMode="auto">
          <a:xfrm>
            <a:off x="990600" y="1066800"/>
            <a:ext cx="2286000" cy="1905000"/>
          </a:xfrm>
          <a:prstGeom prst="ellipse">
            <a:avLst/>
          </a:prstGeom>
          <a:solidFill>
            <a:schemeClr val="tx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>
              <a:defRPr/>
            </a:pPr>
            <a:r>
              <a:rPr lang="en-US" sz="2400" b="1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6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SE FIEL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REV 2:10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943600" y="2590800"/>
            <a:ext cx="685800" cy="14763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867400" y="3962400"/>
            <a:ext cx="304800" cy="2286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124200" y="3886200"/>
            <a:ext cx="381000" cy="2286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3048000" y="2590800"/>
            <a:ext cx="457200" cy="3048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4" idx="4"/>
            <a:endCxn id="19" idx="0"/>
          </p:cNvCxnSpPr>
          <p:nvPr/>
        </p:nvCxnSpPr>
        <p:spPr>
          <a:xfrm rot="5400000">
            <a:off x="4610100" y="2095500"/>
            <a:ext cx="304800" cy="762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05200" y="2286000"/>
            <a:ext cx="2438400" cy="1828800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62" name="TextBox 20"/>
          <p:cNvSpPr txBox="1">
            <a:spLocks noChangeArrowheads="1"/>
          </p:cNvSpPr>
          <p:nvPr/>
        </p:nvSpPr>
        <p:spPr bwMode="auto">
          <a:xfrm>
            <a:off x="3505200" y="2514600"/>
            <a:ext cx="2438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PLAN DE DIOS DE SALVACI</a:t>
            </a:r>
            <a:r>
              <a:rPr lang="en-US" sz="2400" dirty="0">
                <a:solidFill>
                  <a:srgbClr val="0000FF"/>
                </a:solidFill>
                <a:latin typeface="Arial Black" pitchFamily="34" charset="0"/>
              </a:rPr>
              <a:t>Ó</a:t>
            </a:r>
            <a:r>
              <a:rPr lang="en-US" sz="2400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N</a:t>
            </a:r>
            <a:endParaRPr lang="en-US" sz="2000" dirty="0">
              <a:solidFill>
                <a:srgbClr val="0000FF"/>
              </a:solidFill>
              <a:latin typeface="Arial Black" pitchFamily="34" charset="0"/>
              <a:cs typeface="+mn-cs"/>
            </a:endParaRPr>
          </a:p>
          <a:p>
            <a:pPr>
              <a:defRPr/>
            </a:pPr>
            <a:endParaRPr lang="en-US" dirty="0">
              <a:solidFill>
                <a:prstClr val="white"/>
              </a:solidFill>
              <a:latin typeface="Cambria"/>
              <a:cs typeface="+mn-cs"/>
            </a:endParaRPr>
          </a:p>
        </p:txBody>
      </p:sp>
      <p:cxnSp>
        <p:nvCxnSpPr>
          <p:cNvPr id="28" name="Straight Connector 27"/>
          <p:cNvCxnSpPr>
            <a:stCxn id="19" idx="2"/>
          </p:cNvCxnSpPr>
          <p:nvPr/>
        </p:nvCxnSpPr>
        <p:spPr>
          <a:xfrm rot="5400000">
            <a:off x="4457701" y="4381500"/>
            <a:ext cx="533400" cy="3175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82000" y="6248400"/>
            <a:ext cx="533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D319D5-C4F9-440F-A0B8-761080EC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F4AE6D-B2F3-4F9A-8121-6BB0EF58069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F48F6C-465C-4F21-9F69-DE939EA5E2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8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3657600" cy="487362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  <a:latin typeface="Arial Black" pitchFamily="34" charset="0"/>
              </a:rPr>
              <a:t>INTRODUCCION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524000"/>
            <a:ext cx="7162800" cy="4419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charset="0"/>
                <a:sym typeface="Wingdings 3" pitchFamily="18" charset="2"/>
              </a:rPr>
              <a:t></a:t>
            </a:r>
            <a:r>
              <a:rPr lang="es-MX" b="1" dirty="0">
                <a:latin typeface="Arial Black" pitchFamily="34" charset="0"/>
                <a:cs typeface="Arial" charset="0"/>
                <a:sym typeface="Wingdings 3" pitchFamily="18" charset="2"/>
              </a:rPr>
              <a:t> </a:t>
            </a:r>
            <a:r>
              <a:rPr lang="es-MX" b="1" dirty="0">
                <a:solidFill>
                  <a:srgbClr val="FF0000"/>
                </a:solidFill>
                <a:latin typeface="Arial Black" pitchFamily="34" charset="0"/>
                <a:cs typeface="Arial" charset="0"/>
              </a:rPr>
              <a:t>MT 25:46 </a:t>
            </a:r>
            <a:r>
              <a:rPr lang="es-MX" b="1" dirty="0">
                <a:latin typeface="Arial Black" pitchFamily="34" charset="0"/>
                <a:cs typeface="Arial" charset="0"/>
              </a:rPr>
              <a:t>es un texto que habla de los </a:t>
            </a:r>
            <a:r>
              <a:rPr lang="es-MX" b="1" i="1" u="sng" dirty="0">
                <a:solidFill>
                  <a:srgbClr val="0000FF"/>
                </a:solidFill>
                <a:latin typeface="Arial Black" pitchFamily="34" charset="0"/>
                <a:cs typeface="Arial" charset="0"/>
              </a:rPr>
              <a:t>únicos dos</a:t>
            </a:r>
            <a:r>
              <a:rPr lang="es-MX" b="1" dirty="0">
                <a:latin typeface="Arial Black" pitchFamily="34" charset="0"/>
                <a:cs typeface="Arial" charset="0"/>
              </a:rPr>
              <a:t> destinos futuros </a:t>
            </a:r>
          </a:p>
          <a:p>
            <a:pPr eaLnBrk="1" hangingPunct="1">
              <a:buFont typeface="Arial" charset="0"/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charset="0"/>
                <a:sym typeface="Wingdings 3" pitchFamily="18" charset="2"/>
              </a:rPr>
              <a:t></a:t>
            </a:r>
            <a:r>
              <a:rPr lang="es-MX" b="1" dirty="0">
                <a:latin typeface="Arial Black" pitchFamily="34" charset="0"/>
                <a:cs typeface="Arial" charset="0"/>
                <a:sym typeface="Wingdings 3" pitchFamily="18" charset="2"/>
              </a:rPr>
              <a:t> </a:t>
            </a:r>
            <a:r>
              <a:rPr lang="es-MX" b="1" dirty="0">
                <a:latin typeface="Arial Black" pitchFamily="34" charset="0"/>
                <a:cs typeface="Arial" charset="0"/>
              </a:rPr>
              <a:t>Todos vamos a uno de estos            2 destinos</a:t>
            </a:r>
          </a:p>
          <a:p>
            <a:pPr eaLnBrk="1" hangingPunct="1">
              <a:buFont typeface="Arial" charset="0"/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charset="0"/>
                <a:sym typeface="Wingdings 3" pitchFamily="18" charset="2"/>
              </a:rPr>
              <a:t></a:t>
            </a:r>
            <a:r>
              <a:rPr lang="es-MX" b="1" dirty="0">
                <a:latin typeface="Arial Black" pitchFamily="34" charset="0"/>
                <a:cs typeface="Arial" charset="0"/>
                <a:sym typeface="Wingdings 3" pitchFamily="18" charset="2"/>
              </a:rPr>
              <a:t> </a:t>
            </a:r>
            <a:r>
              <a:rPr lang="es-MX" b="1" dirty="0">
                <a:latin typeface="Arial Black" pitchFamily="34" charset="0"/>
                <a:cs typeface="Arial" charset="0"/>
              </a:rPr>
              <a:t>Uno es un “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charset="0"/>
              </a:rPr>
              <a:t>castigo</a:t>
            </a:r>
            <a:r>
              <a:rPr lang="es-MX" b="1" dirty="0">
                <a:latin typeface="Arial Black" pitchFamily="34" charset="0"/>
                <a:cs typeface="Arial" charset="0"/>
              </a:rPr>
              <a:t>” y el otro es un “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charset="0"/>
              </a:rPr>
              <a:t>regalo</a:t>
            </a:r>
            <a:r>
              <a:rPr lang="es-MX" b="1" dirty="0">
                <a:latin typeface="Arial Black" pitchFamily="34" charset="0"/>
                <a:cs typeface="Arial" charset="0"/>
              </a:rPr>
              <a:t>”, </a:t>
            </a:r>
            <a:r>
              <a:rPr lang="es-MX" b="1" dirty="0">
                <a:solidFill>
                  <a:srgbClr val="FF0000"/>
                </a:solidFill>
                <a:latin typeface="Arial Black" pitchFamily="34" charset="0"/>
                <a:cs typeface="Arial" charset="0"/>
              </a:rPr>
              <a:t>ROM 6:23</a:t>
            </a:r>
          </a:p>
          <a:p>
            <a:pPr eaLnBrk="1" hangingPunct="1">
              <a:buFont typeface="Arial" charset="0"/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charset="0"/>
                <a:sym typeface="Wingdings 3" pitchFamily="18" charset="2"/>
              </a:rPr>
              <a:t></a:t>
            </a:r>
            <a:r>
              <a:rPr lang="es-MX" b="1" dirty="0">
                <a:latin typeface="Arial Black" pitchFamily="34" charset="0"/>
                <a:cs typeface="Arial" charset="0"/>
                <a:sym typeface="Wingdings 3" pitchFamily="18" charset="2"/>
              </a:rPr>
              <a:t> </a:t>
            </a:r>
            <a:r>
              <a:rPr lang="es-MX" b="1" dirty="0">
                <a:latin typeface="Arial Black" pitchFamily="34" charset="0"/>
                <a:cs typeface="Arial" charset="0"/>
              </a:rPr>
              <a:t>Ambos destinos son “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charset="0"/>
              </a:rPr>
              <a:t>ETERNOS</a:t>
            </a:r>
            <a:r>
              <a:rPr lang="es-MX" b="1" dirty="0">
                <a:latin typeface="Arial Black" pitchFamily="34" charset="0"/>
                <a:cs typeface="Arial" charset="0"/>
              </a:rPr>
              <a:t>”!</a:t>
            </a:r>
          </a:p>
          <a:p>
            <a:pPr eaLnBrk="1" hangingPunct="1">
              <a:buFont typeface="Arial" charset="0"/>
              <a:buNone/>
            </a:pP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charset="0"/>
                <a:sym typeface="Wingdings 3" pitchFamily="18" charset="2"/>
              </a:rPr>
              <a:t></a:t>
            </a:r>
            <a:r>
              <a:rPr lang="es-MX" b="1" dirty="0">
                <a:latin typeface="Arial Black" pitchFamily="34" charset="0"/>
                <a:cs typeface="Arial" charset="0"/>
                <a:sym typeface="Wingdings 3" pitchFamily="18" charset="2"/>
              </a:rPr>
              <a:t> </a:t>
            </a:r>
            <a:r>
              <a:rPr lang="es-MX" b="1" dirty="0">
                <a:latin typeface="Arial Black" pitchFamily="34" charset="0"/>
                <a:cs typeface="Arial" charset="0"/>
              </a:rPr>
              <a:t>En esta ocasión quiero hablarles del…...</a:t>
            </a:r>
            <a:endParaRPr lang="es-MX" sz="2400" b="1" dirty="0">
              <a:latin typeface="Arial Black" pitchFamily="34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pPr>
              <a:defRPr/>
            </a:pPr>
            <a:fld id="{729924EC-B5E1-4A0C-BD08-92C8D6871E8A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2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D7156E-335B-4DB8-8D57-F6D9AB85D0D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243" name="Picture 8" descr="fire_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963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06092" y="1066800"/>
            <a:ext cx="710963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CASTIGO ETERNO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304800"/>
          <a:ext cx="84582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457200" y="1676400"/>
            <a:ext cx="79248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HEB 9:27</a:t>
            </a:r>
            <a:r>
              <a:rPr lang="es-MX" sz="2400" dirty="0">
                <a:latin typeface="Arial Black" pitchFamily="34" charset="0"/>
              </a:rPr>
              <a:t>.                                                                         	</a:t>
            </a:r>
            <a:r>
              <a:rPr lang="es-MX" sz="2400" b="1" dirty="0">
                <a:latin typeface="Arial Black" pitchFamily="34" charset="0"/>
              </a:rPr>
              <a:t>La muerte primero y luego el juicio, donde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somos sentenciados al destino final</a:t>
            </a:r>
            <a:r>
              <a:rPr lang="es-MX" sz="2400" b="1" u="sng" dirty="0">
                <a:latin typeface="Arial Black" pitchFamily="34" charset="0"/>
              </a:rPr>
              <a:t>.</a:t>
            </a:r>
            <a:r>
              <a:rPr lang="en-US" sz="2200" dirty="0">
                <a:latin typeface="Calibri" pitchFamily="34" charset="0"/>
              </a:rPr>
              <a:t> </a:t>
            </a:r>
          </a:p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MT 25:30-31</a:t>
            </a:r>
            <a:r>
              <a:rPr lang="es-MX" sz="2400" dirty="0">
                <a:latin typeface="Arial Black" pitchFamily="34" charset="0"/>
              </a:rPr>
              <a:t>.</a:t>
            </a:r>
          </a:p>
          <a:p>
            <a:r>
              <a:rPr lang="es-MX" sz="2400" dirty="0">
                <a:latin typeface="Arial Black" pitchFamily="34" charset="0"/>
              </a:rPr>
              <a:t>	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Cristo</a:t>
            </a:r>
            <a:r>
              <a:rPr lang="es-MX" sz="2400" b="1" u="sng" dirty="0">
                <a:latin typeface="Arial Black" pitchFamily="34" charset="0"/>
              </a:rPr>
              <a:t> será el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Juez</a:t>
            </a:r>
            <a:r>
              <a:rPr lang="es-MX" sz="2400" b="1" dirty="0">
                <a:latin typeface="Arial Black" pitchFamily="34" charset="0"/>
              </a:rPr>
              <a:t>!</a:t>
            </a:r>
            <a:r>
              <a:rPr lang="en-US" sz="2200" b="1" dirty="0">
                <a:latin typeface="Verdana" pitchFamily="34" charset="0"/>
              </a:rPr>
              <a:t> </a:t>
            </a:r>
          </a:p>
          <a:p>
            <a:endParaRPr lang="en-US" sz="2200" b="1" dirty="0">
              <a:latin typeface="Verdana" pitchFamily="34" charset="0"/>
            </a:endParaRPr>
          </a:p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ROM 2:5-6; 2 COR 5:10</a:t>
            </a:r>
            <a:r>
              <a:rPr lang="es-MX" sz="2400" dirty="0">
                <a:latin typeface="Arial Black" pitchFamily="34" charset="0"/>
              </a:rPr>
              <a:t>.</a:t>
            </a:r>
          </a:p>
          <a:p>
            <a:r>
              <a:rPr lang="es-MX" sz="2400" dirty="0">
                <a:latin typeface="Arial Black" pitchFamily="34" charset="0"/>
              </a:rPr>
              <a:t>         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Juzgados según nuestras obras</a:t>
            </a:r>
          </a:p>
          <a:p>
            <a:r>
              <a:rPr lang="es-MX" sz="2400" b="1" dirty="0">
                <a:latin typeface="Arial Black" pitchFamily="34" charset="0"/>
              </a:rPr>
              <a:t>= </a:t>
            </a:r>
            <a:r>
              <a:rPr lang="es-MX" sz="2400" b="1" dirty="0">
                <a:solidFill>
                  <a:srgbClr val="FF0000"/>
                </a:solidFill>
                <a:latin typeface="Arial Black" pitchFamily="34" charset="0"/>
              </a:rPr>
              <a:t>REV 20:15</a:t>
            </a:r>
          </a:p>
          <a:p>
            <a:r>
              <a:rPr lang="en-US" sz="2200" b="1" dirty="0">
                <a:latin typeface="Verdana" pitchFamily="34" charset="0"/>
              </a:rPr>
              <a:t>           </a:t>
            </a:r>
            <a:r>
              <a:rPr lang="es-MX" sz="2400" dirty="0">
                <a:latin typeface="Arial Black" pitchFamily="34" charset="0"/>
                <a:cs typeface="Simplified Arabic" pitchFamily="18" charset="-78"/>
              </a:rPr>
              <a:t>Los que </a:t>
            </a:r>
            <a:r>
              <a:rPr lang="es-MX" sz="2400" u="sng" dirty="0">
                <a:solidFill>
                  <a:srgbClr val="0000FF"/>
                </a:solidFill>
                <a:latin typeface="Arial Black" pitchFamily="34" charset="0"/>
                <a:cs typeface="Simplified Arabic" pitchFamily="18" charset="-78"/>
              </a:rPr>
              <a:t>no están en el libro de la vida</a:t>
            </a:r>
            <a:r>
              <a:rPr lang="es-MX" sz="2400" dirty="0">
                <a:latin typeface="Arial Black" pitchFamily="34" charset="0"/>
                <a:cs typeface="Simplified Arabic" pitchFamily="18" charset="-78"/>
              </a:rPr>
              <a:t>, irán al castigo eterno.</a:t>
            </a:r>
            <a:endParaRPr lang="es-MX" sz="2200" dirty="0">
              <a:latin typeface="Arial Black" pitchFamily="34" charset="0"/>
              <a:cs typeface="Simplified Arabic" pitchFamily="18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356350"/>
            <a:ext cx="457200" cy="365125"/>
          </a:xfrm>
        </p:spPr>
        <p:txBody>
          <a:bodyPr/>
          <a:lstStyle/>
          <a:p>
            <a:pPr>
              <a:defRPr/>
            </a:pPr>
            <a:fld id="{BEE41389-21F0-4083-AFED-E8B678FBEE42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4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228600"/>
          <a:ext cx="85344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381000" y="1371600"/>
            <a:ext cx="8610600" cy="47089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MT 25:41</a:t>
            </a:r>
            <a:r>
              <a:rPr lang="es-MX" sz="2400" dirty="0">
                <a:latin typeface="Arial Black" pitchFamily="34" charset="0"/>
              </a:rPr>
              <a:t>.</a:t>
            </a:r>
          </a:p>
          <a:p>
            <a:r>
              <a:rPr lang="es-MX" sz="2400" dirty="0">
                <a:latin typeface="Arial Black" pitchFamily="34" charset="0"/>
              </a:rPr>
              <a:t>	 </a:t>
            </a:r>
            <a:r>
              <a:rPr lang="es-MX" sz="2400" b="1" dirty="0">
                <a:latin typeface="Arial Black" pitchFamily="34" charset="0"/>
              </a:rPr>
              <a:t>Es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Fuego</a:t>
            </a:r>
            <a:r>
              <a:rPr lang="es-MX" sz="2400" b="1" dirty="0">
                <a:latin typeface="Arial Black" pitchFamily="34" charset="0"/>
              </a:rPr>
              <a:t>!</a:t>
            </a:r>
          </a:p>
          <a:p>
            <a:r>
              <a:rPr lang="en-US" sz="2000" dirty="0">
                <a:latin typeface="Calibri" pitchFamily="34" charset="0"/>
              </a:rPr>
              <a:t>                               </a:t>
            </a:r>
            <a:endParaRPr lang="en-US" sz="2000" b="1" dirty="0">
              <a:latin typeface="Verdana" pitchFamily="34" charset="0"/>
            </a:endParaRPr>
          </a:p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MT 25:30. </a:t>
            </a:r>
          </a:p>
          <a:p>
            <a:r>
              <a:rPr lang="es-MX" sz="2400" b="1" dirty="0">
                <a:solidFill>
                  <a:srgbClr val="FF0000"/>
                </a:solidFill>
                <a:latin typeface="Arial Black" pitchFamily="34" charset="0"/>
              </a:rPr>
              <a:t>	</a:t>
            </a:r>
            <a:r>
              <a:rPr lang="es-MX" sz="2400" b="1" dirty="0">
                <a:latin typeface="Arial Black" pitchFamily="34" charset="0"/>
              </a:rPr>
              <a:t>Es </a:t>
            </a:r>
            <a:r>
              <a:rPr lang="es-MX" sz="2400" b="1" u="sng" dirty="0">
                <a:solidFill>
                  <a:srgbClr val="0000FF"/>
                </a:solidFill>
                <a:latin typeface="Arial Black" pitchFamily="34" charset="0"/>
              </a:rPr>
              <a:t>Oscuridad Densa</a:t>
            </a:r>
            <a:r>
              <a:rPr lang="es-MX" sz="2400" b="1" dirty="0">
                <a:latin typeface="Arial Black" pitchFamily="34" charset="0"/>
              </a:rPr>
              <a:t>!                         	 	      (</a:t>
            </a:r>
            <a:r>
              <a:rPr lang="es-MX" sz="2400" b="1" i="1" dirty="0">
                <a:latin typeface="Arial Black" pitchFamily="34" charset="0"/>
              </a:rPr>
              <a:t>tinieblas de afuera</a:t>
            </a:r>
            <a:r>
              <a:rPr lang="es-MX" sz="2400" b="1" dirty="0">
                <a:latin typeface="Arial Black" pitchFamily="34" charset="0"/>
              </a:rPr>
              <a:t>)</a:t>
            </a:r>
          </a:p>
          <a:p>
            <a:r>
              <a:rPr lang="en-US" sz="2400" b="1" dirty="0">
                <a:latin typeface="Arial Black" pitchFamily="34" charset="0"/>
              </a:rPr>
              <a:t>                    </a:t>
            </a:r>
            <a:endParaRPr lang="en-US" sz="2400" dirty="0">
              <a:latin typeface="Arial Black" pitchFamily="34" charset="0"/>
            </a:endParaRPr>
          </a:p>
          <a:p>
            <a:r>
              <a:rPr lang="es-MX" sz="2400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MT 8:12</a:t>
            </a:r>
            <a:r>
              <a:rPr lang="es-MX" sz="2400" dirty="0">
                <a:latin typeface="Arial Black" pitchFamily="34" charset="0"/>
              </a:rPr>
              <a:t>. </a:t>
            </a:r>
          </a:p>
          <a:p>
            <a:r>
              <a:rPr lang="es-MX" sz="2400" b="1" dirty="0">
                <a:latin typeface="Arial Black" pitchFamily="34" charset="0"/>
              </a:rPr>
              <a:t>	Lugar del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</a:rPr>
              <a:t>crujir de dientes</a:t>
            </a:r>
            <a:r>
              <a:rPr lang="es-MX" sz="2400" b="1" dirty="0">
                <a:latin typeface="Arial Black" pitchFamily="34" charset="0"/>
              </a:rPr>
              <a:t>!”</a:t>
            </a:r>
          </a:p>
          <a:p>
            <a:r>
              <a:rPr lang="es-MX" sz="2000" b="1" dirty="0">
                <a:latin typeface="Arial Black" pitchFamily="34" charset="0"/>
              </a:rPr>
              <a:t>                  </a:t>
            </a:r>
            <a:endParaRPr lang="en-US" sz="2000" b="1" dirty="0">
              <a:latin typeface="Verdana" pitchFamily="34" charset="0"/>
            </a:endParaRPr>
          </a:p>
          <a:p>
            <a:r>
              <a:rPr lang="en-US" sz="2400" b="1" dirty="0">
                <a:latin typeface="Arial Black" pitchFamily="34" charset="0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</a:rPr>
              <a:t>MR 9:47-48</a:t>
            </a:r>
            <a:r>
              <a:rPr lang="es-MX" sz="2400" b="1" dirty="0">
                <a:latin typeface="Arial Black" pitchFamily="34" charset="0"/>
              </a:rPr>
              <a:t>.  </a:t>
            </a:r>
          </a:p>
          <a:p>
            <a:r>
              <a:rPr lang="es-MX" sz="2400" b="1" dirty="0">
                <a:latin typeface="Arial Black" pitchFamily="34" charset="0"/>
              </a:rPr>
              <a:t>	Donde “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</a:rPr>
              <a:t>el gusano no muere</a:t>
            </a:r>
            <a:r>
              <a:rPr lang="es-MX" sz="2400" b="1" dirty="0">
                <a:latin typeface="Arial Black" pitchFamily="34" charset="0"/>
              </a:rPr>
              <a:t>!”</a:t>
            </a:r>
          </a:p>
          <a:p>
            <a:r>
              <a:rPr lang="en-US" sz="2000" b="1" dirty="0">
                <a:latin typeface="Verdana" pitchFamily="34" charset="0"/>
              </a:rPr>
              <a:t>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304800" cy="365125"/>
          </a:xfrm>
        </p:spPr>
        <p:txBody>
          <a:bodyPr/>
          <a:lstStyle/>
          <a:p>
            <a:pPr>
              <a:defRPr/>
            </a:pPr>
            <a:fld id="{BAB81189-C01B-4706-B490-40BCD139FDB8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5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2293" name="Picture 8" descr="fire_8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2800" y="1524000"/>
            <a:ext cx="2819400" cy="1340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029200" y="3048000"/>
            <a:ext cx="3048000" cy="1066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229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51600" y="4648200"/>
            <a:ext cx="2311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381000"/>
          <a:ext cx="8534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209800"/>
            <a:ext cx="8534400" cy="37240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MT 25:41</a:t>
            </a:r>
            <a:r>
              <a:rPr lang="es-MX" sz="2400" dirty="0">
                <a:latin typeface="Arial Black" pitchFamily="34" charset="0"/>
                <a:cs typeface="+mn-cs"/>
              </a:rPr>
              <a:t>. </a:t>
            </a:r>
            <a:r>
              <a:rPr lang="es-MX" sz="2400" b="1" dirty="0">
                <a:latin typeface="Arial Black" pitchFamily="34" charset="0"/>
                <a:cs typeface="+mn-cs"/>
              </a:rPr>
              <a:t> “…al Fuego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ETERNO</a:t>
            </a:r>
            <a:r>
              <a:rPr lang="es-MX" sz="2400" b="1" dirty="0">
                <a:latin typeface="Arial Black" pitchFamily="34" charset="0"/>
                <a:cs typeface="+mn-cs"/>
              </a:rPr>
              <a:t>…!”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rial Black" pitchFamily="34" charset="0"/>
                <a:cs typeface="+mn-cs"/>
              </a:rPr>
              <a:t>                               </a:t>
            </a:r>
            <a:endParaRPr lang="en-US" sz="2400" b="1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MT 25:46. </a:t>
            </a:r>
            <a:r>
              <a:rPr lang="es-MX" sz="2400" b="1" dirty="0">
                <a:latin typeface="Arial Black" pitchFamily="34" charset="0"/>
                <a:cs typeface="+mn-cs"/>
              </a:rPr>
              <a:t> “…al castigo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ETERNO</a:t>
            </a:r>
            <a:r>
              <a:rPr lang="es-MX" sz="2400" b="1" dirty="0">
                <a:latin typeface="Arial Black" pitchFamily="34" charset="0"/>
                <a:cs typeface="+mn-cs"/>
              </a:rPr>
              <a:t>…!”                         	 	</a:t>
            </a:r>
            <a:endParaRPr lang="en-US" sz="2400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2 TES 1:9</a:t>
            </a:r>
            <a:r>
              <a:rPr lang="es-MX" sz="2400" dirty="0">
                <a:latin typeface="Arial Black" pitchFamily="34" charset="0"/>
                <a:cs typeface="+mn-cs"/>
              </a:rPr>
              <a:t>.  </a:t>
            </a:r>
            <a:r>
              <a:rPr lang="es-MX" sz="2400" b="1" dirty="0">
                <a:latin typeface="Arial Black" pitchFamily="34" charset="0"/>
                <a:cs typeface="+mn-cs"/>
              </a:rPr>
              <a:t>“…el castigo de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ETERNA</a:t>
            </a:r>
            <a:r>
              <a:rPr lang="es-MX" sz="2400" b="1" dirty="0">
                <a:latin typeface="Arial Black" pitchFamily="34" charset="0"/>
                <a:cs typeface="+mn-cs"/>
              </a:rPr>
              <a:t> </a:t>
            </a:r>
            <a:r>
              <a:rPr lang="es-MX" sz="2400" dirty="0">
                <a:latin typeface="Arial Black" pitchFamily="34" charset="0"/>
                <a:cs typeface="+mn-cs"/>
              </a:rPr>
              <a:t>destrucción..!”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2400" b="1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b="1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REV 20:10</a:t>
            </a:r>
            <a:r>
              <a:rPr lang="es-MX" sz="2400" b="1" dirty="0">
                <a:latin typeface="Arial Black" pitchFamily="34" charset="0"/>
                <a:cs typeface="+mn-cs"/>
              </a:rPr>
              <a:t>.  “…serán </a:t>
            </a:r>
            <a:r>
              <a:rPr lang="es-MX" sz="2400" b="1" u="sng" dirty="0">
                <a:latin typeface="Arial Black" pitchFamily="34" charset="0"/>
                <a:cs typeface="+mn-cs"/>
              </a:rPr>
              <a:t>atormentados</a:t>
            </a:r>
            <a:r>
              <a:rPr lang="es-MX" sz="2400" b="1" dirty="0">
                <a:latin typeface="Arial Black" pitchFamily="34" charset="0"/>
                <a:cs typeface="+mn-cs"/>
              </a:rPr>
              <a:t> </a:t>
            </a:r>
            <a:r>
              <a:rPr lang="es-MX" sz="2400" b="1" u="sng" dirty="0">
                <a:latin typeface="Arial Black" pitchFamily="34" charset="0"/>
                <a:cs typeface="+mn-cs"/>
              </a:rPr>
              <a:t>día y noche                      </a:t>
            </a:r>
            <a:r>
              <a:rPr lang="es-MX" sz="2400" b="1" dirty="0">
                <a:latin typeface="Arial Black" pitchFamily="34" charset="0"/>
                <a:cs typeface="+mn-cs"/>
              </a:rPr>
              <a:t>	   </a:t>
            </a:r>
            <a:r>
              <a:rPr lang="es-MX" sz="2400" b="1" i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POR LOS SIGLOS DE LOS SIGLOS</a:t>
            </a:r>
            <a:r>
              <a:rPr lang="es-MX" sz="2400" b="1" dirty="0">
                <a:latin typeface="Arial Black" pitchFamily="34" charset="0"/>
                <a:cs typeface="+mn-cs"/>
              </a:rPr>
              <a:t>!”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Verdana" pitchFamily="34" charset="0"/>
                <a:cs typeface="+mn-cs"/>
              </a:rPr>
              <a:t>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pPr>
              <a:defRPr/>
            </a:pPr>
            <a:fld id="{1D7434D7-0052-48B6-B630-917C95784FF3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6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81000" y="381000"/>
          <a:ext cx="8534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2133600"/>
            <a:ext cx="8382000" cy="3477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MT 5:29-30</a:t>
            </a:r>
            <a:r>
              <a:rPr lang="es-MX" sz="2400" dirty="0">
                <a:latin typeface="Arial Black" pitchFamily="34" charset="0"/>
                <a:cs typeface="+mn-cs"/>
              </a:rPr>
              <a:t>. </a:t>
            </a:r>
            <a:r>
              <a:rPr lang="es-MX" sz="2400" b="1" dirty="0">
                <a:latin typeface="Arial Black" pitchFamily="34" charset="0"/>
                <a:cs typeface="+mn-cs"/>
              </a:rPr>
              <a:t>Mejor perder parte del cuerpo que 		       ir al Infierno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2400" b="1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MT 10:28. </a:t>
            </a:r>
            <a:r>
              <a:rPr lang="es-MX" sz="2400" b="1" dirty="0">
                <a:latin typeface="Arial Black" pitchFamily="34" charset="0"/>
                <a:cs typeface="+mn-cs"/>
              </a:rPr>
              <a:t>Solo Dios puede destruir el alma en 	               el Infierno! (</a:t>
            </a:r>
            <a:r>
              <a:rPr lang="es-MX" sz="2400" b="1" i="1" dirty="0">
                <a:solidFill>
                  <a:srgbClr val="660066"/>
                </a:solidFill>
                <a:latin typeface="Arial Black" pitchFamily="34" charset="0"/>
                <a:cs typeface="+mn-cs"/>
              </a:rPr>
              <a:t>temerlo y escucharlo</a:t>
            </a:r>
            <a:r>
              <a:rPr lang="es-MX" sz="2400" b="1" dirty="0">
                <a:latin typeface="Arial Black" pitchFamily="34" charset="0"/>
                <a:cs typeface="+mn-cs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Arial Black" pitchFamily="34" charset="0"/>
                <a:cs typeface="+mn-cs"/>
              </a:rPr>
              <a:t>                    </a:t>
            </a:r>
            <a:endParaRPr lang="en-US" sz="2400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400" dirty="0">
                <a:latin typeface="Arial Black" pitchFamily="34" charset="0"/>
                <a:cs typeface="+mn-cs"/>
              </a:rPr>
              <a:t>= </a:t>
            </a:r>
            <a:r>
              <a:rPr lang="es-MX" sz="2400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MT 16:26</a:t>
            </a:r>
            <a:r>
              <a:rPr lang="es-MX" sz="2400" dirty="0">
                <a:latin typeface="Arial Black" pitchFamily="34" charset="0"/>
                <a:cs typeface="+mn-cs"/>
              </a:rPr>
              <a:t>.  </a:t>
            </a:r>
            <a:r>
              <a:rPr lang="es-MX" sz="2800" b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Nada en este mundo vale ir al </a:t>
            </a:r>
            <a:r>
              <a:rPr lang="es-MX" sz="28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	 </a:t>
            </a:r>
            <a:r>
              <a:rPr lang="es-MX" sz="2400" b="1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	               </a:t>
            </a:r>
            <a:r>
              <a:rPr lang="es-MX" sz="2800" b="1" u="sng" dirty="0">
                <a:solidFill>
                  <a:srgbClr val="0000FF"/>
                </a:solidFill>
                <a:latin typeface="Arial Black" pitchFamily="34" charset="0"/>
                <a:cs typeface="+mn-cs"/>
              </a:rPr>
              <a:t>Infierno</a:t>
            </a:r>
            <a:r>
              <a:rPr lang="es-MX" sz="2800" b="1" dirty="0">
                <a:latin typeface="Arial Black" pitchFamily="34" charset="0"/>
                <a:cs typeface="+mn-cs"/>
              </a:rPr>
              <a:t>!</a:t>
            </a:r>
            <a:endParaRPr lang="es-MX" sz="2400" b="1" dirty="0">
              <a:latin typeface="Arial Black" pitchFamily="34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dirty="0">
                <a:latin typeface="Arial Black" pitchFamily="34" charset="0"/>
                <a:cs typeface="+mn-cs"/>
              </a:rPr>
              <a:t>                  </a:t>
            </a:r>
            <a:r>
              <a:rPr lang="en-US" sz="2000" b="1" dirty="0">
                <a:latin typeface="Verdana" pitchFamily="34" charset="0"/>
                <a:cs typeface="+mn-cs"/>
              </a:rPr>
              <a:t>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381000" cy="365125"/>
          </a:xfrm>
        </p:spPr>
        <p:txBody>
          <a:bodyPr/>
          <a:lstStyle/>
          <a:p>
            <a:pPr>
              <a:defRPr/>
            </a:pPr>
            <a:fld id="{9E11E86A-5F85-4A22-8F12-8437E5B55F25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7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04800" y="152400"/>
          <a:ext cx="8610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3200400" y="304800"/>
            <a:ext cx="5334000" cy="1357313"/>
          </a:xfrm>
          <a:prstGeom prst="roundRect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defRPr/>
            </a:pPr>
            <a:endParaRPr lang="en-US" sz="2000" dirty="0">
              <a:latin typeface="Arial Black" pitchFamily="34" charset="0"/>
            </a:endParaRPr>
          </a:p>
          <a:p>
            <a:pPr algn="ctr">
              <a:defRPr/>
            </a:pPr>
            <a:r>
              <a:rPr lang="en-US" sz="2400" dirty="0">
                <a:latin typeface="Arial Black" pitchFamily="34" charset="0"/>
              </a:rPr>
              <a:t>HABR</a:t>
            </a:r>
            <a:r>
              <a:rPr lang="en-US" sz="2400" dirty="0"/>
              <a:t> </a:t>
            </a:r>
            <a:r>
              <a:rPr lang="en-US" sz="2400" dirty="0">
                <a:latin typeface="Arial Black" pitchFamily="34" charset="0"/>
              </a:rPr>
              <a:t>Á UN JUICIO DESPUES DE LA MUERTE</a:t>
            </a:r>
          </a:p>
          <a:p>
            <a:pPr>
              <a:defRPr/>
            </a:pPr>
            <a:r>
              <a:rPr lang="en-US" sz="2000" dirty="0">
                <a:solidFill>
                  <a:srgbClr val="0000FF"/>
                </a:solidFill>
                <a:latin typeface="Arial Black" pitchFamily="34" charset="0"/>
              </a:rPr>
              <a:t>       </a:t>
            </a:r>
          </a:p>
        </p:txBody>
      </p:sp>
      <p:sp>
        <p:nvSpPr>
          <p:cNvPr id="10" name="Rectangle 9"/>
          <p:cNvSpPr/>
          <p:nvPr/>
        </p:nvSpPr>
        <p:spPr>
          <a:xfrm rot="17850843">
            <a:off x="-670517" y="2687556"/>
            <a:ext cx="483978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905"/>
                <a:solidFill>
                  <a:srgbClr val="0066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CONCLUSION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305800" y="6492875"/>
            <a:ext cx="381000" cy="365125"/>
          </a:xfrm>
        </p:spPr>
        <p:txBody>
          <a:bodyPr/>
          <a:lstStyle/>
          <a:p>
            <a:pPr>
              <a:defRPr/>
            </a:pPr>
            <a:fld id="{E2D9F6C5-C24F-4776-883A-CC40E19DD892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8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fire_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" y="-11806"/>
            <a:ext cx="90963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30208" y="381000"/>
            <a:ext cx="6430222" cy="153888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cs typeface="+mn-cs"/>
              </a:rPr>
              <a:t>EL INFIERNO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  <a:cs typeface="+mn-cs"/>
              </a:rPr>
              <a:t>Castigo Para Siempre!</a:t>
            </a:r>
          </a:p>
        </p:txBody>
      </p:sp>
      <p:pic>
        <p:nvPicPr>
          <p:cNvPr id="8" name="Picture 6" descr="http://bp0.blogger.com/__jFgOqdirRY/R_457QIrk4I/AAAAAAAABAM/9ndvChQrk2c/s400/hell2.jpg"/>
          <p:cNvPicPr>
            <a:picLocks noChangeAspect="1" noChangeArrowheads="1"/>
          </p:cNvPicPr>
          <p:nvPr/>
        </p:nvPicPr>
        <p:blipFill rotWithShape="1">
          <a:blip r:embed="rId4" cstate="print"/>
          <a:srcRect l="1467" t="32037" r="-1467" b="28365"/>
          <a:stretch/>
        </p:blipFill>
        <p:spPr bwMode="auto">
          <a:xfrm>
            <a:off x="1973983" y="4038600"/>
            <a:ext cx="5196034" cy="3087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635000"/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05800" y="6356350"/>
            <a:ext cx="457200" cy="365125"/>
          </a:xfrm>
        </p:spPr>
        <p:txBody>
          <a:bodyPr/>
          <a:lstStyle/>
          <a:p>
            <a:pPr>
              <a:defRPr/>
            </a:pPr>
            <a:fld id="{0F83E3C3-ACBD-4788-BBD6-9B0706B5B98E}" type="slidenum">
              <a:rPr lang="en-US" sz="1400" smtClean="0">
                <a:solidFill>
                  <a:schemeClr val="tx1"/>
                </a:solidFill>
                <a:latin typeface="Arial Black" pitchFamily="34" charset="0"/>
              </a:rPr>
              <a:pPr>
                <a:defRPr/>
              </a:pPr>
              <a:t>9</a:t>
            </a:fld>
            <a:endParaRPr lang="en-US" sz="14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419</Words>
  <Application>Microsoft Office PowerPoint</Application>
  <PresentationFormat>On-screen Show (4:3)</PresentationFormat>
  <Paragraphs>105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Arial Black</vt:lpstr>
      <vt:lpstr>Calibri</vt:lpstr>
      <vt:lpstr>Cambria</vt:lpstr>
      <vt:lpstr>Constantia</vt:lpstr>
      <vt:lpstr>Corbel</vt:lpstr>
      <vt:lpstr>Verdana</vt:lpstr>
      <vt:lpstr>Wingdings 2</vt:lpstr>
      <vt:lpstr>Office Theme</vt:lpstr>
      <vt:lpstr>Firelight</vt:lpstr>
      <vt:lpstr>Flow</vt:lpstr>
      <vt:lpstr>PowerPoint Presentation</vt:lpstr>
      <vt:lpstr>INTRODUCCION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Torres</dc:creator>
  <cp:lastModifiedBy>Luis</cp:lastModifiedBy>
  <cp:revision>73</cp:revision>
  <dcterms:created xsi:type="dcterms:W3CDTF">2009-09-29T14:15:25Z</dcterms:created>
  <dcterms:modified xsi:type="dcterms:W3CDTF">2020-01-22T01:09:33Z</dcterms:modified>
</cp:coreProperties>
</file>