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8" autoAdjust="0"/>
    <p:restoredTop sz="85767"/>
  </p:normalViewPr>
  <p:slideViewPr>
    <p:cSldViewPr snapToGrid="0">
      <p:cViewPr>
        <p:scale>
          <a:sx n="63" d="100"/>
          <a:sy n="63" d="100"/>
        </p:scale>
        <p:origin x="87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17982-D4EC-AA44-98E9-6E116BFD3822}" type="datetimeFigureOut">
              <a:rPr lang="es-ES_tradnl" smtClean="0"/>
              <a:t>30/8/21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AD648-9B28-DC46-92E0-4E3591B1913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39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4. Creo en la iglesia, pero ayudo a derribarla, no a edificarla (Efesios 3:10).Desánimo (2 Corintios 2:11)Hipocresía (I Tim. 4: 2)División (Romanos 16: 17-20)Doctrinas falsas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D648-9B28-DC46-92E0-4E3591B19133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641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D648-9B28-DC46-92E0-4E3591B19133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984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8/30/21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" y="5118287"/>
            <a:ext cx="8249919" cy="1577153"/>
          </a:xfrm>
        </p:spPr>
        <p:txBody>
          <a:bodyPr>
            <a:noAutofit/>
          </a:bodyPr>
          <a:lstStyle/>
          <a:p>
            <a:r>
              <a:rPr lang="es-ES_tradnl" sz="3200" b="1" dirty="0" smtClean="0">
                <a:latin typeface="Lucida Bright" charset="0"/>
                <a:ea typeface="Lucida Bright" charset="0"/>
                <a:cs typeface="Lucida Bright" charset="0"/>
              </a:rPr>
              <a:t>“Tú crees que Dios es uno; bien haces: también los demonios creen, y tiemblan” (</a:t>
            </a:r>
            <a:r>
              <a:rPr lang="es-ES_tradnl" sz="3200" b="1" dirty="0" smtClean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Santiago 2:19</a:t>
            </a:r>
            <a:r>
              <a:rPr lang="es-ES_tradnl" sz="3200" b="1" dirty="0" smtClean="0">
                <a:latin typeface="Lucida Bright" charset="0"/>
                <a:ea typeface="Lucida Bright" charset="0"/>
                <a:cs typeface="Lucida Bright" charset="0"/>
              </a:rPr>
              <a:t>).</a:t>
            </a:r>
            <a:endParaRPr lang="es-ES_tradnl" sz="3200" b="1" dirty="0"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78559" y="1076960"/>
            <a:ext cx="6482080" cy="19067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Credo Del Diablo</a:t>
            </a:r>
            <a:endParaRPr lang="es-ES_tradn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2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538" y="5140960"/>
            <a:ext cx="8294760" cy="1503680"/>
          </a:xfrm>
        </p:spPr>
        <p:txBody>
          <a:bodyPr>
            <a:noAutofit/>
          </a:bodyPr>
          <a:lstStyle/>
          <a:p>
            <a:r>
              <a:rPr lang="es-ES_tradnl" sz="3200" b="1" dirty="0" smtClean="0">
                <a:latin typeface="Lucida Bright" charset="0"/>
                <a:ea typeface="Lucida Bright" charset="0"/>
                <a:cs typeface="Lucida Bright" charset="0"/>
              </a:rPr>
              <a:t>“Tú crees que Dios es uno; bien haces: también los demonios creen, y tiemblan” (</a:t>
            </a:r>
            <a:r>
              <a:rPr lang="es-ES_tradnl" sz="3200" b="1" dirty="0" smtClean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Santiago 2:19</a:t>
            </a:r>
            <a:r>
              <a:rPr lang="es-ES_tradnl" sz="3200" b="1" dirty="0" smtClean="0">
                <a:latin typeface="Lucida Bright" charset="0"/>
                <a:ea typeface="Lucida Bright" charset="0"/>
                <a:cs typeface="Lucida Bright" charset="0"/>
              </a:rPr>
              <a:t>).</a:t>
            </a:r>
            <a:endParaRPr lang="es-ES_tradnl" sz="3200" b="1" dirty="0"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965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419" y="198150"/>
            <a:ext cx="8269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FDFF"/>
                </a:solidFill>
                <a:latin typeface="Lucida Bright" charset="0"/>
                <a:ea typeface="Lucida Bright" charset="0"/>
                <a:cs typeface="Lucida Bright" charset="0"/>
              </a:rPr>
              <a:t>1</a:t>
            </a:r>
            <a:r>
              <a:rPr lang="es-ES_tradnl" sz="3200" b="1" dirty="0" smtClean="0">
                <a:latin typeface="Lucida Bright" charset="0"/>
                <a:ea typeface="Lucida Bright" charset="0"/>
                <a:cs typeface="Lucida Bright" charset="0"/>
              </a:rPr>
              <a:t>. Creo en el tormento futuro y me estremezco, pero ahora seré desafiante hacia Dios (</a:t>
            </a:r>
            <a:r>
              <a:rPr lang="es-ES_tradnl" sz="3200" b="1" dirty="0" smtClean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Mateo 8:29-34, Mateo 25:41</a:t>
            </a:r>
            <a:r>
              <a:rPr lang="es-ES_tradnl" sz="3200" b="1" dirty="0" smtClean="0">
                <a:latin typeface="Lucida Bright" charset="0"/>
                <a:ea typeface="Lucida Bright" charset="0"/>
                <a:cs typeface="Lucida Bright" charset="0"/>
              </a:rPr>
              <a:t>)</a:t>
            </a:r>
            <a:endParaRPr lang="es-ES_tradnl" sz="3200" b="1" dirty="0"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97280" y="2438400"/>
            <a:ext cx="6482080" cy="19067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Credo Del Diablo</a:t>
            </a:r>
            <a:endParaRPr lang="es-ES_tradn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5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El Credo Del Diablo ...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00" y="2222287"/>
            <a:ext cx="7915931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b="1" dirty="0" smtClean="0">
                <a:solidFill>
                  <a:srgbClr val="00FDFF"/>
                </a:solidFill>
              </a:rPr>
              <a:t>2</a:t>
            </a:r>
            <a:r>
              <a:rPr lang="es-ES_tradnl" sz="3200" b="1" dirty="0" smtClean="0"/>
              <a:t>. Creo en Dios el Padre, pero considero mi palabra tan buena como la suya (</a:t>
            </a:r>
            <a:r>
              <a:rPr lang="es-ES_tradnl" sz="3200" b="1" dirty="0" smtClean="0">
                <a:solidFill>
                  <a:srgbClr val="FFC000"/>
                </a:solidFill>
              </a:rPr>
              <a:t>Génesis 3: 1,4,5</a:t>
            </a:r>
            <a:r>
              <a:rPr lang="es-ES_tradnl" sz="3200" b="1" dirty="0" smtClean="0"/>
              <a:t>).</a:t>
            </a:r>
          </a:p>
          <a:p>
            <a:pPr>
              <a:buFont typeface=".AppleColorEmojiUI" charset="0"/>
              <a:buChar char="⭕️"/>
            </a:pPr>
            <a:r>
              <a:rPr lang="es-ES_tradnl" sz="3200" b="1" dirty="0" smtClean="0"/>
              <a:t>Preguntas</a:t>
            </a:r>
            <a:endParaRPr lang="es-ES_tradnl" sz="3200" b="1" dirty="0"/>
          </a:p>
          <a:p>
            <a:pPr>
              <a:buFont typeface=".AppleColorEmojiUI" charset="0"/>
              <a:buChar char="⭕️"/>
            </a:pPr>
            <a:r>
              <a:rPr lang="es-ES_tradnl" sz="3200" b="1" dirty="0" smtClean="0"/>
              <a:t>Contradice</a:t>
            </a:r>
          </a:p>
          <a:p>
            <a:pPr>
              <a:buFont typeface=".AppleColorEmojiUI" charset="0"/>
              <a:buChar char="⭕️"/>
            </a:pPr>
            <a:r>
              <a:rPr lang="es-ES_tradnl" sz="3200" b="1" dirty="0" smtClean="0"/>
              <a:t>Calumnias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5075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60" y="2425487"/>
            <a:ext cx="8130100" cy="36365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_tradnl" sz="2800" b="1" dirty="0" smtClean="0">
                <a:solidFill>
                  <a:srgbClr val="00FDFF"/>
                </a:solidFill>
              </a:rPr>
              <a:t>3</a:t>
            </a:r>
            <a:r>
              <a:rPr lang="es-ES_tradnl" sz="2800" b="1" dirty="0" smtClean="0"/>
              <a:t>. Creo en Jesucristo, pero me niego a ceder a Sus reclamos (</a:t>
            </a:r>
            <a:r>
              <a:rPr lang="es-ES_tradnl" sz="2800" b="1" dirty="0" smtClean="0">
                <a:solidFill>
                  <a:srgbClr val="FFC000"/>
                </a:solidFill>
              </a:rPr>
              <a:t>Mateo 4:3, Marcos 1:24-28, Hechos 19:15, Juan 8:42-44</a:t>
            </a:r>
            <a:r>
              <a:rPr lang="es-ES_tradnl" sz="2800" b="1" dirty="0" smtClean="0"/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es-ES_tradnl" sz="2800" b="1" dirty="0" smtClean="0"/>
          </a:p>
          <a:p>
            <a:pPr>
              <a:lnSpc>
                <a:spcPct val="110000"/>
              </a:lnSpc>
              <a:buFont typeface=".AppleColorEmojiUI" charset="0"/>
              <a:buChar char="⭕️"/>
            </a:pPr>
            <a:r>
              <a:rPr lang="es-ES_tradnl" sz="2800" b="1" dirty="0" smtClean="0"/>
              <a:t>Creyeron, pero no le confesaron</a:t>
            </a:r>
          </a:p>
          <a:p>
            <a:pPr>
              <a:lnSpc>
                <a:spcPct val="120000"/>
              </a:lnSpc>
              <a:buFont typeface=".AppleColorEmojiUI" charset="0"/>
              <a:buChar char="⭕️"/>
            </a:pPr>
            <a:r>
              <a:rPr lang="es-ES_tradnl" sz="2800" b="1" dirty="0" smtClean="0"/>
              <a:t>Amó la gloria de los hombres más que la gloria de Dios (</a:t>
            </a:r>
            <a:r>
              <a:rPr lang="es-ES_tradnl" sz="2800" b="1" dirty="0" smtClean="0">
                <a:solidFill>
                  <a:srgbClr val="FFC000"/>
                </a:solidFill>
              </a:rPr>
              <a:t>Juan 12: 42-43</a:t>
            </a:r>
            <a:r>
              <a:rPr lang="es-ES_tradnl" sz="2800" b="1" dirty="0" smtClean="0"/>
              <a:t>)</a:t>
            </a:r>
            <a:endParaRPr lang="es-ES_tradnl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7501" y="447188"/>
            <a:ext cx="7784660" cy="970450"/>
          </a:xfrm>
        </p:spPr>
        <p:txBody>
          <a:bodyPr/>
          <a:lstStyle/>
          <a:p>
            <a:r>
              <a:rPr lang="en-US" sz="5400" dirty="0" smtClean="0"/>
              <a:t>El Credo Del Diablo ...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41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98" y="2481367"/>
            <a:ext cx="8023963" cy="3636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3200" b="1" dirty="0" smtClean="0">
                <a:solidFill>
                  <a:srgbClr val="00FDFF"/>
                </a:solidFill>
              </a:rPr>
              <a:t>4</a:t>
            </a:r>
            <a:r>
              <a:rPr lang="es-ES_tradnl" sz="3200" dirty="0" smtClean="0"/>
              <a:t>. Creo en la iglesia, pero ayudo a derribarla, no a edificarla (Efesios 3:10).</a:t>
            </a:r>
            <a:endParaRPr lang="es-ES_tradnl" sz="3200" b="1" dirty="0" smtClean="0"/>
          </a:p>
          <a:p>
            <a:pPr lvl="1"/>
            <a:r>
              <a:rPr lang="es-ES_tradnl" sz="3200" b="1" dirty="0" smtClean="0"/>
              <a:t> Desánimo (</a:t>
            </a:r>
            <a:r>
              <a:rPr lang="es-ES_tradnl" sz="3200" b="1" dirty="0" smtClean="0">
                <a:solidFill>
                  <a:srgbClr val="FFC000"/>
                </a:solidFill>
              </a:rPr>
              <a:t>2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Cor</a:t>
            </a:r>
            <a:r>
              <a:rPr lang="es-ES_tradnl" sz="3200" b="1" dirty="0" smtClean="0">
                <a:solidFill>
                  <a:srgbClr val="FFC000"/>
                </a:solidFill>
              </a:rPr>
              <a:t>. 2:11</a:t>
            </a:r>
            <a:r>
              <a:rPr lang="es-ES_tradnl" sz="3200" b="1" dirty="0" smtClean="0"/>
              <a:t>)</a:t>
            </a:r>
          </a:p>
          <a:p>
            <a:pPr lvl="1"/>
            <a:r>
              <a:rPr lang="es-ES_tradnl" sz="3200" b="1" dirty="0" smtClean="0"/>
              <a:t> Hipocresía (</a:t>
            </a:r>
            <a:r>
              <a:rPr lang="es-ES_tradnl" sz="3200" b="1" dirty="0" smtClean="0">
                <a:solidFill>
                  <a:srgbClr val="FFC000"/>
                </a:solidFill>
              </a:rPr>
              <a:t>I Tim. 4:2</a:t>
            </a:r>
            <a:r>
              <a:rPr lang="es-ES_tradnl" sz="3200" b="1" dirty="0" smtClean="0"/>
              <a:t>)</a:t>
            </a:r>
          </a:p>
          <a:p>
            <a:pPr lvl="1"/>
            <a:r>
              <a:rPr lang="es-ES_tradnl" sz="3200" b="1" dirty="0" smtClean="0"/>
              <a:t> División (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Rom</a:t>
            </a:r>
            <a:r>
              <a:rPr lang="es-ES_tradnl" sz="3200" b="1" dirty="0" smtClean="0">
                <a:solidFill>
                  <a:srgbClr val="FFC000"/>
                </a:solidFill>
              </a:rPr>
              <a:t>. 16:17-20</a:t>
            </a:r>
            <a:r>
              <a:rPr lang="es-ES_tradnl" sz="3200" b="1" dirty="0" smtClean="0"/>
              <a:t>)</a:t>
            </a:r>
          </a:p>
          <a:p>
            <a:pPr lvl="1"/>
            <a:r>
              <a:rPr lang="es-ES_tradnl" sz="3200" b="1" dirty="0" smtClean="0"/>
              <a:t> Falsas Doctrinas</a:t>
            </a:r>
          </a:p>
          <a:p>
            <a:pPr lvl="2"/>
            <a:endParaRPr lang="es-ES_tradnl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7501" y="447188"/>
            <a:ext cx="7784660" cy="970450"/>
          </a:xfrm>
        </p:spPr>
        <p:txBody>
          <a:bodyPr/>
          <a:lstStyle/>
          <a:p>
            <a:r>
              <a:rPr lang="en-US" sz="5400" dirty="0" smtClean="0"/>
              <a:t>El Credo Del Diablo ...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2021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54" y="2194560"/>
            <a:ext cx="7605406" cy="25872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_tradnl" sz="3600" b="1" dirty="0">
                <a:solidFill>
                  <a:srgbClr val="00FDFF"/>
                </a:solidFill>
                <a:latin typeface="Lucida Bright" charset="0"/>
                <a:ea typeface="Lucida Bright" charset="0"/>
                <a:cs typeface="Lucida Bright" charset="0"/>
              </a:rPr>
              <a:t>5</a:t>
            </a:r>
            <a:r>
              <a:rPr lang="es-ES_tradnl" sz="3600" b="1" dirty="0">
                <a:latin typeface="Lucida Bright" charset="0"/>
                <a:ea typeface="Lucida Bright" charset="0"/>
                <a:cs typeface="Lucida Bright" charset="0"/>
              </a:rPr>
              <a:t>. Creo en el cielo, pero no hago nada para entrar (</a:t>
            </a:r>
            <a:r>
              <a:rPr lang="es-ES_tradnl" sz="3600" b="1" dirty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Mat. </a:t>
            </a:r>
            <a:r>
              <a:rPr lang="es-ES_tradnl" sz="3600" b="1" dirty="0" smtClean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25:34-40</a:t>
            </a:r>
            <a:r>
              <a:rPr lang="es-ES_tradnl" sz="3600" b="1" dirty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, </a:t>
            </a:r>
            <a:r>
              <a:rPr lang="es-ES_tradnl" sz="3600" b="1" dirty="0" smtClean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        I </a:t>
            </a:r>
            <a:r>
              <a:rPr lang="es-ES_tradnl" sz="3600" b="1" dirty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Pedro </a:t>
            </a:r>
            <a:r>
              <a:rPr lang="es-ES_tradnl" sz="3600" b="1" dirty="0" smtClean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2:2</a:t>
            </a:r>
            <a:r>
              <a:rPr lang="es-ES_tradnl" sz="3600" b="1" dirty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, 2 Tim. </a:t>
            </a:r>
            <a:r>
              <a:rPr lang="es-ES_tradnl" sz="3600" b="1" dirty="0" smtClean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4:7-8</a:t>
            </a:r>
            <a:r>
              <a:rPr lang="es-ES_tradnl" sz="3600" b="1" dirty="0">
                <a:solidFill>
                  <a:srgbClr val="FFC000"/>
                </a:solidFill>
                <a:latin typeface="Lucida Bright" charset="0"/>
                <a:ea typeface="Lucida Bright" charset="0"/>
                <a:cs typeface="Lucida Bright" charset="0"/>
              </a:rPr>
              <a:t>, 18</a:t>
            </a:r>
            <a:r>
              <a:rPr lang="es-ES_tradnl" sz="3600" b="1" dirty="0">
                <a:latin typeface="Lucida Bright" charset="0"/>
                <a:ea typeface="Lucida Bright" charset="0"/>
                <a:cs typeface="Lucida Bright" charset="0"/>
              </a:rPr>
              <a:t>).</a:t>
            </a:r>
            <a:endParaRPr lang="es-ES_tradnl" sz="2000" dirty="0"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7501" y="447188"/>
            <a:ext cx="7784660" cy="970450"/>
          </a:xfrm>
        </p:spPr>
        <p:txBody>
          <a:bodyPr/>
          <a:lstStyle/>
          <a:p>
            <a:r>
              <a:rPr lang="en-US" sz="5400" dirty="0" smtClean="0"/>
              <a:t>El Credo Del Diablo ...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0787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57373" y="211780"/>
            <a:ext cx="7864177" cy="1430385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4000" b="1" dirty="0" smtClean="0">
                <a:ln w="500">
                  <a:solidFill>
                    <a:srgbClr val="FFC000"/>
                  </a:solidFill>
                </a:ln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Usted Debe Dar </a:t>
            </a:r>
            <a:br>
              <a:rPr lang="es-ES" sz="4000" b="1" dirty="0" smtClean="0">
                <a:ln w="500">
                  <a:solidFill>
                    <a:srgbClr val="FFC000"/>
                  </a:solidFill>
                </a:ln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</a:br>
            <a:r>
              <a:rPr lang="es-ES" sz="4000" b="1" dirty="0" smtClean="0">
                <a:ln w="500">
                  <a:solidFill>
                    <a:srgbClr val="FFC000"/>
                  </a:solidFill>
                </a:ln>
                <a:solidFill>
                  <a:srgbClr val="00F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Los Siguientes Pasos De Obediencia. </a:t>
            </a:r>
            <a:endParaRPr lang="es-ES" sz="4000" b="1" dirty="0">
              <a:ln w="500">
                <a:solidFill>
                  <a:srgbClr val="FFC000"/>
                </a:solidFill>
              </a:ln>
              <a:solidFill>
                <a:srgbClr val="00FD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78175" y="5335588"/>
            <a:ext cx="2333625" cy="368300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prstClr val="black"/>
                </a:solidFill>
                <a:latin typeface="Century Gothic"/>
              </a:rPr>
              <a:t>OIR </a:t>
            </a:r>
            <a:r>
              <a:rPr lang="es-ES" sz="1200" b="1" kern="0" dirty="0">
                <a:solidFill>
                  <a:prstClr val="black"/>
                </a:solidFill>
                <a:latin typeface="Century Gothic"/>
              </a:rPr>
              <a:t>(Rom. 10:17).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22650" y="4914265"/>
            <a:ext cx="2333625" cy="338138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prstClr val="black"/>
                </a:solidFill>
                <a:latin typeface="Century Gothic"/>
              </a:rPr>
              <a:t>CREER </a:t>
            </a:r>
            <a:r>
              <a:rPr lang="es-ES" sz="1100" b="1" kern="0" dirty="0">
                <a:solidFill>
                  <a:prstClr val="black"/>
                </a:solidFill>
                <a:latin typeface="Century Gothic"/>
              </a:rPr>
              <a:t>((Mar. 16:15-16)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721100" y="4477385"/>
            <a:ext cx="2357438" cy="30797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>
                <a:solidFill>
                  <a:prstClr val="black"/>
                </a:solidFill>
                <a:latin typeface="Century Gothic"/>
              </a:rPr>
              <a:t>ARREPENTIRSE: </a:t>
            </a:r>
            <a:r>
              <a:rPr lang="es-ES" sz="1050" b="1" kern="0" dirty="0">
                <a:solidFill>
                  <a:prstClr val="black"/>
                </a:solidFill>
                <a:latin typeface="Century Gothic"/>
              </a:rPr>
              <a:t>(Hch. 17:30)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65563" y="4032885"/>
            <a:ext cx="2332037" cy="338138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prstClr val="black"/>
                </a:solidFill>
                <a:latin typeface="Century Gothic"/>
              </a:rPr>
              <a:t>CONFESAR </a:t>
            </a:r>
            <a:r>
              <a:rPr lang="es-ES" sz="1100" b="1" kern="0" dirty="0">
                <a:solidFill>
                  <a:prstClr val="black"/>
                </a:solidFill>
                <a:latin typeface="Century Gothic"/>
              </a:rPr>
              <a:t>(Rom. 10:9,10)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25900" y="3550603"/>
            <a:ext cx="2319338" cy="368300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prstClr val="black"/>
                </a:solidFill>
                <a:latin typeface="Century Gothic"/>
              </a:rPr>
              <a:t>Bautizarse </a:t>
            </a:r>
            <a:r>
              <a:rPr lang="es-ES" sz="1200" b="1" kern="0" dirty="0">
                <a:solidFill>
                  <a:prstClr val="black"/>
                </a:solidFill>
                <a:latin typeface="Century Gothic"/>
              </a:rPr>
              <a:t>(Hch. 2:38)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1575" b="4472"/>
          <a:stretch>
            <a:fillRect/>
          </a:stretch>
        </p:blipFill>
        <p:spPr bwMode="auto">
          <a:xfrm>
            <a:off x="0" y="5800725"/>
            <a:ext cx="32178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Resultado de imagen para hombres caminando preocupad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2"/>
          <a:stretch>
            <a:fillRect/>
          </a:stretch>
        </p:blipFill>
        <p:spPr bwMode="auto">
          <a:xfrm>
            <a:off x="2468563" y="3789363"/>
            <a:ext cx="674687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6423025" y="2003425"/>
            <a:ext cx="720725" cy="338613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es-ES" sz="2800">
              <a:solidFill>
                <a:srgbClr val="C00000"/>
              </a:solidFill>
              <a:latin typeface="Britannic Bold" charset="0"/>
            </a:endParaRP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P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E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C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A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D</a:t>
            </a:r>
          </a:p>
          <a:p>
            <a:pPr algn="ctr"/>
            <a:r>
              <a:rPr lang="es-ES" sz="2800">
                <a:solidFill>
                  <a:srgbClr val="C00000"/>
                </a:solidFill>
                <a:latin typeface="Britannic Bold" charset="0"/>
              </a:rPr>
              <a:t>O</a:t>
            </a:r>
          </a:p>
          <a:p>
            <a:endParaRPr lang="es-ES" sz="1800">
              <a:solidFill>
                <a:srgbClr val="C00000"/>
              </a:solidFill>
              <a:latin typeface="Britannic Bold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23" y="2556510"/>
            <a:ext cx="1146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7447901" y="1356453"/>
            <a:ext cx="162882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000" dirty="0">
                <a:ln w="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nard MT Condensed" panose="02050806060905020404" pitchFamily="18" charset="0"/>
              </a:rPr>
              <a:t>DIOS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973263"/>
            <a:ext cx="11398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547268" y="1906687"/>
            <a:ext cx="1882402" cy="35394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n w="0"/>
                <a:solidFill>
                  <a:srgbClr val="00FD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“por cuanto todos pecaron, y están destituidos de la gloria de Dios” </a:t>
            </a:r>
          </a:p>
          <a:p>
            <a:pPr algn="ctr">
              <a:defRPr/>
            </a:pPr>
            <a:r>
              <a:rPr lang="es-ES" sz="2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(</a:t>
            </a:r>
            <a:r>
              <a:rPr lang="es-ES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Rom</a:t>
            </a:r>
            <a:r>
              <a:rPr lang="es-ES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. </a:t>
            </a:r>
            <a:r>
              <a:rPr lang="es-ES" sz="2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3:23). 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190377" y="2667946"/>
            <a:ext cx="178129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“</a:t>
            </a:r>
            <a:r>
              <a:rPr lang="es-ES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Cristo… vino a ser autor de eterna salvación para todos los que le obedecen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”</a:t>
            </a:r>
          </a:p>
          <a:p>
            <a:pPr algn="ctr">
              <a:defRPr/>
            </a:pPr>
            <a:r>
              <a:rPr lang="es-ES" sz="24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(Heb.5:9)</a:t>
            </a:r>
          </a:p>
        </p:txBody>
      </p:sp>
    </p:spTree>
    <p:extLst>
      <p:ext uri="{BB962C8B-B14F-4D97-AF65-F5344CB8AC3E}">
        <p14:creationId xmlns:p14="http://schemas.microsoft.com/office/powerpoint/2010/main" val="2954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210</TotalTime>
  <Words>370</Words>
  <Application>Microsoft Macintosh PowerPoint</Application>
  <PresentationFormat>Presentación en pantalla (4:3)</PresentationFormat>
  <Paragraphs>45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.AppleColorEmojiUI</vt:lpstr>
      <vt:lpstr>Arial Narrow</vt:lpstr>
      <vt:lpstr>Bernard MT Condensed</vt:lpstr>
      <vt:lpstr>Book Antiqua</vt:lpstr>
      <vt:lpstr>Britannic Bold</vt:lpstr>
      <vt:lpstr>Calibri</vt:lpstr>
      <vt:lpstr>Candara</vt:lpstr>
      <vt:lpstr>Century Gothic</vt:lpstr>
      <vt:lpstr>Lucida Bright</vt:lpstr>
      <vt:lpstr>Wingdings 2</vt:lpstr>
      <vt:lpstr>ヒラギノ角ゴ Pro W3</vt:lpstr>
      <vt:lpstr>Quotable</vt:lpstr>
      <vt:lpstr>Presentación de PowerPoint</vt:lpstr>
      <vt:lpstr>Presentación de PowerPoint</vt:lpstr>
      <vt:lpstr>Presentación de PowerPoint</vt:lpstr>
      <vt:lpstr>El Credo Del Diablo ...</vt:lpstr>
      <vt:lpstr>El Credo Del Diablo ...</vt:lpstr>
      <vt:lpstr>El Credo Del Diablo ...</vt:lpstr>
      <vt:lpstr>El Credo Del Diablo ...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CREDO DEL DIÁBLO</dc:title>
  <dc:subject/>
  <dc:creator>jfigdcristojg</dc:creator>
  <cp:keywords/>
  <dc:description/>
  <cp:lastModifiedBy>Microsoft Office User</cp:lastModifiedBy>
  <cp:revision>27</cp:revision>
  <dcterms:created xsi:type="dcterms:W3CDTF">2016-09-25T19:34:55Z</dcterms:created>
  <dcterms:modified xsi:type="dcterms:W3CDTF">2021-08-30T18:18:01Z</dcterms:modified>
  <cp:category/>
</cp:coreProperties>
</file>