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76" r:id="rId5"/>
    <p:sldId id="258" r:id="rId6"/>
    <p:sldId id="278" r:id="rId7"/>
    <p:sldId id="283" r:id="rId8"/>
    <p:sldId id="282" r:id="rId9"/>
    <p:sldId id="281" r:id="rId10"/>
    <p:sldId id="312" r:id="rId11"/>
    <p:sldId id="311" r:id="rId12"/>
    <p:sldId id="317" r:id="rId13"/>
    <p:sldId id="259" r:id="rId14"/>
    <p:sldId id="284" r:id="rId15"/>
    <p:sldId id="289" r:id="rId16"/>
    <p:sldId id="288" r:id="rId17"/>
    <p:sldId id="287" r:id="rId18"/>
    <p:sldId id="286" r:id="rId19"/>
    <p:sldId id="261" r:id="rId20"/>
    <p:sldId id="290" r:id="rId21"/>
    <p:sldId id="295" r:id="rId22"/>
    <p:sldId id="294" r:id="rId23"/>
    <p:sldId id="293" r:id="rId24"/>
    <p:sldId id="292" r:id="rId25"/>
    <p:sldId id="313" r:id="rId26"/>
    <p:sldId id="291" r:id="rId27"/>
    <p:sldId id="296" r:id="rId28"/>
    <p:sldId id="301" r:id="rId29"/>
    <p:sldId id="300" r:id="rId30"/>
    <p:sldId id="299" r:id="rId31"/>
    <p:sldId id="298" r:id="rId32"/>
    <p:sldId id="314" r:id="rId33"/>
    <p:sldId id="316" r:id="rId34"/>
    <p:sldId id="315" r:id="rId35"/>
    <p:sldId id="302" r:id="rId36"/>
    <p:sldId id="309" r:id="rId37"/>
    <p:sldId id="308" r:id="rId38"/>
    <p:sldId id="307" r:id="rId39"/>
    <p:sldId id="306" r:id="rId40"/>
    <p:sldId id="305" r:id="rId41"/>
    <p:sldId id="304" r:id="rId42"/>
    <p:sldId id="303" r:id="rId43"/>
    <p:sldId id="31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3279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794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0864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5079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60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3992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6035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9412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2360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8452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1554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DBBD5-7FA8-4B77-8EF3-73237C2C19A6}" type="datetimeFigureOut">
              <a:rPr lang="es-NI" smtClean="0"/>
              <a:t>6/2/2024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3823-BE26-4776-B0CB-063AF71A56D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8628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sz="40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40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“EL DIOS DE PAZ Y DE AMOR ESTARÁ CON VOSOTROS”. II CORINTIOS.13:11.</a:t>
            </a:r>
            <a:b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demás, hermanos, regocijaos, sed perfectos, confortaos, sed de un mismo sentir, vivid en paz;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el Dios de amor y paz será con vosotros.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paz y el amor son dos cualidades de Dios, y todo cristiano debería tenerla.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Solamente los que practican esto, estará Él Dios de paz y amor con ellos.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otras palabras solo cuando practicamos: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D4C23C-D5F1-4FE6-12A7-7E2CB28A9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1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Ahora me alegro de mis sufrimientos por vosotros, y en mi carne,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completando lo que falta de las aflicciones de Cristo, hago mi parte por su cuerpo, que es la iglesia,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Pedro.4:12-13.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Amados, no os sorprendáis del fuego de prueba que en medio de vosotros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 venido para probaros, como si alguna cosa extraña os estuviera aconteciendo;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C1ABEA-4262-7978-FF1B-9F5518BBE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77"/>
            <a:ext cx="3806685" cy="5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0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antes bien, en la medida en que compartís los padecimientos de Cristo,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regocijaos,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también en la revelación de su gloria os regocijéis con gran alegría.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ser azotados.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Hechos.5:40-41.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aceptaron su consejo, y después de llamar a los apóstoles,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los azotaron y les ordenaron que no hablaran en el nombre de Jesús y los soltaron.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3E60FB-0959-7D4D-89FF-4096DD9DC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0078"/>
            <a:ext cx="3806685" cy="52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Ellos, pues, salieron de la presencia del concilio,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regocijándose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que hubieran sido tenidos por dignos de padecer afrenta por su Nombre.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cristiano, si quiere que Él Dios de paz y amor este con Él, debe de estar gozoso en toda circunstancia por la obra de Cristo.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695F23-242F-69CA-D6D4-08032D58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0078"/>
            <a:ext cx="3806685" cy="5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9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PERFECCIÓN.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demás, hermanos, regocijaos,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sed perfectos,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confortaos, sed de un mismo sentir, vivid en paz; y el Dios de amor y paz será con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Admitiendo las amonestaciones del apóstol Pablo, podrían madurar y llegar al estado de perfección espiritual.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Corintios.13:9.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nos regocijamos cuando nosotros somos débiles, pero vosotros sois fuertes; también oramos por esto: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que vosotros seáis hechos perfectos.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832078-052D-1051-6666-2430A87E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1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2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PERFECCIÓN.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perfección Griego “KATARTIZO” Significa  “EQUIPAR”.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perfección es algo que se demanda en las escrituras.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Mateo.5:48.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sed vosotros perfectos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vuestro Padre celestial es perfecto.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La palabra Perfecto Griego “TELEOS”.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palabra proviene de “TELOS”, fin, meta, limite.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F0C6ED-5302-DDE0-848D-E9AB6FAD4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65760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6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PERFECCIÓN.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 palabra se emplea también de la perfección relativa de los adultos en comparación con los niños, significa. Completo- Maduro.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Perfecto a la medida de Cristo.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hasta que todos lleguemos a la unidad de la fe y del conocimiento pleno del Hijo de Dios,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a la condición de un hombre maduro, a la medida de la estatura de la plenitud de Cristo;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801608-5D93-588F-C71E-2266CB1BA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6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PERFECCIÓN.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Perfectos en paciencia.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Santiago.1:4.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que la paciencia tenga su perfecto resultado,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para que seáis perfectos y completos,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 que os falte nada.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podemos ser perfectos?.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través de la Biblia ella nos hace perfectos, completos siempre.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Timoteo.3:16-17.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377293-56E7-E0F8-106F-2103B5608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25562"/>
            <a:ext cx="380668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7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PERFECCIÓN.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Toda Escritura es inspirada por Dios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útil para enseñar, para reprender, para corregir, para instruir en justicia,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 fin de que el hombre de Dios sea perfecto,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equipado para toda buena obra.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escrituras son las únicas que nos hacen perfectos.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el poder de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Pedro.5:10.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43B89B-E97C-E7EE-06BD-36402F14D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25562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7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PERFECCIÓN.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después de que hayáis sufrido un poco de tiempo, el Dios de toda gracia, que os llamó a su gloria eterna en Cristo,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 mismo os perfeccionará,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afirmará, fortalecerá y establecerá.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medio de las pruebas Dios repara, restaura, y perfecciona, para que la persona pueda cumplir su obra de servicio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deseamos que Él Dios de paz y de amor este con nosotros tenemos que ser perfectos- Maduros- Completos.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C4C936-27F7-C905-9155-9452383E3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9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NOS CONSOLAMOS.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demás, hermanos, regocijaos, sed perfectos,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confortaos,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sed de un mismo sentir, vivid en paz; y el Dios de amor y paz será con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única consolación que vale viene a consecuencia de seguir las exhortaciones de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es Él que da el consuelo al cristiano.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Corintios.1:3.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D57333-AA45-131E-A4F5-69A75F539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7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INTRODUCCIÓN:</a:t>
            </a:r>
            <a:endParaRPr lang="es-NI" sz="6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152940"/>
            <a:ext cx="5337313" cy="57050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El gozo.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La perfección.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Consolación.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Ser de un mismo sentir.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5. Vivir en paz.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paz y el amor caracterizan a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mostró su amor en darnos a Cristo para salvarnos de la condenación.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Juan.3:16.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780AD6-8F38-37D8-1B20-D9C7F3D5F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152939"/>
            <a:ext cx="3724276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NOS CONSOLAMOS.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Bendito sea el Dios y Padre de nuestro Señor Jesucristo,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Padre de misericordias y Dios de toda consolación,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Consolación Griego “PARAKLESEOS” una antiguo palabra derivada de “PARAKALEO”, Significa llamar al lado de uno.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Pablo ya la ha usado en.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Tesalonicenses.2:16.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que nuestro Señor Jesucristo mismo, y Dios nuestro Padre,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que nos amó y nos dio consuelo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eterno y buena esperanza por gracia,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CE477E-5091-707A-874F-4CF528B96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38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NOS CONSOLAMOS.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castellana consolar proviene del término latino “CONSOLARE”.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término “CONFORTAR” sería más ajustado, derivándose del latín “CONFORTIS” (Confortar juntos).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Pablo hace abundante empleo de estas palabras a lo largo de este capítulo. Para apremiar a todos los corazones doloridos y angustiado a que busquen su fortaleza en Dios.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1EF4CB-5F98-3FF9-3802-545769EB5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0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NOS CONSOLAMOS.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así Él cristiano consuele a los demás cristianos.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el cual nos consuela en toda tribulación nuestra,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nosotros podamos consolar a los que están en cualquier aflicción con el consuelo con que nosotros mismos somos consolados por Dios.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consolar al hermano arrepentido.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Corintios.2:6-7.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0612EC-FFB2-56BC-034A-F05576916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0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NOS CONSOLAMOS.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Es suficiente para tal persona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este castigo que le fue impuesto por la mayoría;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que, por el contrario, vosotros más bien deberíais perdonarlo y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consolarlo,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sea que en alguna manera éste sea abrumado por tanta tristeza.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Debian de consolarlo.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Tesalonicenses.5:14.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F8AF9F-089A-2141-A3CA-419A94BF8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25562"/>
            <a:ext cx="3806686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8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NOS CONSOLAMOS.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os exhortamos, hermanos, a que amonestéis a los indisciplinados,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animéis a los desalentados,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sostengáis a los débiles y seáis pacientes con todos.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consolarnos unos a otros.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Tesalonicenses.4:18.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confortaos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unos a otros con estas palabras.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Tesalonicenses.5:11.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9392F8-103D-9DAB-F1E6-E98C316AF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NOS CONSOLAMOS.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alentaos los unos a los otros,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edificaos el uno al otro, tal como lo estáis haciendo.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deseamos que Él Dios de paz y amor este con nosotros debemos consolarnos unos a 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Dios nos consuela.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egoístas.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Cumplamos nuestra responsabilidad de consolarnos unos a otros.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204277-93DE-129C-D460-2B101F930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4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demás, hermanos, regocijaos, sed perfectos, confortaos,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sed de un mismo sentir,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vivid en paz; y el Dios de amor y paz será con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ser de un mismo sentir, es posible solamente cuanto nos apegamos a la enseñanza de la verdad de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ser unánimes entre nosotros.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320D4A-C620-720F-5428-A553300A3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843"/>
            <a:ext cx="3806685" cy="552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7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Romanos.12:16.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Tened el mismo sentir unos con otros;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seáis altivos en vuestro pensar, sino condescendiendo con los humildes. No seáis sabios en vuestra propia opinión.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altivo- No pensando las cosas altas.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siendo sabios en nuestra propia opinión- No tengáis el hábito de venir a ser sabios en vuestra propia imaginación.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FDCA76-E371-510D-1ED9-6D8198CAA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6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2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no siendo humildes- Sed llevados, acarreados a lo largo con las cosas humildes.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combatir unánimes en el evangelio.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Filipenses.1:27.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Solamente comportaos de una manera digna del evangelio de Cristo, de modo que ya sea que vaya a veros, o que permanezca ausente, pueda oír que vosotros estáis firmes en un mismo espíritu,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luchando unánimes por la fe del evangelio;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3BB02C-E84A-4BA2-373C-C01903256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0"/>
            <a:ext cx="380668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Luchando juntos.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ser de un mismo sentir en Cristo.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Filipenses.4:2.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Ruego 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Evodia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Síntique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que vivan en armonía en el Señor.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como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Evodía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- “EUODIAN”- Este nombre significa “VIAJE PRÓSPERO”. Y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Síntique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- “SUNTUCHEN” De “SUNTUGCHANO”,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0050A4-576A-D2D6-C686-E94AF6993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21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INTRODUCCIÓN:</a:t>
            </a:r>
            <a:endParaRPr lang="es-NI" sz="6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152940"/>
            <a:ext cx="5337313" cy="57050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de tal manera amó Dios al mundo,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que dio a su Hijo unigénito, para que todo aquel que cree en El,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 pierda, mas tenga vida eterna.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dio paz cuando nos perdonó en Cristo.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Efesios.2:14.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Porque El mismo es nuestra paz,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quien de ambos pueblos hizo uno, derribando la pared intermedia de separación,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Romanos.3:24.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5254AA-7B7D-A1B0-46B1-46A8A17B0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3810000" cy="57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2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Significa encontrarse con, y así “COMPAÑÍA PLACENTERA” O “BUENA SUERTE”.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no eran del mismo sentir, pensar en Cristo.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Finalmente todos debemos de ser de un mismos sentir.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Pedro.3:8.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conclusión,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sed todos de un mismo sentir,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compasivos, fraternales, misericordiosos y de espíritu humilde;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7EC253-3873-F20F-8458-A6135CFC4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0"/>
            <a:ext cx="380668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Compasivos.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Amándonos fraternalmente.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Misericordiosos.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Amigables.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deseamos que Él Dios de paz y amor este entre nosotros debemos de ser de un mismo sentir, pensar en Cristo.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armonía de almas, almas que laten juntas, en sintonía con Cristo y unas con otras.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B04B40-30C8-5F4F-952F-14836D679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2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relojes que dan las campanadas simultáneamente.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perfecta telepatía intelectual, identidad de ideas y armonía de sentimientos.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Teniendo la misma mente en Cristo todos en la enseñanza unidad perfecta total.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esto solo se logra imitando a Cristo.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mismo sentir en Cristo.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Romanos.15:5-6.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1D1ACB-7256-7216-151A-C2BF017F5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SOMOS DE UN MISMO SENTIR. 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que el Dios de la paciencia y del consuelo os conceda tener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el mismo sentir los unos para con los otros conforme a Cristo Jesús,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para que unánimes,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una voz, glorifiquéis al Dios y Padre de nuestro Señor Jesucristo.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Solo siento del mismo sentir, pensamiento podemos alzar la vos unánimes para adorar a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982939-C58D-E724-8ACF-783B3EF72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demás, hermanos, regocijaos, sed perfectos, confortaos, sed de un mismo sentir,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vivid en paz;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Dios de amor y paz será con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Corintios en lugar de seguir en las prácticas de.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Corintios.12:20-21.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temo que quizá cuando yo vaya, halle que no sois lo que deseo, y yo sea hallado por vosotros que no soy lo que deseáis;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que quizá haya pleitos, celos, enojos, rivalidades, difamaciones, chismes, arrogancia, desórdenes;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V.21.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4BCE36-618F-899A-218B-6A0CBB1F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2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temo que cuando os visite de nuevo, mi Dios me humille delante de vosotros, y yo tenga que llorar por muchos que han pecado anteriormente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no se han arrepentido de la impureza, inmoralidad y sensualidad que han practicado.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Debían de abolir todas aquellas prácticas y vivir en paz.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agradar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 haber paz en todas las iglesias.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054D67-3D75-98E8-C2F3-4A05E3FCA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52757"/>
            <a:ext cx="3806685" cy="550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3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Corintios.14:33.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Dios no es Dios de confusión,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sino de paz,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en todas las iglesias de los santos.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guardar la unidad del Espíritu en él vinculo de la paz.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Efesios.4:3.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esforzándoos por preservar la unidad del Espíritu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en el vínculo de la paz.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CD04BD-C4B6-1428-1EFC-D2DC2B9BD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1"/>
            <a:ext cx="3806686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0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“GUARDAR” Aquí es una palabra usada por los militares y se refiere a guardar los prisioneros.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un soldado romano recibió la responsabilidad de guardar a un prisionero sabía que pagaría con su propia vida, si este se escapaba.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Hechos.16:27.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despertar el carcelero y ver abiertas todas las puertas de la cárcel,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sacó su espada y se iba a matar,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creyendo que los prisioneros se habían escapado.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9A528C-4723-3E5F-222E-2101286B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1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Está misma responsabilidad tenemos con la unidad del Espíritu.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Perderla resultara en la perdida de almas incluyendo la nuestra.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tener paz entre nosotros mismo.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Tesalonicenses.5:13.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que los tengáis en muy alta estima con amor, por causa de su trabajo.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Vivid en paz los unos con los otros.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CCCD36-B530-04DA-16C0-0B4C27276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80668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obligación de mantener la paz.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es posible, debemos estar en paz con todos los hombres.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Romanos.12:18.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es posible, en cuanto de vosotros dependa,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estad en paz con todos los hombres.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seguir lo que contribuye a la paz.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Romanos.14:19.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80D50F-44DF-3CA1-E2F8-27381315B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80668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939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6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152940"/>
            <a:ext cx="5337313" cy="5705060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siendo justificados gratuitamente por su gracia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medio de la redención que es en Cristo Jesús,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Dios acompaña y tiene comunión solamente con quienes evidencian estas cualidades.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Viviendo en paz y amor entre sus hermanos y prójimos.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hace su promesa de estar con nosotros.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90A1AA-5C99-5D43-E448-0822549CC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403860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36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Así que procuremos lo que contribuye a la paz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 la edificación mutua.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la paz no podremos ver al Señor.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Hebreos.12:14.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Buscad la paz con todos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santidad, sin la cual nadie verá al Señor.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deseamos que Él Dios de paz y amor este entre nosotros debemos de tener paz con todos, porque Dios es Dios de paz y no de confusión.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68D854-7B32-7980-F328-C7A8E4600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3499"/>
            <a:ext cx="380668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30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 SÍ: VIVIMOS EN PAZ. </a:t>
            </a:r>
            <a:b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II CORINTIOS.13:11. 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325562"/>
            <a:ext cx="5337313" cy="5532437"/>
          </a:xfrm>
        </p:spPr>
        <p:txBody>
          <a:bodyPr/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Corintios.14:33.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Dios no es Dios de confusión,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sino de paz,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en todas las iglesias de los santos.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Sembremos la paz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Santiago.3:18.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la semilla cuyo fruto es la justicia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se siembra en paz por aquellos que hacen la paz.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de las fuerzas para buscar la paz siempre.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E79611-46EE-5B46-9F75-B936ABEF1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" y="1325562"/>
            <a:ext cx="377686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8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3974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CONCLUSIÓN.</a:t>
            </a: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983976"/>
            <a:ext cx="5337313" cy="587402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promete estar con nosotros, pero nosotros debemos de poner de nuestra parte: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tenemos.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Gozo.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Perfección- Madures- Ser completo.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Consolación.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Teniendo el mismo sentir.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Viviendo en Paz.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Dios nos ayude siempre.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9356AE-AA3C-FD16-E91C-C45DEFFB9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3975"/>
            <a:ext cx="3806685" cy="58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97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FA021C9-423B-9195-1BF7-4B580C52AD42}"/>
              </a:ext>
            </a:extLst>
          </p:cNvPr>
          <p:cNvSpPr/>
          <p:nvPr/>
        </p:nvSpPr>
        <p:spPr>
          <a:xfrm>
            <a:off x="0" y="5744818"/>
            <a:ext cx="9144000" cy="11131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252D61C-2C60-1531-FAE3-8CE9D1F6C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 lo demás, hermanos, regocijaos,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sed perfectos, confortaos, sed de un mismo sentir, vivid en paz; y el Dios de amor y paz será con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cristiano debe tener gozo en todo tiempo y circunstancia: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la persecución todo cristiano debe tener gozo siempre.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Mateo.5:12.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B0F7DA-F6E6-BC45-9BDB-E692AB2CC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77"/>
            <a:ext cx="3806685" cy="5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Regocijaos y alegraos,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vuestra recompensa en los cielos es grande, porque así persiguieron a los profetas que fueron antes que vosotros.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Timoteo.3:12.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en verdad, todos los que quieren vivir piadosamente en Cristo Jesús,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serán perseguidos.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encarcelamiento: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Hechos.16:25.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40B01F-8B2B-53F8-AEA7-3A46D72BF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76"/>
            <a:ext cx="3806685" cy="5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1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a medianoche,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Pablo y Silas oraban y cantaban himnos a Dios,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los presos los escuchaban.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pobreza: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Corintios.6:10.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como entristecidos, mas siempre gozosos;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pobres, pero enriqueciendo a muchos; como no teniendo nada, aunque poseyéndolo todo.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Filipenses.4:12.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85512F-8F0A-C784-7B68-35F581C07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78"/>
            <a:ext cx="3806685" cy="5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1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Sé vivir en pobreza, y sé vivir en prosperidad; en todo y por todo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he aprendido el secreto tanto de estar saciado como de tener hambre,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 tener abundancia como de sufrir necesidad.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Perdidas de propiedades: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Hebreos.10:34.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tuvisteis compasión de los prisioneros y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aceptasteis con gozo el despojo de vuestros bienes,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sabiendo que tenéis para vosotros mismos una mejor y más duradera posesión.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3A524D-01EC-47AA-5B07-3703C4341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78"/>
            <a:ext cx="3806685" cy="52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7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EB9BA3-31A8-0585-4107-168F7840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C94783F-92ED-DAEB-0C56-AEF781EE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0078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DIOS DE PAZ Y AMOR ESTARÁ CON VOSOTROS: SI HAY GOZO. II CORINTIOS.13:11.</a:t>
            </a:r>
            <a:endParaRPr lang="es-NI" sz="36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15E1D38-3454-9866-6CAD-F2A4EF25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686" y="1620078"/>
            <a:ext cx="5337313" cy="523792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Está fue una gran evidencia de su fe genuina, las posiciones materiales no han de compararse con las celestiales.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Romanos.8:18.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considero que los sufrimientos de este tiempo presente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son dignos de ser comparados con la gloria que nos ha de ser revelada.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pruebas severas.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Colosenses.1:24.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BF4FFC-A97F-4FA0-435E-778BEC23F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78"/>
            <a:ext cx="3810000" cy="5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3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298</TotalTime>
  <Words>3490</Words>
  <Application>Microsoft Office PowerPoint</Application>
  <PresentationFormat>Presentación en pantalla (4:3)</PresentationFormat>
  <Paragraphs>243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Maiandra GD</vt:lpstr>
      <vt:lpstr>Tema de Office</vt:lpstr>
      <vt:lpstr> “EL DIOS DE PAZ Y DE AMOR ESTARÁ CON VOSOTROS”. II CORINTIOS.13:11. </vt:lpstr>
      <vt:lpstr>INTRODUCCIÓN:</vt:lpstr>
      <vt:lpstr>INTRODUCCIÓN:</vt:lpstr>
      <vt:lpstr>INTRODUCCIÓN:</vt:lpstr>
      <vt:lpstr>EL DIOS DE PAZ Y AMOR ESTARÁ CON VOSOTROS: SI HAY GOZO. II CORINTIOS.13:11.</vt:lpstr>
      <vt:lpstr>EL DIOS DE PAZ Y AMOR ESTARÁ CON VOSOTROS: SI HAY GOZO. II CORINTIOS.13:11.</vt:lpstr>
      <vt:lpstr>EL DIOS DE PAZ Y AMOR ESTARÁ CON VOSOTROS: SI HAY GOZO. II CORINTIOS.13:11.</vt:lpstr>
      <vt:lpstr>EL DIOS DE PAZ Y AMOR ESTARÁ CON VOSOTROS: SI HAY GOZO. II CORINTIOS.13:11.</vt:lpstr>
      <vt:lpstr>EL DIOS DE PAZ Y AMOR ESTARÁ CON VOSOTROS: SI HAY GOZO. II CORINTIOS.13:11.</vt:lpstr>
      <vt:lpstr>EL DIOS DE PAZ Y AMOR ESTARÁ CON VOSOTROS: SI HAY GOZO. II CORINTIOS.13:11.</vt:lpstr>
      <vt:lpstr>EL DIOS DE PAZ Y AMOR ESTARÁ CON VOSOTROS: SI HAY GOZO. II CORINTIOS.13:11.</vt:lpstr>
      <vt:lpstr>EL DIOS DE PAZ Y AMOR ESTARÁ CON VOSOTROS: SI HAY GOZO. II CORINTIOS.13:11.</vt:lpstr>
      <vt:lpstr>EL DIOS DE PAZ Y AMOR ESTARÁ CON VOSOTROS: SI HAY PERFECCIÓN.  II CORINTIOS.13:11. </vt:lpstr>
      <vt:lpstr>EL DIOS DE PAZ Y AMOR ESTARÁ CON VOSOTROS: SI HAY PERFECCIÓN.  II CORINTIOS.13:11. </vt:lpstr>
      <vt:lpstr>EL DIOS DE PAZ Y AMOR ESTARÁ CON VOSOTROS: SI HAY PERFECCIÓN.  II CORINTIOS.13:11. </vt:lpstr>
      <vt:lpstr>EL DIOS DE PAZ Y AMOR ESTARÁ CON VOSOTROS: SI HAY PERFECCIÓN.  II CORINTIOS.13:11. </vt:lpstr>
      <vt:lpstr>EL DIOS DE PAZ Y AMOR ESTARÁ CON VOSOTROS: SI HAY PERFECCIÓN.  II CORINTIOS.13:11. </vt:lpstr>
      <vt:lpstr>EL DIOS DE PAZ Y AMOR ESTARÁ CON VOSOTROS: SI HAY PERFECCIÓN.  II CORINTIOS.13:11. </vt:lpstr>
      <vt:lpstr>EL DIOS DE PAZ Y AMOR ESTARÁ CON VOSOTROS: SI NOS CONSOLAMOS.  II CORINTIOS.13:11. </vt:lpstr>
      <vt:lpstr>EL DIOS DE PAZ Y AMOR ESTARÁ CON VOSOTROS: SI NOS CONSOLAMOS.  II CORINTIOS.13:11. </vt:lpstr>
      <vt:lpstr>EL DIOS DE PAZ Y AMOR ESTARÁ CON VOSOTROS: SI NOS CONSOLAMOS.  II CORINTIOS.13:11. </vt:lpstr>
      <vt:lpstr>EL DIOS DE PAZ Y AMOR ESTARÁ CON VOSOTROS: SI NOS CONSOLAMOS.  II CORINTIOS.13:11. </vt:lpstr>
      <vt:lpstr>EL DIOS DE PAZ Y AMOR ESTARÁ CON VOSOTROS: SI NOS CONSOLAMOS.  II CORINTIOS.13:11. </vt:lpstr>
      <vt:lpstr>EL DIOS DE PAZ Y AMOR ESTARÁ CON VOSOTROS: SI NOS CONSOLAMOS.  II CORINTIOS.13:11. </vt:lpstr>
      <vt:lpstr>EL DIOS DE PAZ Y AMOR ESTARÁ CON VOSOTROS: SI NOS CONSOLAMOS.  II CORINTIOS.13:11. </vt:lpstr>
      <vt:lpstr>EL DIOS DE PAZ Y AMOR ESTARÁ CON VOSOTROS: SI SOMOS DE UN MISMO SENTIR. II CORINTIOS.13:11. </vt:lpstr>
      <vt:lpstr>EL DIOS DE PAZ Y AMOR ESTARÁ CON VOSOTROS: SI SOMOS DE UN MISMO SENTIR. II CORINTIOS.13:11. </vt:lpstr>
      <vt:lpstr>EL DIOS DE PAZ Y AMOR ESTARÁ CON VOSOTROS: SI SOMOS DE UN MISMO SENTIR. II CORINTIOS.13:11. </vt:lpstr>
      <vt:lpstr>EL DIOS DE PAZ Y AMOR ESTARÁ CON VOSOTROS: SI SOMOS DE UN MISMO SENTIR. II CORINTIOS.13:11. </vt:lpstr>
      <vt:lpstr>EL DIOS DE PAZ Y AMOR ESTARÁ CON VOSOTROS: SI SOMOS DE UN MISMO SENTIR. II CORINTIOS.13:11. </vt:lpstr>
      <vt:lpstr>EL DIOS DE PAZ Y AMOR ESTARÁ CON VOSOTROS: SI SOMOS DE UN MISMO SENTIR. II CORINTIOS.13:11. </vt:lpstr>
      <vt:lpstr>EL DIOS DE PAZ Y AMOR ESTARÁ CON VOSOTROS: SI SOMOS DE UN MISMO SENTIR. II CORINTIOS.13:11. </vt:lpstr>
      <vt:lpstr>EL DIOS DE PAZ Y AMOR ESTARÁ CON VOSOTROS: SI SOMOS DE UN MISMO SENTIR. II CORINTIOS.13:11. </vt:lpstr>
      <vt:lpstr>EL DIOS DE PAZ Y AMOR ESTARÁ CON VOSOTROS SÍ: VIVIMOS EN PAZ.  II CORINTIOS.13:11. </vt:lpstr>
      <vt:lpstr>EL DIOS DE PAZ Y AMOR ESTARÁ CON VOSOTROS SÍ: VIVIMOS EN PAZ.  II CORINTIOS.13:11. </vt:lpstr>
      <vt:lpstr>EL DIOS DE PAZ Y AMOR ESTARÁ CON VOSOTROS SÍ: VIVIMOS EN PAZ.  II CORINTIOS.13:11. </vt:lpstr>
      <vt:lpstr>EL DIOS DE PAZ Y AMOR ESTARÁ CON VOSOTROS SÍ: VIVIMOS EN PAZ.  II CORINTIOS.13:11. </vt:lpstr>
      <vt:lpstr>EL DIOS DE PAZ Y AMOR ESTARÁ CON VOSOTROS SÍ: VIVIMOS EN PAZ.  II CORINTIOS.13:11. </vt:lpstr>
      <vt:lpstr>EL DIOS DE PAZ Y AMOR ESTARÁ CON VOSOTROS SÍ: VIVIMOS EN PAZ.  II CORINTIOS.13:11. </vt:lpstr>
      <vt:lpstr>EL DIOS DE PAZ Y AMOR ESTARÁ CON VOSOTROS SÍ: VIVIMOS EN PAZ.  II CORINTIOS.13:11. </vt:lpstr>
      <vt:lpstr>EL DIOS DE PAZ Y AMOR ESTARÁ CON VOSOTROS SÍ: VIVIMOS EN PAZ.  II CORINTIOS.13:11. </vt:lpstr>
      <vt:lpstr>CONCLUSIÓN.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ARREBATANDO EL REINO. MATEO.11:12.</dc:title>
  <dc:creator>MARIO MORENO</dc:creator>
  <cp:lastModifiedBy>MARIO MORENO</cp:lastModifiedBy>
  <cp:revision>13</cp:revision>
  <dcterms:created xsi:type="dcterms:W3CDTF">2023-07-15T01:06:35Z</dcterms:created>
  <dcterms:modified xsi:type="dcterms:W3CDTF">2024-02-07T00:02:21Z</dcterms:modified>
</cp:coreProperties>
</file>