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6EC3D5-7015-A292-F16D-0F64F79022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38E94A-B0AA-0E98-C6E7-6A61B4CA3D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726573-4491-C4C2-E214-4A3C170911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5A319-973C-423A-9B57-06F7DFFF6A1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33492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C0C0DD-79F8-15EF-6355-8492C9C6A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118F09-85E4-00BD-6379-1D6F40B0F8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841408-A00B-D990-6C10-E846A65C2C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F6613-2660-4798-BF91-51E53DE150D3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0833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F070BE-CEA4-C263-7E09-689D6E585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509FC3-9886-F7B2-8F97-624DB2F67E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27D7F6-DC47-361B-BE91-BE8FC695F9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01A41-C8A6-4E07-85BD-4C9B2CDAEAB8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18145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6A0EBC-2A34-94F7-85EA-8F7F1C226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05ECBA-86D5-3AE7-E4D4-D709BF8AC0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B63173-A411-30DE-375B-8712672C74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89646-4D26-496A-BE15-7E4E1185B7B7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37848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5CACEC-D89A-B841-ADAC-E8FFBDC48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214987-3799-06E0-82B2-7645850F63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A499BD-6587-0695-E010-3C94370081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6B233-78A8-48A8-B29E-E112031C7A48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479333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FE4067-6EB9-15AC-020F-7A7CCBE6AD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B82574-4B47-591C-6333-88EA980141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132968-9D03-8E44-71DA-E3DDA8F6B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484E2-A421-4FA8-BEE0-44869264D5A1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88525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909EC80-96ED-BBAD-9A87-DCA48EA49B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9692DE5-9FBA-952D-E34D-89740CCDBB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8630367-E151-9A83-DDE5-540E619552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6CB02-30F1-4F28-B296-53A109A736B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27190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F26195B-66EB-C6BC-8D9A-DB69C4378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460C13B-5221-681C-73A3-1DDB26E719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D6B713D-96B5-AB93-8AFC-F0BA3810FE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764C0-9DCF-4145-9CEC-63DD5523D0C2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85179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3B144CC-A636-A1C6-BFE4-40209C443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807792-AD6C-F8D1-2909-0A53EAE5DF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ED4E13-B6BF-A70C-DFE5-EA77A28741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84A58A-38B9-4CC0-9CFA-742EE100210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26049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D90CF0-61A9-C005-931E-29BA938D93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C730A7-D5BD-1FD5-19B8-F886286D8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ACFF89-4320-1A15-FEB2-097D61300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3D1A48-E2F9-4231-8FB5-10DE7A4F7B40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00013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99C6BF-447A-F9B5-629E-46F2B2674A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7349AE-6A76-7EFB-0983-645BD13624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DBADE0-2D06-ABBC-D169-BAB49C02B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5623DF-F25F-451D-8862-C1FEFDC467C9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062445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EAEE602-7F84-4206-62E6-67C9D6D63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78F2D0E-0CBE-2A2A-968A-206887BA3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Haga clic para modificar el estilo de texto del patrón</a:t>
            </a:r>
          </a:p>
          <a:p>
            <a:pPr lvl="1"/>
            <a:r>
              <a:rPr lang="en-US" altLang="es-ES"/>
              <a:t>Segundo nivel</a:t>
            </a:r>
          </a:p>
          <a:p>
            <a:pPr lvl="2"/>
            <a:r>
              <a:rPr lang="en-US" altLang="es-ES"/>
              <a:t>Tercer nivel</a:t>
            </a:r>
          </a:p>
          <a:p>
            <a:pPr lvl="3"/>
            <a:r>
              <a:rPr lang="en-US" altLang="es-ES"/>
              <a:t>Cuarto nivel</a:t>
            </a:r>
          </a:p>
          <a:p>
            <a:pPr lvl="4"/>
            <a:r>
              <a:rPr lang="en-US" altLang="es-E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B85E9A-8A0B-C95E-5786-456CDA79B8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A921915-D63C-4D07-4074-BCF3DC1E78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795DAD1-1D5C-0335-D7D5-95D678D682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7F35539-942F-469B-98D8-0378DF1D2F64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40653E11-2143-1CB3-BB4E-C00CF4E845A2}"/>
              </a:ext>
            </a:extLst>
          </p:cNvPr>
          <p:cNvSpPr/>
          <p:nvPr/>
        </p:nvSpPr>
        <p:spPr>
          <a:xfrm>
            <a:off x="381000" y="4419600"/>
            <a:ext cx="8343900" cy="22860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Nube 3">
            <a:extLst>
              <a:ext uri="{FF2B5EF4-FFF2-40B4-BE49-F238E27FC236}">
                <a16:creationId xmlns:a16="http://schemas.microsoft.com/office/drawing/2014/main" id="{D1A43B2B-EF04-5EEC-33B5-AECF327AC186}"/>
              </a:ext>
            </a:extLst>
          </p:cNvPr>
          <p:cNvSpPr/>
          <p:nvPr/>
        </p:nvSpPr>
        <p:spPr>
          <a:xfrm>
            <a:off x="1354138" y="1854200"/>
            <a:ext cx="6248400" cy="2286000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D9269AF6-C957-97AF-AECE-9C500E6C10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6350"/>
            <a:ext cx="9144000" cy="1695450"/>
          </a:xfrm>
          <a:solidFill>
            <a:srgbClr val="A50021"/>
          </a:solidFill>
        </p:spPr>
        <p:txBody>
          <a:bodyPr anchor="ctr"/>
          <a:lstStyle/>
          <a:p>
            <a:pPr eaLnBrk="1" hangingPunct="1"/>
            <a:br>
              <a:rPr lang="en-US" altLang="es-ES" sz="4000">
                <a:solidFill>
                  <a:schemeClr val="bg1"/>
                </a:solidFill>
              </a:rPr>
            </a:br>
            <a:r>
              <a:rPr lang="en-US" altLang="es-ES" sz="4000">
                <a:solidFill>
                  <a:schemeClr val="bg1"/>
                </a:solidFill>
              </a:rPr>
              <a:t>EL GOZO DE EL SEÑOR ES NUESTRA FORTALEZA.</a:t>
            </a:r>
            <a:br>
              <a:rPr lang="en-US" altLang="es-ES" sz="4000">
                <a:solidFill>
                  <a:schemeClr val="bg1"/>
                </a:solidFill>
              </a:rPr>
            </a:br>
            <a:endParaRPr lang="en-US" altLang="es-ES" sz="4000">
              <a:solidFill>
                <a:schemeClr val="bg1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403285-2F8C-122C-0553-61573A1C988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87475" y="2516188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s-ES" sz="4400" b="1">
                <a:solidFill>
                  <a:srgbClr val="A50021"/>
                </a:solidFill>
              </a:rPr>
              <a:t>Nehemias.8:10.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020D91-1586-2FB6-0BEC-39E2C2CDD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4724400"/>
            <a:ext cx="73533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ES" sz="2400" b="1"/>
              <a:t>También les dijo: Id, comed de la grosura, bebed de lo dulce, y mandad raciones a los que no tienen nada preparado; porque este día es santo para nuestro Señor. No os entristezcáis, porque la alegría del SEÑOR es vuestra fortaleza.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8D7F4691-6A83-99BD-D854-7C5B3EE5F6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El diablo  te atacara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Para quitarte  el  gozo.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Le doy  un consejo…siga  no se detenga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Continua.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Llegaremos  hasta nuestra patria celestia.</a:t>
            </a:r>
          </a:p>
          <a:p>
            <a:pPr eaLnBrk="1" hangingPunct="1">
              <a:lnSpc>
                <a:spcPct val="90000"/>
              </a:lnSpc>
            </a:pPr>
            <a:endParaRPr lang="en-US" altLang="es-ES" sz="2800">
              <a:solidFill>
                <a:srgbClr val="A5002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Cuantos  dicen aleluya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Cuantos  dicen gloria  a Dios.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Cuantos  dicen..amen.amen..amen.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0F92A51-2DFC-1306-3FF1-1538DE3874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Noticias  no agradables.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B649B00-F2C4-7C4B-CFE9-0A89F4A26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Le quiero contar  de  algo  que  quizas  usted   no se  ha dado cuenta.</a:t>
            </a:r>
          </a:p>
          <a:p>
            <a:pPr eaLnBrk="1" hangingPunct="1">
              <a:lnSpc>
                <a:spcPct val="8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Por  que usted  nos mira a nosotros  bien vestiditos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Con el trajesito  y la corbata..pero..</a:t>
            </a:r>
          </a:p>
          <a:p>
            <a:pPr eaLnBrk="1" hangingPunct="1">
              <a:lnSpc>
                <a:spcPct val="8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La semana  pasada  em llamaron  de mi pais  para decirme  que  donde enterrariamos   mi mama.</a:t>
            </a:r>
          </a:p>
          <a:p>
            <a:pPr eaLnBrk="1" hangingPunct="1">
              <a:lnSpc>
                <a:spcPct val="8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Por  que esta bien enferma.</a:t>
            </a:r>
          </a:p>
          <a:p>
            <a:pPr eaLnBrk="1" hangingPunct="1">
              <a:lnSpc>
                <a:spcPct val="8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Pero nada  de esto   me quitara  mi gozo.</a:t>
            </a:r>
          </a:p>
          <a:p>
            <a:pPr eaLnBrk="1" hangingPunct="1">
              <a:lnSpc>
                <a:spcPct val="8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A  su nombre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51D9B89-4A8E-7722-7DBC-F4D4B068A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Introduccion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5C9FF53-8544-9602-09CC-109A4E2F0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Si hay algo  que  el diablo siempre  ha querido quitar  de nuestra vidas  es  el gozo.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El diablo quiere poner tristeza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El diablo quiere  poner una autocompasion.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El diablo quiere  que tu seas  una persona amargada.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5F15E56-659A-3603-5B5B-CF487F5E4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El diablo sabe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78528A2-F1A1-4F7B-360F-D91C756B51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Que Dios tiene planes grandes  para  tu vida.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Que Dios te quiere usar.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Que Dios tiene planes grandes para  tu vida.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Jeremias.29:11.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Que  tu tienes  una promesa  de salvacion  en tu vida.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Hechos.16:31.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Que Dios te quiere prosperar.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>
                <a:solidFill>
                  <a:srgbClr val="A50021"/>
                </a:solidFill>
              </a:rPr>
              <a:t>Salmos.23:6.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043C01B-3582-556C-A45B-9D95699211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 b="1">
                <a:solidFill>
                  <a:schemeClr val="bg1"/>
                </a:solidFill>
              </a:rPr>
              <a:t>Que usara  el diablo.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7446533-DC29-F84C-6015-6E5C847D8B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Para lograr   su cometido.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Problemas, en la familia, en el trabajo,en la iglesia.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Chismes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Calumnias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Soleda………a Jesus  lo dejaron solo los dicipulos.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La situasion economica.</a:t>
            </a:r>
          </a:p>
          <a:p>
            <a:pPr eaLnBrk="1" hangingPunct="1"/>
            <a:endParaRPr lang="en-US" altLang="es-ES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A7B0916-9CB0-5360-1ED5-DF8956DFB8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Ataques a un mas fuertes.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A9CC3B5-F8BF-56ED-0991-3841A060C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839200" cy="4983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David   un dia  perdio  todo lo que tenia.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El palacio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La casa real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A  su hijo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Sus esposas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Y todo lo que tenia….y su pueblo  dice la biblia  que los de sarvia.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II Samuel.16:13.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                                        II Samuel.16:16.</a:t>
            </a:r>
          </a:p>
          <a:p>
            <a:pPr eaLnBrk="1" hangingPunct="1">
              <a:lnSpc>
                <a:spcPct val="90000"/>
              </a:lnSpc>
            </a:pPr>
            <a:endParaRPr lang="en-US" altLang="es-ES" sz="2400">
              <a:solidFill>
                <a:srgbClr val="A5002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s-ES" sz="2400">
                <a:solidFill>
                  <a:srgbClr val="A50021"/>
                </a:solidFill>
              </a:rPr>
              <a:t>Dios bendiga  a los que paran al lado suyo cuando  esta pasando  esas pruebas.  dificiles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E572021-4F4E-F32D-48AF-B76308AA0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 sz="2400">
                <a:solidFill>
                  <a:schemeClr val="bg1"/>
                </a:solidFill>
              </a:rPr>
              <a:t>Le doy  un consejo</a:t>
            </a:r>
            <a:br>
              <a:rPr lang="en-US" altLang="es-ES" sz="2400">
                <a:solidFill>
                  <a:schemeClr val="bg1"/>
                </a:solidFill>
              </a:rPr>
            </a:br>
            <a:r>
              <a:rPr lang="en-US" altLang="es-ES" sz="2400">
                <a:solidFill>
                  <a:schemeClr val="bg1"/>
                </a:solidFill>
              </a:rPr>
              <a:t>siga..siga..continua..siga..no se detenga.</a:t>
            </a:r>
            <a:br>
              <a:rPr lang="en-US" altLang="es-ES" sz="2400">
                <a:solidFill>
                  <a:schemeClr val="bg1"/>
                </a:solidFill>
              </a:rPr>
            </a:br>
            <a:endParaRPr lang="en-US" altLang="es-ES" sz="2400">
              <a:solidFill>
                <a:schemeClr val="bg1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A9F3AB7-1CB5-F117-18C9-5DA557FEE8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NO  HAY NADA MAS DIFICIL…QUE SER TRAICIONADO…A  Jesus  lo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traiciono  su amigo…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Mateo.26:14.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Mateo.26:50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El hombre  de  su confianza..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El  que comia con el en su mismo plato.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El que le  guardaba las ofrendas.</a:t>
            </a:r>
          </a:p>
          <a:p>
            <a:pPr eaLnBrk="1" hangingPunct="1">
              <a:lnSpc>
                <a:spcPct val="9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El diablo  te atacara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Y buscara  de todas  formas  para  que dejes  de servir  a Dios.</a:t>
            </a:r>
          </a:p>
          <a:p>
            <a:pPr eaLnBrk="1" hangingPunct="1">
              <a:lnSpc>
                <a:spcPct val="90000"/>
              </a:lnSpc>
            </a:pPr>
            <a:endParaRPr lang="en-US" altLang="es-ES" sz="2000">
              <a:solidFill>
                <a:srgbClr val="A5002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Nunca olvidare  de personas   que eran de mi total confianza,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que podian firmar cheques.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000">
                <a:solidFill>
                  <a:srgbClr val="A50021"/>
                </a:solidFill>
              </a:rPr>
              <a:t>Llegaron  con sus hogares destruidos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A01ABF3-0A41-F976-BAD3-C0F9AA8F5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Continua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7EA0F7A-3918-1A41-87A5-AAFF3A6A9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Estuve  con ellos  orando  por  sus hijos   a media noche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Visitandolos  en los hospitales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Hechandoles  fuera  demonios</a:t>
            </a: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Llevandolos  a los hospitales</a:t>
            </a:r>
          </a:p>
          <a:p>
            <a:pPr eaLnBrk="1" hangingPunct="1"/>
            <a:endParaRPr lang="en-US" altLang="es-ES">
              <a:solidFill>
                <a:srgbClr val="A50021"/>
              </a:solidFill>
            </a:endParaRPr>
          </a:p>
          <a:p>
            <a:pPr eaLnBrk="1" hangingPunct="1"/>
            <a:r>
              <a:rPr lang="en-US" altLang="es-ES">
                <a:solidFill>
                  <a:srgbClr val="A50021"/>
                </a:solidFill>
              </a:rPr>
              <a:t>Y  ya cuando  algo no les parecio…se  fueron  de la iglesia  hablando peste..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1FE4680-04BA-1E5A-01F8-F62414894B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Continua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34152FD-79EF-3974-92ED-4B3A25CA7D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Usando  el nombre  de Dios diciendo a los  que estaban  en aquel entonces..que  Dios les habia dicho  que esta iglesia  se cerraria.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Yo creo   que  el diablo queria quitarme  el gozo como pastor..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Pero le digo  una cosa  hoy  no tiene  la paz  en sus corazon  y la confianza  de verme  alos ojos…por  que saben  que estaban mal.</a:t>
            </a:r>
          </a:p>
          <a:p>
            <a:pPr eaLnBrk="1" hangingPunct="1">
              <a:lnSpc>
                <a:spcPct val="90000"/>
              </a:lnSpc>
            </a:pPr>
            <a:endParaRPr lang="en-US" altLang="es-ES" sz="2800">
              <a:solidFill>
                <a:srgbClr val="A5002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s-ES" sz="2800">
                <a:solidFill>
                  <a:srgbClr val="A50021"/>
                </a:solidFill>
              </a:rPr>
              <a:t>Pero  el gozo de  el señor  es mi fortaleza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04CCBEF-185C-6D3F-30D7-74F75B3C6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50021"/>
          </a:solidFill>
        </p:spPr>
        <p:txBody>
          <a:bodyPr/>
          <a:lstStyle/>
          <a:p>
            <a:pPr eaLnBrk="1" hangingPunct="1"/>
            <a:r>
              <a:rPr lang="en-US" altLang="es-ES">
                <a:solidFill>
                  <a:schemeClr val="bg1"/>
                </a:solidFill>
              </a:rPr>
              <a:t>Continua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5134F79-14D7-826E-9F1E-8643870533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Uno de  ellos  fue  enviado  a honduras  a la iglesia   donde  eran miembros  los  hermanos  Yanez.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Y haya fueron  a mentirle  aun siervo de Dios…prometiendoles  mandarle el buss de la iglesia.</a:t>
            </a:r>
          </a:p>
          <a:p>
            <a:pPr eaLnBrk="1" hangingPunct="1">
              <a:lnSpc>
                <a:spcPct val="80000"/>
              </a:lnSpc>
            </a:pPr>
            <a:endParaRPr lang="en-US" altLang="es-ES" sz="18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Haciendo promesas   que nosotros  aqui  nunca  habiamos prometido.</a:t>
            </a:r>
          </a:p>
          <a:p>
            <a:pPr eaLnBrk="1" hangingPunct="1">
              <a:lnSpc>
                <a:spcPct val="80000"/>
              </a:lnSpc>
            </a:pPr>
            <a:endParaRPr lang="en-US" altLang="es-ES" sz="18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Hasta  un dia  que mis hermanos Yanez  me comentaron  de  este  asunto.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Le doy gracias  a Dios  que me hizo  una limpeza  de esta gente  que se les hace  facil traicionar  y mentir</a:t>
            </a:r>
          </a:p>
          <a:p>
            <a:pPr eaLnBrk="1" hangingPunct="1">
              <a:lnSpc>
                <a:spcPct val="80000"/>
              </a:lnSpc>
            </a:pPr>
            <a:endParaRPr lang="en-US" altLang="es-ES" sz="180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Sera  a ti alguien te traiciono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Tu pareja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Tu esposo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Tu esposa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s-ES" sz="1800">
                <a:solidFill>
                  <a:srgbClr val="A50021"/>
                </a:solidFill>
              </a:rPr>
              <a:t> Se libre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694</Words>
  <Application>Microsoft Office PowerPoint</Application>
  <PresentationFormat>Presentación en pantalla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Diseño predeterminado</vt:lpstr>
      <vt:lpstr> EL GOZO DE EL SEÑOR ES NUESTRA FORTALEZA. </vt:lpstr>
      <vt:lpstr>Introduccion</vt:lpstr>
      <vt:lpstr>El diablo sabe</vt:lpstr>
      <vt:lpstr>Que usara  el diablo.</vt:lpstr>
      <vt:lpstr>Ataques a un mas fuertes.</vt:lpstr>
      <vt:lpstr>Le doy  un consejo siga..siga..continua..siga..no se detenga. </vt:lpstr>
      <vt:lpstr>Continua</vt:lpstr>
      <vt:lpstr>Continua</vt:lpstr>
      <vt:lpstr>Continua</vt:lpstr>
      <vt:lpstr>Presentación de PowerPoint</vt:lpstr>
      <vt:lpstr>Noticias  no agradables.</vt:lpstr>
    </vt:vector>
  </TitlesOfParts>
  <Company>Centro Cristiano Nueva vida Int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gozo de  el Señor es nuestra fortaleza</dc:title>
  <dc:creator>JCruz</dc:creator>
  <cp:lastModifiedBy>MARIO MORENO</cp:lastModifiedBy>
  <cp:revision>5</cp:revision>
  <dcterms:created xsi:type="dcterms:W3CDTF">2009-06-13T18:51:29Z</dcterms:created>
  <dcterms:modified xsi:type="dcterms:W3CDTF">2023-05-14T00:52:38Z</dcterms:modified>
</cp:coreProperties>
</file>