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FF3300"/>
    <a:srgbClr val="5D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74" d="100"/>
          <a:sy n="74" d="100"/>
        </p:scale>
        <p:origin x="-116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94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30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2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13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6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3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50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05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8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60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C6D9-FA37-4E5B-B20E-2869EE830019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5CE7-135A-46B4-85D0-9DA37A367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2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28"/>
            <a:ext cx="9144000" cy="686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rgbClr val="5D22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4. Deberíamos enojarnos con el pecado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1412776"/>
            <a:ext cx="84969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Salmo 97:10.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“Los que amáis a Jehová, aborreced el mal”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852936"/>
            <a:ext cx="8568952" cy="156966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Salmo 101:3.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pondré delante de mis ojos cosa injusta. Aborrezco la obra de los que se desvían;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Ninguno de ellos se acercará a mí</a:t>
            </a:r>
            <a:r>
              <a:rPr lang="es-MX" sz="3200" b="1" dirty="0" smtClean="0"/>
              <a:t>.</a:t>
            </a:r>
            <a:endParaRPr lang="es-MX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8979" y="4702112"/>
            <a:ext cx="8712968" cy="156966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Salmo 119:128.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eso estimé rectos todos tus mandamientos sobre todas las cosas,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aborrecí todo camino de mentira.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64096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000" b="1" dirty="0" smtClean="0"/>
              <a:t>La ira ― su lado negativo</a:t>
            </a:r>
            <a:endParaRPr lang="es-MX" sz="6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628800"/>
            <a:ext cx="280831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Salmo 37:8.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Deja la ira, y desecha el enojo;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te excites en manera alguna a hacer lo malo.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03848" y="1670979"/>
            <a:ext cx="2880320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Proverbios 14:17.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fácilmente se enoja hará locuras; 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el hombre perverso será aborrecido.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28184" y="1670979"/>
            <a:ext cx="2808312" cy="35394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Proverbios15:1</a:t>
            </a:r>
          </a:p>
          <a:p>
            <a:pPr algn="ctr"/>
            <a:r>
              <a:rPr lang="es-MX" sz="3200" b="1" dirty="0" smtClean="0"/>
              <a:t> </a:t>
            </a:r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blanda respuesta quita la ira; </a:t>
            </a:r>
          </a:p>
          <a:p>
            <a:pPr algn="ctr"/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la palabra áspera hace subir el furor.</a:t>
            </a:r>
            <a:endParaRPr lang="es-MX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/>
              <a:t>Moises</a:t>
            </a:r>
            <a:r>
              <a:rPr lang="es-MX" sz="3600" b="1" dirty="0" smtClean="0"/>
              <a:t> . Números 20:1-13</a:t>
            </a:r>
            <a:endParaRPr lang="es-MX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148064" y="1196752"/>
            <a:ext cx="37444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/>
              <a:t>Cain</a:t>
            </a:r>
            <a:r>
              <a:rPr lang="es-MX" sz="3600" b="1" dirty="0" smtClean="0"/>
              <a:t>.  </a:t>
            </a:r>
            <a:r>
              <a:rPr lang="es-MX" sz="3600" b="1" dirty="0" err="1" smtClean="0"/>
              <a:t>Genesis</a:t>
            </a:r>
            <a:r>
              <a:rPr lang="es-MX" sz="3600" b="1" dirty="0" smtClean="0"/>
              <a:t> 4</a:t>
            </a:r>
            <a:endParaRPr lang="es-MX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06805" y="1196751"/>
            <a:ext cx="42484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Pedro Juan 18:10</a:t>
            </a:r>
            <a:endParaRPr lang="es-MX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2204864"/>
            <a:ext cx="85689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Santiago y Juan Lucas 9:51-56</a:t>
            </a:r>
            <a:endParaRPr lang="es-MX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3501008"/>
            <a:ext cx="8568952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La ira ― Actitudes que en realidad dañan a la iglesia</a:t>
            </a:r>
            <a:endParaRPr lang="es-MX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04664"/>
            <a:ext cx="871296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La  </a:t>
            </a:r>
            <a:r>
              <a:rPr lang="es-MX" sz="3600" b="1" dirty="0" err="1" smtClean="0"/>
              <a:t>mayoria</a:t>
            </a:r>
            <a:r>
              <a:rPr lang="es-MX" sz="3600" b="1" dirty="0" smtClean="0"/>
              <a:t> de nosotros tenemos recuerdo de </a:t>
            </a:r>
            <a:r>
              <a:rPr lang="es-MX" sz="3600" b="1" dirty="0" err="1" smtClean="0"/>
              <a:t>algun</a:t>
            </a:r>
            <a:r>
              <a:rPr lang="es-MX" sz="3600" b="1" dirty="0" smtClean="0"/>
              <a:t> incidente donde la ira se hizo manifiesta, a veces vergonzosa, y otras lamentables</a:t>
            </a:r>
            <a:endParaRPr lang="es-MX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212976"/>
            <a:ext cx="8712968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Proverbios 14:17. </a:t>
            </a:r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que fácilmente se enoja hará locuras;  Y el hombre perverso será aborrecido.</a:t>
            </a:r>
            <a:endParaRPr lang="es-MX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4653136"/>
            <a:ext cx="871296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Proverbios 14:29.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que tarda en airarse es grande de entendimiento;  Mas el que es impaciente de espíritu enaltece la necedad.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2078" y="332656"/>
            <a:ext cx="78000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Razones para controlarnos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7644" y="2564904"/>
            <a:ext cx="8568952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1. Damos mal ejemplo a otros, especialmente a los visitantes. </a:t>
            </a:r>
            <a:r>
              <a:rPr lang="es-MX" sz="3200" b="1" u="sng" dirty="0" smtClean="0"/>
              <a:t>Mateo 5:16</a:t>
            </a:r>
            <a:r>
              <a:rPr lang="es-MX" sz="3200" b="1" dirty="0" smtClean="0"/>
              <a:t>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Así alumbre vuestra luz delante de los hombres, para que vean vuestras buenas obras, y glorifiquen a vuestro Padre que está en los cielos.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784976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2. Olvidamos nuestra responsabilidad de amarnos los unos a los otros. Jesús nos mandó a amarnos los unos a los otros. </a:t>
            </a:r>
            <a:r>
              <a:rPr lang="es-MX" sz="3200" b="1" u="sng" dirty="0" smtClean="0"/>
              <a:t>Romanos 12:9</a:t>
            </a:r>
            <a:r>
              <a:rPr lang="es-MX" sz="3200" b="1" dirty="0" smtClean="0"/>
              <a:t>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amor sea sin fingimiento. Aborreced lo malo, seguid lo bueno. </a:t>
            </a:r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3429000"/>
            <a:ext cx="8712968" cy="323165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3. Nos aleja de perdonarnos unos a otros. Marcos 11:</a:t>
            </a:r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25-26. Y cuando estéis orando, perdonad, si tenéis algo contra alguno, para que también vuestro Padre que está en los cielos os perdone a vosotros vuestras ofensas.</a:t>
            </a:r>
          </a:p>
          <a:p>
            <a:pPr algn="ctr"/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Porque si vosotros no perdonáis, tampoco vuestro Padre que está en los cielos os perdonará vuestras ofensas.</a:t>
            </a:r>
            <a:endParaRPr lang="es-MX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332656"/>
            <a:ext cx="4248472" cy="5509200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4. La ira destruye la paz que necesita</a:t>
            </a:r>
          </a:p>
          <a:p>
            <a:pPr algn="ctr"/>
            <a:r>
              <a:rPr lang="es-MX" sz="3200" b="1" dirty="0" smtClean="0"/>
              <a:t>prevalecer en la iglesia.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“Los cristianos son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promotores de la paz, no arruinadores de la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misma.”</a:t>
            </a:r>
          </a:p>
          <a:p>
            <a:pPr algn="ctr"/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Romanos 14: 19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Así que, sigamos lo que contribuye a la paz y a la mutua edificación.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16016" y="476672"/>
            <a:ext cx="4320480" cy="45243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5. La ira daña nuestras vidas física y</a:t>
            </a:r>
          </a:p>
          <a:p>
            <a:pPr algn="ctr"/>
            <a:r>
              <a:rPr lang="es-MX" sz="3200" b="1" dirty="0" smtClean="0"/>
              <a:t>espiritualmente.</a:t>
            </a:r>
          </a:p>
          <a:p>
            <a:pPr algn="ctr"/>
            <a:r>
              <a:rPr lang="es-MX" sz="3200" b="1" dirty="0" smtClean="0"/>
              <a:t>Un proverbio chino dice: 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“Si eres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 en un momento de ira, escaparás de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 días de dolor.”</a:t>
            </a:r>
          </a:p>
          <a:p>
            <a:pPr algn="ctr"/>
            <a:endParaRPr lang="es-MX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solidFill>
            <a:srgbClr val="005C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Principios para vencer la ira y el enojo de Efesios 4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1. Debemos ser humildes, pacientes y amorosos hacia los demás (4:1-2).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2. Debemos esforzarnos por mantener la unidad del Espíritu en el vínculo de la paz (4:3)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3. Debemos quitar el pecado de nuestras vidas 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(4:17-19).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4. Debemos imitar a Cristo (4:20-21).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5. Debemos despojarnos del viejo hombre y vestirnos del nuevo (4:22; 2 Corintios 5:17).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6. Debemos desechar la mentira de nuestras vidas (4:25).</a:t>
            </a:r>
          </a:p>
          <a:p>
            <a:pPr algn="ctr"/>
            <a:r>
              <a:rPr lang="es-MX" sz="3000" b="1" dirty="0" smtClean="0">
                <a:solidFill>
                  <a:schemeClr val="bg1"/>
                </a:solidFill>
              </a:rPr>
              <a:t>7. Debemos evitar dar lugar al diablo cuando nos enojamos (4:26-27).</a:t>
            </a:r>
            <a:endParaRPr lang="es-MX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por-sus-frutos-los-conoce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2050" name="Picture 2" descr="C:\Users\Mario Moreno\Desktop\Señales\Gracias\gif-gracias-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“El hombre iracundo promueve contienda…”</a:t>
            </a:r>
          </a:p>
          <a:p>
            <a:pPr algn="ctr"/>
            <a:r>
              <a:rPr lang="es-MX" sz="3600" b="1" dirty="0" smtClean="0"/>
              <a:t>(Proverbios 18:18)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04664"/>
            <a:ext cx="4320480" cy="600164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De acuerdo al Diccionario American </a:t>
            </a:r>
            <a:r>
              <a:rPr lang="es-MX" sz="3200" b="1" dirty="0" err="1" smtClean="0">
                <a:solidFill>
                  <a:schemeClr val="bg1"/>
                </a:solidFill>
              </a:rPr>
              <a:t>Heritage</a:t>
            </a:r>
            <a:r>
              <a:rPr lang="es-MX" sz="3200" b="1" dirty="0" smtClean="0">
                <a:solidFill>
                  <a:schemeClr val="bg1"/>
                </a:solidFill>
              </a:rPr>
              <a:t>, “ira” se define como </a:t>
            </a:r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sensación de desagrado extremo, hostilidad, indignación, exasperación hacia alguien o algo; algunos sinónimos son furia, rabia, cólera, resentimiento, indignación.</a:t>
            </a:r>
            <a:endParaRPr lang="es-MX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24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20072" y="129589"/>
            <a:ext cx="3744416" cy="60170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 smtClean="0">
                <a:solidFill>
                  <a:schemeClr val="bg1"/>
                </a:solidFill>
              </a:rPr>
              <a:t>De acuerdo al Diccionario Bíblico de </a:t>
            </a:r>
            <a:r>
              <a:rPr lang="es-MX" sz="3500" b="1" dirty="0" err="1" smtClean="0">
                <a:solidFill>
                  <a:schemeClr val="bg1"/>
                </a:solidFill>
              </a:rPr>
              <a:t>Holman</a:t>
            </a:r>
            <a:r>
              <a:rPr lang="es-MX" sz="3500" b="1" dirty="0" smtClean="0">
                <a:solidFill>
                  <a:schemeClr val="bg1"/>
                </a:solidFill>
              </a:rPr>
              <a:t>, la ira se define como </a:t>
            </a:r>
            <a:r>
              <a:rPr lang="es-MX" sz="3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sentimiento de estar muy molesto y con ganas de pelear con una persona o cosa que lo molesta o está contra de uno.</a:t>
            </a:r>
            <a:endParaRPr lang="es-MX" sz="3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1855"/>
            <a:ext cx="4872499" cy="48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8496944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En cuanto al enojo, el Diccionario American </a:t>
            </a:r>
            <a:r>
              <a:rPr lang="es-MX" sz="3200" b="1" dirty="0" err="1" smtClean="0">
                <a:solidFill>
                  <a:schemeClr val="bg1"/>
                </a:solidFill>
              </a:rPr>
              <a:t>Heritage</a:t>
            </a:r>
            <a:r>
              <a:rPr lang="es-MX" sz="3200" b="1" dirty="0" smtClean="0">
                <a:solidFill>
                  <a:schemeClr val="bg1"/>
                </a:solidFill>
              </a:rPr>
              <a:t> la define como una</a:t>
            </a:r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ira violenta, rencorosa, rabia y furia. Es una manifestación de la ira.</a:t>
            </a:r>
            <a:endParaRPr lang="es-MX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5499"/>
            <a:ext cx="6768752" cy="45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56895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000" b="1" dirty="0" smtClean="0"/>
              <a:t>La ira ― Su lado positivo</a:t>
            </a:r>
            <a:endParaRPr lang="es-MX" sz="6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2832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49304" y="4716426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…no se ponga el sol sobre vuestro enojo</a:t>
            </a:r>
            <a:endParaRPr lang="es-MX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9789" y="260648"/>
            <a:ext cx="800443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EJEMPLOS DE IRA POSTIVA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628800"/>
            <a:ext cx="4176464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1. Deberíamos enojarnos cuando vemos que otros (cristianos y no cristianos) no muestran respeto por la autoridad Bíblica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6" y="1628800"/>
            <a:ext cx="4392482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Colosenses 3:17  Hermanos, sed imitadores de mí, y mirad a los que así se conducen según el ejemplo que tenéis en nosotros.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60648"/>
            <a:ext cx="8568952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2. Deberíamos enojarnos cuando los</a:t>
            </a:r>
          </a:p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cristianos no muestran respeto y reverencia a Dios.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9781" y="2492896"/>
            <a:ext cx="8568952" cy="2308324"/>
          </a:xfrm>
          <a:prstGeom prst="rect">
            <a:avLst/>
          </a:prstGeom>
          <a:solidFill>
            <a:srgbClr val="005C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Marcos 12 30. </a:t>
            </a:r>
            <a:r>
              <a:rPr lang="es-MX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amarás al Señor tu Dios con todo tu corazón, y con toda tu alma, y con toda tu mente y con todas tus fuerzas. Este es el principal mandamiento</a:t>
            </a:r>
            <a:r>
              <a:rPr lang="es-MX" sz="3600" b="1" dirty="0" smtClean="0">
                <a:solidFill>
                  <a:schemeClr val="bg1"/>
                </a:solidFill>
              </a:rPr>
              <a:t>.</a:t>
            </a:r>
            <a:endParaRPr lang="es-MX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6028" y="260648"/>
            <a:ext cx="4176464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3. Deberíamos enojarnos cuando vemos que los cristianos son indiferentes a la obra</a:t>
            </a:r>
          </a:p>
          <a:p>
            <a:pPr algn="ctr"/>
            <a:r>
              <a:rPr lang="es-MX" sz="3600" b="1" dirty="0" smtClean="0"/>
              <a:t>del Señor.</a:t>
            </a:r>
            <a:endParaRPr lang="es-MX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572000" y="260648"/>
            <a:ext cx="4392488" cy="403187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1 Corintios 15:58. </a:t>
            </a:r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Así que, hermanos míos amados, estad firmes y constantes, creciendo en la obra del Señor siempre, sabiendo que vuestro trabajo en el Señor no es en vano</a:t>
            </a:r>
            <a:r>
              <a:rPr lang="es-MX" sz="3200" b="1" dirty="0" smtClean="0">
                <a:solidFill>
                  <a:schemeClr val="bg1"/>
                </a:solidFill>
              </a:rPr>
              <a:t>.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6028" y="4581128"/>
            <a:ext cx="8736452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Hebreos 6:10 P</a:t>
            </a:r>
            <a:r>
              <a:rPr lang="es-MX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orque Dios no es injusto para olvidar vuestra obra y el trabajo de amor que habéis mostrado hacia su nombre, habiendo servido a los santos y sirviéndoles aún. </a:t>
            </a:r>
            <a:endParaRPr lang="es-MX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903</Words>
  <Application>Microsoft Office PowerPoint</Application>
  <PresentationFormat>Presentación en pantalla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Garcia Peralta</dc:creator>
  <cp:lastModifiedBy>Mario Moreno</cp:lastModifiedBy>
  <cp:revision>11</cp:revision>
  <dcterms:created xsi:type="dcterms:W3CDTF">2017-03-05T04:40:13Z</dcterms:created>
  <dcterms:modified xsi:type="dcterms:W3CDTF">2017-03-29T21:58:15Z</dcterms:modified>
</cp:coreProperties>
</file>