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5"/>
  </p:handoutMasterIdLst>
  <p:sldIdLst>
    <p:sldId id="274" r:id="rId2"/>
    <p:sldId id="302" r:id="rId3"/>
    <p:sldId id="304" r:id="rId4"/>
    <p:sldId id="305" r:id="rId5"/>
    <p:sldId id="306" r:id="rId6"/>
    <p:sldId id="307" r:id="rId7"/>
    <p:sldId id="277" r:id="rId8"/>
    <p:sldId id="265" r:id="rId9"/>
    <p:sldId id="303" r:id="rId10"/>
    <p:sldId id="278" r:id="rId11"/>
    <p:sldId id="283" r:id="rId12"/>
    <p:sldId id="284" r:id="rId13"/>
    <p:sldId id="288" r:id="rId14"/>
    <p:sldId id="287" r:id="rId15"/>
    <p:sldId id="286" r:id="rId16"/>
    <p:sldId id="308" r:id="rId17"/>
    <p:sldId id="309" r:id="rId18"/>
    <p:sldId id="310" r:id="rId19"/>
    <p:sldId id="311" r:id="rId20"/>
    <p:sldId id="285" r:id="rId21"/>
    <p:sldId id="312" r:id="rId22"/>
    <p:sldId id="289" r:id="rId23"/>
    <p:sldId id="295" r:id="rId24"/>
    <p:sldId id="317" r:id="rId25"/>
    <p:sldId id="318" r:id="rId26"/>
    <p:sldId id="319" r:id="rId27"/>
    <p:sldId id="321" r:id="rId28"/>
    <p:sldId id="290" r:id="rId29"/>
    <p:sldId id="320" r:id="rId30"/>
    <p:sldId id="325" r:id="rId31"/>
    <p:sldId id="326" r:id="rId32"/>
    <p:sldId id="328" r:id="rId33"/>
    <p:sldId id="329" r:id="rId34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601" autoAdjust="0"/>
    <p:restoredTop sz="49754" autoAdjust="0"/>
  </p:normalViewPr>
  <p:slideViewPr>
    <p:cSldViewPr showGuides="1">
      <p:cViewPr varScale="1">
        <p:scale>
          <a:sx n="74" d="100"/>
          <a:sy n="74" d="100"/>
        </p:scale>
        <p:origin x="-117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defTabSz="931863"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98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3038475" cy="46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defTabSz="931863"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98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831263"/>
            <a:ext cx="3038475" cy="46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>
              <a:defRPr sz="1200" smtClean="0"/>
            </a:lvl1pPr>
          </a:lstStyle>
          <a:p>
            <a:pPr>
              <a:defRPr/>
            </a:pPr>
            <a:fld id="{79AEC7FB-B782-45AB-B081-53B1DD987CD8}" type="slidenum">
              <a:rPr lang="en-US" altLang="en-US"/>
              <a:pPr>
                <a:defRPr/>
              </a:pPr>
              <a:t>‹Nº›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908611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545265-45AC-4785-92CF-9BCA54051593}" type="slidenum">
              <a:rPr lang="en-US" altLang="en-US"/>
              <a:pPr>
                <a:defRPr/>
              </a:pPr>
              <a:t>‹Nº›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14303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492140-3E48-4959-B08F-993D822A58AE}" type="slidenum">
              <a:rPr lang="en-US" altLang="en-US"/>
              <a:pPr>
                <a:defRPr/>
              </a:pPr>
              <a:t>‹Nº›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75650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89653D-0A9C-467D-B406-B4221C8EB582}" type="slidenum">
              <a:rPr lang="en-US" altLang="en-US"/>
              <a:pPr>
                <a:defRPr/>
              </a:pPr>
              <a:t>‹Nº›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9344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1E3A77-7752-4482-A936-0C9B7F4368F1}" type="slidenum">
              <a:rPr lang="en-US" altLang="en-US"/>
              <a:pPr>
                <a:defRPr/>
              </a:pPr>
              <a:t>‹Nº›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9531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7F8FE3-C33C-4C47-AC7B-E5260C96CB36}" type="slidenum">
              <a:rPr lang="en-US" altLang="en-US"/>
              <a:pPr>
                <a:defRPr/>
              </a:pPr>
              <a:t>‹Nº›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78905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9D5835-DF2B-4A6D-839C-4D8CD5503CA3}" type="slidenum">
              <a:rPr lang="en-US" altLang="en-US"/>
              <a:pPr>
                <a:defRPr/>
              </a:pPr>
              <a:t>‹Nº›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44798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721E2F-28F0-46FB-806C-4999B4051CF8}" type="slidenum">
              <a:rPr lang="en-US" altLang="en-US"/>
              <a:pPr>
                <a:defRPr/>
              </a:pPr>
              <a:t>‹Nº›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240267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122687-9CF3-44AB-935B-20701742FA2E}" type="slidenum">
              <a:rPr lang="en-US" altLang="en-US"/>
              <a:pPr>
                <a:defRPr/>
              </a:pPr>
              <a:t>‹Nº›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78280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082E28-36E2-40F6-948F-E21E5D7874B7}" type="slidenum">
              <a:rPr lang="en-US" altLang="en-US"/>
              <a:pPr>
                <a:defRPr/>
              </a:pPr>
              <a:t>‹Nº›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683684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27E36C-CF3B-43DF-8EA5-6B1A8B0075CD}" type="slidenum">
              <a:rPr lang="en-US" altLang="en-US"/>
              <a:pPr>
                <a:defRPr/>
              </a:pPr>
              <a:t>‹Nº›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3981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37C7BA-D6EB-4F75-85BA-F81FAF294ACC}" type="slidenum">
              <a:rPr lang="en-US" altLang="en-US"/>
              <a:pPr>
                <a:defRPr/>
              </a:pPr>
              <a:t>‹Nº›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48152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63C0CEF9-33D1-40D3-A758-F55C29CA6A41}" type="slidenum">
              <a:rPr lang="en-US" altLang="en-US"/>
              <a:pPr>
                <a:defRPr/>
              </a:pPr>
              <a:t>‹Nº›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jpe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5" descr="C:\Documents and Settings\Owner\Application Data\Microsoft\Media Catalog\exito-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38200"/>
            <a:ext cx="9144000" cy="601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838200"/>
          </a:xfrm>
          <a:solidFill>
            <a:schemeClr val="bg1"/>
          </a:solidFill>
        </p:spPr>
        <p:txBody>
          <a:bodyPr/>
          <a:lstStyle/>
          <a:p>
            <a:pPr eaLnBrk="1" hangingPunct="1">
              <a:defRPr/>
            </a:pPr>
            <a:r>
              <a:rPr lang="en-US" altLang="en-US" sz="3600" b="1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TRIUNFANDO SOBRE LAS PRUEBAS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4" descr="C:\Documents and Settings\Owner\Application Data\Microsoft\Media Catalog\bolant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14400"/>
            <a:ext cx="9144000" cy="415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b="1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ACCIDENTES DE TRAFICO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5029200"/>
            <a:ext cx="9144000" cy="18288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20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SEGÚN: LA FUNDACIÓN POR UN MUNDO LIBRE DE DROGAS.</a:t>
            </a:r>
          </a:p>
          <a:p>
            <a:pPr eaLnBrk="1" hangingPunct="1">
              <a:defRPr/>
            </a:pPr>
            <a:r>
              <a:rPr lang="es-MX" altLang="en-US" sz="20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Times New Roman" pitchFamily="18" charset="0"/>
              </a:rPr>
              <a:t>Las muertes por accidentes de tráfico en Estados Unidos fueron 12,998 en el 2007...</a:t>
            </a:r>
          </a:p>
          <a:p>
            <a:pPr eaLnBrk="1" hangingPunct="1">
              <a:defRPr/>
            </a:pPr>
            <a:r>
              <a:rPr lang="es-MX" altLang="en-US" sz="20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Times New Roman" pitchFamily="18" charset="0"/>
              </a:rPr>
              <a:t>Todas relacionadas con el alcohol</a:t>
            </a:r>
          </a:p>
          <a:p>
            <a:pPr eaLnBrk="1" hangingPunct="1">
              <a:defRPr/>
            </a:pPr>
            <a:r>
              <a:rPr lang="es-MX" altLang="en-US" sz="20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Times New Roman" pitchFamily="18" charset="0"/>
              </a:rPr>
              <a:t>Jovenes entre 12 a 29 años.</a:t>
            </a:r>
            <a:endParaRPr lang="en-US" altLang="en-US" sz="2000" b="1" smtClean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4" descr="C:\Documents and Settings\Owner\Application Data\Microsoft\Media Catalog\internet_adolescent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90600"/>
            <a:ext cx="9144000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40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MAL USO DE LA INTERNET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4648200"/>
            <a:ext cx="9144000" cy="2209800"/>
          </a:xfrm>
        </p:spPr>
        <p:txBody>
          <a:bodyPr/>
          <a:lstStyle/>
          <a:p>
            <a:pPr lvl="1" algn="ctr" eaLnBrk="1" hangingPunct="1">
              <a:lnSpc>
                <a:spcPct val="90000"/>
              </a:lnSpc>
              <a:buFontTx/>
              <a:buNone/>
              <a:defRPr/>
            </a:pPr>
            <a:r>
              <a:rPr lang="en-US" altLang="en-US" sz="24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Tahoma" pitchFamily="34" charset="0"/>
              </a:rPr>
              <a:t>La adicción a Internet afecta, sobre todo, a chicos mayores.</a:t>
            </a:r>
          </a:p>
          <a:p>
            <a:pPr lvl="1" algn="ctr" eaLnBrk="1" hangingPunct="1">
              <a:lnSpc>
                <a:spcPct val="90000"/>
              </a:lnSpc>
              <a:buFontTx/>
              <a:buNone/>
              <a:defRPr/>
            </a:pPr>
            <a:r>
              <a:rPr lang="en-US" altLang="en-US" sz="24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Tahoma" pitchFamily="34" charset="0"/>
              </a:rPr>
              <a:t> </a:t>
            </a:r>
          </a:p>
          <a:p>
            <a:pPr lvl="1" algn="ctr" eaLnBrk="1" hangingPunct="1">
              <a:lnSpc>
                <a:spcPct val="90000"/>
              </a:lnSpc>
              <a:buFontTx/>
              <a:buNone/>
              <a:defRPr/>
            </a:pPr>
            <a:r>
              <a:rPr lang="en-US" altLang="en-US" sz="20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Tahoma" pitchFamily="34" charset="0"/>
              </a:rPr>
              <a:t>Según un estudio publicado en "Evidencias de Pediatría", </a:t>
            </a:r>
          </a:p>
          <a:p>
            <a:pPr lvl="1" algn="ctr" eaLnBrk="1" hangingPunct="1">
              <a:lnSpc>
                <a:spcPct val="90000"/>
              </a:lnSpc>
              <a:buFontTx/>
              <a:buNone/>
              <a:defRPr/>
            </a:pPr>
            <a:r>
              <a:rPr lang="en-US" altLang="en-US" sz="20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Tahoma" pitchFamily="34" charset="0"/>
              </a:rPr>
              <a:t>Son jóvenes que dedican más de 20 horas semanales a la web y la utilizan para jugar "on line".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5" descr="C:\Documents and Settings\Owner\Application Data\Microsoft\Media Catalog\leyendo-la-bibli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1676400" y="1714500"/>
            <a:ext cx="5791200" cy="3429000"/>
          </a:xfrm>
          <a:solidFill>
            <a:schemeClr val="bg1"/>
          </a:solidFill>
        </p:spPr>
        <p:txBody>
          <a:bodyPr/>
          <a:lstStyle/>
          <a:p>
            <a:pPr eaLnBrk="1" hangingPunct="1">
              <a:defRPr/>
            </a:pPr>
            <a:r>
              <a:rPr lang="es-MX" altLang="en-US" sz="6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LECTURA: </a:t>
            </a:r>
            <a:r>
              <a:rPr lang="es-MX" altLang="en-US" sz="6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SANTIAGO. </a:t>
            </a:r>
            <a:r>
              <a:rPr lang="es-MX" altLang="en-US" sz="6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1:19-25</a:t>
            </a:r>
            <a:endParaRPr lang="en-US" altLang="en-US" sz="6000" b="1" dirty="0" smtClean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7" descr="C:\Documents and Settings\Owner\Application Data\Microsoft\Media Catalog\leyendo-bibli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514600"/>
            <a:ext cx="9144000" cy="1828800"/>
          </a:xfrm>
          <a:solidFill>
            <a:schemeClr val="bg1"/>
          </a:solidFill>
        </p:spPr>
        <p:txBody>
          <a:bodyPr/>
          <a:lstStyle/>
          <a:p>
            <a:pPr eaLnBrk="1" hangingPunct="1">
              <a:defRPr/>
            </a:pPr>
            <a:r>
              <a:rPr lang="es-MX" altLang="en-US" sz="28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19 Por esto, mis amados hermanos, todo hombre sea pronto para</a:t>
            </a:r>
            <a:r>
              <a:rPr lang="es-MX" altLang="en-US" sz="40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 </a:t>
            </a:r>
            <a:r>
              <a:rPr lang="es-MX" altLang="en-US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oír</a:t>
            </a:r>
            <a:r>
              <a:rPr lang="es-MX" altLang="en-US" sz="28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, tardo para </a:t>
            </a:r>
            <a:r>
              <a:rPr lang="es-MX" altLang="en-US" sz="40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hablar</a:t>
            </a:r>
            <a:r>
              <a:rPr lang="es-MX" altLang="en-US" sz="28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, tardo para </a:t>
            </a:r>
            <a:r>
              <a:rPr lang="es-MX" altLang="en-US" sz="36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airarse</a:t>
            </a:r>
            <a:r>
              <a:rPr lang="es-MX" altLang="en-US" sz="28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;</a:t>
            </a:r>
            <a:endParaRPr lang="en-US" altLang="en-US" sz="2800" smtClean="0">
              <a:effectLst>
                <a:outerShdw blurRad="38100" dist="38100" dir="2700000" algn="tl">
                  <a:srgbClr val="C0C0C0"/>
                </a:outerShdw>
              </a:effectLst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5" descr="C:\Documents and Settings\Owner\Application Data\Microsoft\Media Catalog\leyendo-bibli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0"/>
            <a:ext cx="457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6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1219200"/>
            <a:ext cx="4572000" cy="5638800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s-MX" altLang="en-US" sz="20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20 porque la ira del hombre no obra </a:t>
            </a:r>
          </a:p>
          <a:p>
            <a:pPr algn="ctr" eaLnBrk="1" hangingPunct="1">
              <a:buFontTx/>
              <a:buNone/>
              <a:defRPr/>
            </a:pPr>
            <a:r>
              <a:rPr lang="es-MX" altLang="en-US" sz="20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la justicia de Dios.</a:t>
            </a:r>
          </a:p>
          <a:p>
            <a:pPr algn="ctr" eaLnBrk="1" hangingPunct="1">
              <a:buFontTx/>
              <a:buNone/>
              <a:defRPr/>
            </a:pPr>
            <a:endParaRPr lang="es-MX" altLang="en-US" sz="2000" b="1" smtClean="0">
              <a:effectLst>
                <a:outerShdw blurRad="38100" dist="38100" dir="2700000" algn="tl">
                  <a:srgbClr val="C0C0C0"/>
                </a:outerShdw>
              </a:effectLst>
              <a:cs typeface="Times New Roman" pitchFamily="18" charset="0"/>
            </a:endParaRPr>
          </a:p>
          <a:p>
            <a:pPr algn="ctr" eaLnBrk="1" hangingPunct="1">
              <a:buFontTx/>
              <a:buNone/>
              <a:defRPr/>
            </a:pPr>
            <a:r>
              <a:rPr lang="es-MX" altLang="en-US" sz="20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21 Por lo cual, desechando toda </a:t>
            </a:r>
          </a:p>
          <a:p>
            <a:pPr algn="ctr" eaLnBrk="1" hangingPunct="1">
              <a:buFontTx/>
              <a:buNone/>
              <a:defRPr/>
            </a:pPr>
            <a:r>
              <a:rPr lang="es-MX" altLang="en-US" sz="20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inmundicia y abundancia de </a:t>
            </a:r>
          </a:p>
          <a:p>
            <a:pPr algn="ctr" eaLnBrk="1" hangingPunct="1">
              <a:buFontTx/>
              <a:buNone/>
              <a:defRPr/>
            </a:pPr>
            <a:r>
              <a:rPr lang="es-MX" altLang="en-US" sz="20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malicia, recibid con mansedumbre </a:t>
            </a:r>
          </a:p>
          <a:p>
            <a:pPr algn="ctr" eaLnBrk="1" hangingPunct="1">
              <a:buFontTx/>
              <a:buNone/>
              <a:defRPr/>
            </a:pPr>
            <a:r>
              <a:rPr lang="es-MX" altLang="en-US" sz="20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la palabra implantada, la cual puede </a:t>
            </a:r>
          </a:p>
          <a:p>
            <a:pPr algn="ctr" eaLnBrk="1" hangingPunct="1">
              <a:buFontTx/>
              <a:buNone/>
              <a:defRPr/>
            </a:pPr>
            <a:r>
              <a:rPr lang="es-MX" altLang="en-US" sz="20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salvar vuestras almas. </a:t>
            </a:r>
          </a:p>
          <a:p>
            <a:pPr algn="ctr" eaLnBrk="1" hangingPunct="1">
              <a:buFontTx/>
              <a:buNone/>
              <a:defRPr/>
            </a:pPr>
            <a:endParaRPr lang="es-MX" altLang="en-US" sz="2000" b="1" smtClean="0">
              <a:effectLst>
                <a:outerShdw blurRad="38100" dist="38100" dir="2700000" algn="tl">
                  <a:srgbClr val="C0C0C0"/>
                </a:outerShdw>
              </a:effectLst>
              <a:cs typeface="Times New Roman" pitchFamily="18" charset="0"/>
            </a:endParaRPr>
          </a:p>
          <a:p>
            <a:pPr algn="ctr" eaLnBrk="1" hangingPunct="1">
              <a:buFontTx/>
              <a:buNone/>
              <a:defRPr/>
            </a:pPr>
            <a:r>
              <a:rPr lang="es-MX" altLang="en-US" sz="20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22 Pero sed hacedores de la </a:t>
            </a:r>
          </a:p>
          <a:p>
            <a:pPr algn="ctr" eaLnBrk="1" hangingPunct="1">
              <a:buFontTx/>
              <a:buNone/>
              <a:defRPr/>
            </a:pPr>
            <a:r>
              <a:rPr lang="es-MX" altLang="en-US" sz="20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palabra, y no tan solamente </a:t>
            </a:r>
          </a:p>
          <a:p>
            <a:pPr algn="ctr" eaLnBrk="1" hangingPunct="1">
              <a:buFontTx/>
              <a:buNone/>
              <a:defRPr/>
            </a:pPr>
            <a:r>
              <a:rPr lang="es-MX" altLang="en-US" sz="20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oidores, engañándoos a vosotros </a:t>
            </a:r>
          </a:p>
          <a:p>
            <a:pPr algn="ctr" eaLnBrk="1" hangingPunct="1">
              <a:buFontTx/>
              <a:buNone/>
              <a:defRPr/>
            </a:pPr>
            <a:r>
              <a:rPr lang="es-MX" altLang="en-US" sz="20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mismos.</a:t>
            </a:r>
            <a:endParaRPr lang="es-MX" altLang="en-US" sz="2000" b="1" smtClean="0">
              <a:effectLst>
                <a:outerShdw blurRad="38100" dist="38100" dir="2700000" algn="tl">
                  <a:srgbClr val="C0C0C0"/>
                </a:outerShdw>
              </a:effectLst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4572000" cy="6858000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es-MX" altLang="en-US" sz="20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23 Porque si alguno es oidor de la </a:t>
            </a:r>
          </a:p>
          <a:p>
            <a:pPr eaLnBrk="1" hangingPunct="1">
              <a:buFontTx/>
              <a:buNone/>
              <a:defRPr/>
            </a:pPr>
            <a:r>
              <a:rPr lang="es-MX" altLang="en-US" sz="20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palabra pero no hacedor de ella, </a:t>
            </a:r>
          </a:p>
          <a:p>
            <a:pPr eaLnBrk="1" hangingPunct="1">
              <a:buFontTx/>
              <a:buNone/>
              <a:defRPr/>
            </a:pPr>
            <a:r>
              <a:rPr lang="es-MX" altLang="en-US" sz="20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éste es semejante al hombre que </a:t>
            </a:r>
          </a:p>
          <a:p>
            <a:pPr eaLnBrk="1" hangingPunct="1">
              <a:buFontTx/>
              <a:buNone/>
              <a:defRPr/>
            </a:pPr>
            <a:r>
              <a:rPr lang="es-MX" altLang="en-US" sz="20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considera en un espejo su rostro </a:t>
            </a:r>
          </a:p>
          <a:p>
            <a:pPr eaLnBrk="1" hangingPunct="1">
              <a:buFontTx/>
              <a:buNone/>
              <a:defRPr/>
            </a:pPr>
            <a:r>
              <a:rPr lang="es-MX" altLang="en-US" sz="20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natural. </a:t>
            </a:r>
            <a:endParaRPr lang="es-MX" altLang="en-US" sz="2000" b="1" smtClean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Times New Roman" pitchFamily="18" charset="0"/>
            </a:endParaRPr>
          </a:p>
          <a:p>
            <a:pPr eaLnBrk="1" hangingPunct="1">
              <a:buFontTx/>
              <a:buNone/>
              <a:defRPr/>
            </a:pPr>
            <a:endParaRPr lang="es-MX" altLang="en-US" sz="2000" b="1" smtClean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  <a:p>
            <a:pPr eaLnBrk="1" hangingPunct="1">
              <a:buFontTx/>
              <a:buNone/>
              <a:defRPr/>
            </a:pPr>
            <a:r>
              <a:rPr lang="es-MX" altLang="en-US" sz="20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24 Porque él se considera a sí </a:t>
            </a:r>
          </a:p>
          <a:p>
            <a:pPr eaLnBrk="1" hangingPunct="1">
              <a:buFontTx/>
              <a:buNone/>
              <a:defRPr/>
            </a:pPr>
            <a:r>
              <a:rPr lang="es-MX" altLang="en-US" sz="20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mismo, y se va, y luego olvida cómo </a:t>
            </a:r>
          </a:p>
          <a:p>
            <a:pPr eaLnBrk="1" hangingPunct="1">
              <a:buFontTx/>
              <a:buNone/>
              <a:defRPr/>
            </a:pPr>
            <a:r>
              <a:rPr lang="es-MX" altLang="en-US" sz="20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era. </a:t>
            </a:r>
            <a:endParaRPr lang="es-MX" altLang="en-US" sz="2000" b="1" smtClean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Times New Roman" pitchFamily="18" charset="0"/>
            </a:endParaRPr>
          </a:p>
          <a:p>
            <a:pPr eaLnBrk="1" hangingPunct="1">
              <a:buFontTx/>
              <a:buNone/>
              <a:defRPr/>
            </a:pPr>
            <a:endParaRPr lang="es-MX" altLang="en-US" sz="2000" b="1" smtClean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  <a:p>
            <a:pPr eaLnBrk="1" hangingPunct="1">
              <a:buFontTx/>
              <a:buNone/>
              <a:defRPr/>
            </a:pPr>
            <a:r>
              <a:rPr lang="es-MX" altLang="en-US" sz="20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25 Mas el que mira atentamente en </a:t>
            </a:r>
          </a:p>
          <a:p>
            <a:pPr eaLnBrk="1" hangingPunct="1">
              <a:buFontTx/>
              <a:buNone/>
              <a:defRPr/>
            </a:pPr>
            <a:r>
              <a:rPr lang="es-MX" altLang="en-US" sz="20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la perfecta ley, la de la libertad, y </a:t>
            </a:r>
          </a:p>
          <a:p>
            <a:pPr eaLnBrk="1" hangingPunct="1">
              <a:buFontTx/>
              <a:buNone/>
              <a:defRPr/>
            </a:pPr>
            <a:r>
              <a:rPr lang="es-MX" altLang="en-US" sz="20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persevera en ella, no siendo oidor </a:t>
            </a:r>
          </a:p>
          <a:p>
            <a:pPr eaLnBrk="1" hangingPunct="1">
              <a:buFontTx/>
              <a:buNone/>
              <a:defRPr/>
            </a:pPr>
            <a:r>
              <a:rPr lang="es-MX" altLang="en-US" sz="20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olvidadizo, sino hacedor de la obra, </a:t>
            </a:r>
          </a:p>
          <a:p>
            <a:pPr eaLnBrk="1" hangingPunct="1">
              <a:buFontTx/>
              <a:buNone/>
              <a:defRPr/>
            </a:pPr>
            <a:r>
              <a:rPr lang="es-MX" altLang="en-US" sz="20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éste será bienaventurado en lo que </a:t>
            </a:r>
          </a:p>
          <a:p>
            <a:pPr eaLnBrk="1" hangingPunct="1">
              <a:buFontTx/>
              <a:buNone/>
              <a:defRPr/>
            </a:pPr>
            <a:r>
              <a:rPr lang="es-MX" altLang="en-US" sz="20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hace.</a:t>
            </a:r>
            <a:endParaRPr lang="en-US" altLang="en-US" sz="2000" b="1" smtClean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pic>
        <p:nvPicPr>
          <p:cNvPr id="17411" name="Picture 4" descr="C:\Documents and Settings\Owner\Application Data\Microsoft\Media Catalog\leyendo-bibli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0"/>
            <a:ext cx="457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71600"/>
            <a:ext cx="9144000" cy="548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371600"/>
          </a:xfrm>
        </p:spPr>
        <p:txBody>
          <a:bodyPr/>
          <a:lstStyle/>
          <a:p>
            <a:pPr eaLnBrk="1" hangingPunct="1">
              <a:defRPr/>
            </a:pPr>
            <a:r>
              <a:rPr lang="es-MX" altLang="en-US" sz="66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“CAUSA Y EFECTO”</a:t>
            </a:r>
            <a:endParaRPr lang="en-US" altLang="en-US" sz="6600" b="1" smtClean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676400"/>
          </a:xfrm>
        </p:spPr>
        <p:txBody>
          <a:bodyPr/>
          <a:lstStyle/>
          <a:p>
            <a:pPr eaLnBrk="1" hangingPunct="1">
              <a:defRPr/>
            </a:pPr>
            <a:r>
              <a:rPr lang="es-MX" altLang="en-US" sz="40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20 porque la ira del hombre no obra la justicia de Dios.</a:t>
            </a:r>
            <a:endParaRPr lang="en-US" altLang="en-US" sz="4000" b="1" smtClean="0">
              <a:effectLst>
                <a:outerShdw blurRad="38100" dist="38100" dir="2700000" algn="tl">
                  <a:srgbClr val="C0C0C0"/>
                </a:outerShdw>
              </a:effectLst>
              <a:cs typeface="Times New Roman" pitchFamily="18" charset="0"/>
            </a:endParaRP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752600"/>
            <a:ext cx="9144000" cy="5105400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es-MX" altLang="en-US" sz="4800" b="1" u="sng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CAUSA:</a:t>
            </a:r>
            <a:r>
              <a:rPr lang="es-MX" altLang="en-US" sz="48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 </a:t>
            </a:r>
          </a:p>
          <a:p>
            <a:pPr algn="ctr" eaLnBrk="1" hangingPunct="1">
              <a:buFontTx/>
              <a:buNone/>
              <a:defRPr/>
            </a:pPr>
            <a:r>
              <a:rPr lang="es-MX" altLang="en-US" sz="48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“LA IRA DEL HOMBRE” </a:t>
            </a:r>
            <a:endParaRPr lang="en-US" altLang="en-US" sz="4800" b="1" smtClean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Times New Roman" pitchFamily="18" charset="0"/>
            </a:endParaRPr>
          </a:p>
          <a:p>
            <a:pPr eaLnBrk="1" hangingPunct="1">
              <a:defRPr/>
            </a:pPr>
            <a:r>
              <a:rPr lang="es-MX" altLang="en-US" sz="4800" b="1" u="sng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EFECTO:</a:t>
            </a:r>
            <a:r>
              <a:rPr lang="es-MX" altLang="en-US" sz="48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 </a:t>
            </a:r>
          </a:p>
          <a:p>
            <a:pPr algn="ctr" eaLnBrk="1" hangingPunct="1">
              <a:buFontTx/>
              <a:buNone/>
              <a:defRPr/>
            </a:pPr>
            <a:r>
              <a:rPr lang="es-MX" altLang="en-US" sz="48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“NO OBRA LA JUSTICIA DE DIOS”</a:t>
            </a:r>
            <a:endParaRPr lang="en-US" altLang="en-US" sz="4800" b="1" smtClean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24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24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2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2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6" grpId="0" autoUpdateAnimBg="0"/>
      <p:bldP spid="62467" grpId="0" build="p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905000"/>
          </a:xfrm>
        </p:spPr>
        <p:txBody>
          <a:bodyPr/>
          <a:lstStyle/>
          <a:p>
            <a:pPr eaLnBrk="1" hangingPunct="1">
              <a:defRPr/>
            </a:pPr>
            <a:r>
              <a:rPr lang="es-MX" altLang="en-US" sz="40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22 Pero sed hacedores de la palabra, y no tan solamente oidores, engañándoos a vosotros mismos...</a:t>
            </a:r>
            <a:endParaRPr lang="en-US" altLang="en-US" sz="4000" b="1" smtClean="0">
              <a:effectLst>
                <a:outerShdw blurRad="38100" dist="38100" dir="2700000" algn="tl">
                  <a:srgbClr val="C0C0C0"/>
                </a:outerShdw>
              </a:effectLst>
              <a:cs typeface="Times New Roman" pitchFamily="18" charset="0"/>
            </a:endParaRP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981200"/>
            <a:ext cx="9144000" cy="4876800"/>
          </a:xfrm>
        </p:spPr>
        <p:txBody>
          <a:bodyPr/>
          <a:lstStyle/>
          <a:p>
            <a:pPr eaLnBrk="1" hangingPunct="1">
              <a:defRPr/>
            </a:pPr>
            <a:r>
              <a:rPr lang="es-MX" altLang="en-US" sz="4800" b="1" u="sng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CAUSA: </a:t>
            </a:r>
          </a:p>
          <a:p>
            <a:pPr algn="ctr" eaLnBrk="1" hangingPunct="1">
              <a:buFontTx/>
              <a:buNone/>
              <a:defRPr/>
            </a:pPr>
            <a:r>
              <a:rPr lang="es-MX" altLang="en-US" sz="48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“SOLAMENTE OIDORES”</a:t>
            </a:r>
            <a:endParaRPr lang="es-MX" altLang="en-US" sz="4800" b="1" smtClean="0">
              <a:effectLst>
                <a:outerShdw blurRad="38100" dist="38100" dir="2700000" algn="tl">
                  <a:srgbClr val="C0C0C0"/>
                </a:outerShdw>
              </a:effectLst>
              <a:cs typeface="Times New Roman" pitchFamily="18" charset="0"/>
            </a:endParaRPr>
          </a:p>
          <a:p>
            <a:pPr eaLnBrk="1" hangingPunct="1">
              <a:defRPr/>
            </a:pPr>
            <a:r>
              <a:rPr lang="es-MX" altLang="en-US" sz="4800" b="1" u="sng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EFECTO:</a:t>
            </a:r>
          </a:p>
          <a:p>
            <a:pPr algn="ctr" eaLnBrk="1" hangingPunct="1">
              <a:buFontTx/>
              <a:buNone/>
              <a:defRPr/>
            </a:pPr>
            <a:r>
              <a:rPr lang="es-MX" altLang="en-US" sz="48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“ENGAÑANDOOS A VOSOTROS MISMOS”</a:t>
            </a:r>
            <a:endParaRPr lang="en-US" altLang="en-US" sz="4800" b="1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34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34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3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3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3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3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0" grpId="0" autoUpdateAnimBg="0"/>
      <p:bldP spid="63491" grpId="0" build="p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752600"/>
          </a:xfrm>
        </p:spPr>
        <p:txBody>
          <a:bodyPr/>
          <a:lstStyle/>
          <a:p>
            <a:pPr eaLnBrk="1" hangingPunct="1">
              <a:defRPr/>
            </a:pPr>
            <a:r>
              <a:rPr lang="es-MX" altLang="en-US" sz="28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25 Mas el que mira atentamente en la perfecta ley, la de la libertad, y persevera en ella, no siendo oidor olvidadizo, sino hacedor de la obra, éste será bienaventurado en lo que hace.</a:t>
            </a:r>
            <a:endParaRPr lang="en-US" altLang="en-US" sz="2800" b="1" smtClean="0">
              <a:effectLst>
                <a:outerShdw blurRad="38100" dist="38100" dir="2700000" algn="tl">
                  <a:srgbClr val="C0C0C0"/>
                </a:outerShdw>
              </a:effectLst>
              <a:cs typeface="Times New Roman" pitchFamily="18" charset="0"/>
            </a:endParaRP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905000"/>
            <a:ext cx="9144000" cy="4953000"/>
          </a:xfrm>
        </p:spPr>
        <p:txBody>
          <a:bodyPr/>
          <a:lstStyle/>
          <a:p>
            <a:pPr eaLnBrk="1" hangingPunct="1">
              <a:defRPr/>
            </a:pPr>
            <a:r>
              <a:rPr lang="es-MX" altLang="en-US" b="1" u="sng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CAUSA:</a:t>
            </a:r>
            <a:r>
              <a:rPr lang="es-MX" altLang="en-US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 </a:t>
            </a:r>
          </a:p>
          <a:p>
            <a:pPr eaLnBrk="1" hangingPunct="1">
              <a:buFontTx/>
              <a:buNone/>
              <a:defRPr/>
            </a:pPr>
            <a:r>
              <a:rPr lang="es-MX" altLang="en-US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“MIRA ATENTAMENTE EN LA PERFECTA LEY”</a:t>
            </a:r>
            <a:endParaRPr lang="es-MX" altLang="en-US" i="1" smtClean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Times New Roman" pitchFamily="18" charset="0"/>
            </a:endParaRPr>
          </a:p>
          <a:p>
            <a:pPr eaLnBrk="1" hangingPunct="1">
              <a:defRPr/>
            </a:pPr>
            <a:r>
              <a:rPr lang="es-MX" altLang="en-US" b="1" u="sng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EFECTO:</a:t>
            </a:r>
          </a:p>
          <a:p>
            <a:pPr eaLnBrk="1" hangingPunct="1">
              <a:buFontTx/>
              <a:buNone/>
              <a:defRPr/>
            </a:pPr>
            <a:r>
              <a:rPr lang="es-MX" altLang="en-US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“SERÁ BIENAVENTURADO EN LO QUE HACE”</a:t>
            </a:r>
            <a:endParaRPr lang="es-MX" altLang="en-US" i="1" smtClean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Times New Roman" pitchFamily="18" charset="0"/>
            </a:endParaRPr>
          </a:p>
          <a:p>
            <a:pPr eaLnBrk="1" hangingPunct="1">
              <a:defRPr/>
            </a:pPr>
            <a:r>
              <a:rPr lang="es-MX" altLang="en-US" b="1" u="sng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CAUSA:</a:t>
            </a:r>
          </a:p>
          <a:p>
            <a:pPr eaLnBrk="1" hangingPunct="1">
              <a:buFontTx/>
              <a:buNone/>
              <a:defRPr/>
            </a:pPr>
            <a:r>
              <a:rPr lang="es-MX" altLang="en-US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“HACEROR DE LA OBRA”</a:t>
            </a:r>
            <a:endParaRPr lang="es-MX" altLang="en-US" i="1" smtClean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Times New Roman" pitchFamily="18" charset="0"/>
            </a:endParaRPr>
          </a:p>
          <a:p>
            <a:pPr eaLnBrk="1" hangingPunct="1">
              <a:defRPr/>
            </a:pPr>
            <a:r>
              <a:rPr lang="es-MX" altLang="en-US" b="1" u="sng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EFECTO:</a:t>
            </a:r>
          </a:p>
          <a:p>
            <a:pPr eaLnBrk="1" hangingPunct="1">
              <a:buFontTx/>
              <a:buNone/>
              <a:defRPr/>
            </a:pPr>
            <a:r>
              <a:rPr lang="es-MX" altLang="en-US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“SERÁ BIENAVENTURADO EN LO QUE HACE”</a:t>
            </a:r>
            <a:endParaRPr lang="en-US" altLang="en-US" i="1" smtClean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45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45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4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4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4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4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4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4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4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4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45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45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45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45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45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45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4" grpId="0" autoUpdateAnimBg="0"/>
      <p:bldP spid="64515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1447800"/>
          </a:xfrm>
          <a:solidFill>
            <a:schemeClr val="bg1"/>
          </a:solidFill>
        </p:spPr>
        <p:txBody>
          <a:bodyPr/>
          <a:lstStyle/>
          <a:p>
            <a:pPr eaLnBrk="1" hangingPunct="1">
              <a:defRPr/>
            </a:pPr>
            <a:r>
              <a:rPr lang="es-MX" altLang="en-US" b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Times New Roman" pitchFamily="18" charset="0"/>
              </a:rPr>
              <a:t>“EL PODER DEL JOVEN SOBRE LAS PRUEBAS”</a:t>
            </a:r>
            <a:endParaRPr lang="en-US" altLang="en-US" b="1" smtClean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Times New Roman" pitchFamily="18" charset="0"/>
            </a:endParaRP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0" y="6400800"/>
            <a:ext cx="4572000" cy="4572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1800" b="1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POR. EDGAR LUCERO</a:t>
            </a:r>
          </a:p>
        </p:txBody>
      </p:sp>
      <p:pic>
        <p:nvPicPr>
          <p:cNvPr id="3076" name="Picture 4" descr="C:\Documents and Settings\Owner\Application Data\Microsoft\Media Catalog\Copy of exit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47800"/>
            <a:ext cx="9144000" cy="541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4" descr="C:\Documents and Settings\Owner\Application Data\Microsoft\Media Catalog\en-la-cima-del-exit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61913"/>
            <a:ext cx="9144000" cy="6081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6019800"/>
            <a:ext cx="9144000" cy="838200"/>
          </a:xfrm>
          <a:solidFill>
            <a:schemeClr val="bg1"/>
          </a:solidFill>
        </p:spPr>
        <p:txBody>
          <a:bodyPr/>
          <a:lstStyle/>
          <a:p>
            <a:pPr eaLnBrk="1" hangingPunct="1">
              <a:defRPr/>
            </a:pPr>
            <a:r>
              <a:rPr lang="es-MX" altLang="en-US" sz="24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POTENCIAL + SABIDURIA + PODER = VICTORIA.</a:t>
            </a:r>
            <a:r>
              <a:rPr lang="en-US" altLang="en-US" sz="24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4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animBg="1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3429000"/>
          </a:xfrm>
        </p:spPr>
        <p:txBody>
          <a:bodyPr/>
          <a:lstStyle/>
          <a:p>
            <a:pPr eaLnBrk="1" hangingPunct="1"/>
            <a:r>
              <a:rPr lang="es-MX" altLang="en-US" sz="4800" b="1" smtClean="0">
                <a:latin typeface="Arial" charset="0"/>
                <a:cs typeface="Arial" charset="0"/>
              </a:rPr>
              <a:t>19 Por esto, mis amados hermanos, todo hombre sea pronto para oír, tardo para hablar, tardo para airarse...</a:t>
            </a:r>
            <a:endParaRPr lang="en-US" altLang="en-US" sz="4800" u="sng" smtClean="0">
              <a:latin typeface="Arial" charset="0"/>
              <a:cs typeface="Arial" charset="0"/>
            </a:endParaRP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3429000"/>
            <a:ext cx="9144000" cy="3429000"/>
          </a:xfrm>
        </p:spPr>
        <p:txBody>
          <a:bodyPr/>
          <a:lstStyle/>
          <a:p>
            <a:pPr eaLnBrk="1" hangingPunct="1">
              <a:defRPr/>
            </a:pPr>
            <a:r>
              <a:rPr lang="es-MX" altLang="en-US" sz="8000" b="1" u="sng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CONTRÓL DE LA EXPRESIÓN</a:t>
            </a:r>
            <a:r>
              <a:rPr lang="en-US" altLang="en-US" sz="8000" b="1" u="sng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8" name="Picture 6" descr="C:\Documents and Settings\Owner\Application Data\Microsoft\Media Catalog\tatuaj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76400"/>
            <a:ext cx="4572000" cy="518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16" name="Picture 4" descr="C:\Documents and Settings\Owner\Application Data\Microsoft\Media Catalog\Ear-piercing-1-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676400"/>
            <a:ext cx="4572000" cy="518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17" name="Picture 5" descr="C:\Documents and Settings\Owner\Application Data\Microsoft\Media Catalog\piercing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9563" y="1676400"/>
            <a:ext cx="3443287" cy="518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9906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48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LA EXPRESIÓN DE LA MODA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89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89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89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89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89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89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89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89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4" grpId="0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4" descr="C:\Documents and Settings\Owner\Application Data\Microsoft\Media Catalog\leyendo-bibli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362200"/>
            <a:ext cx="9144000" cy="2057400"/>
          </a:xfrm>
          <a:solidFill>
            <a:schemeClr val="bg1"/>
          </a:solidFill>
        </p:spPr>
        <p:txBody>
          <a:bodyPr/>
          <a:lstStyle/>
          <a:p>
            <a:pPr eaLnBrk="1" hangingPunct="1">
              <a:defRPr/>
            </a:pPr>
            <a:r>
              <a:rPr lang="es-MX" altLang="en-US" sz="40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Lucas.6:45 </a:t>
            </a:r>
            <a:r>
              <a:rPr lang="es-MX" altLang="en-US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Times New Roman" pitchFamily="18" charset="0"/>
              </a:rPr>
              <a:t>...porque de la abundancia del corazón habla la boca.</a:t>
            </a:r>
            <a:endParaRPr lang="en-US" altLang="en-US" sz="40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C:\Documents and Settings\Owner\Application Data\Microsoft\Media Catalog\leyendo-bibli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683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2362200"/>
            <a:ext cx="9144000" cy="2057400"/>
          </a:xfrm>
          <a:solidFill>
            <a:schemeClr val="bg1"/>
          </a:solidFill>
        </p:spPr>
        <p:txBody>
          <a:bodyPr/>
          <a:lstStyle/>
          <a:p>
            <a:pPr eaLnBrk="1" hangingPunct="1">
              <a:defRPr/>
            </a:pPr>
            <a:r>
              <a:rPr lang="es-MX" altLang="en-US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1 </a:t>
            </a:r>
            <a:r>
              <a:rPr lang="es-MX" altLang="en-US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Corintios.15:33 </a:t>
            </a:r>
            <a:r>
              <a:rPr lang="es-MX" altLang="en-US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... No erréis; las malas conversaciones corrompen las buenas costumbres...</a:t>
            </a:r>
            <a:endParaRPr lang="en-US" altLang="en-US" sz="40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C:\Documents and Settings\Owner\Application Data\Microsoft\Media Catalog\leyendo-bibli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2707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1219200"/>
            <a:ext cx="9144000" cy="4343400"/>
          </a:xfrm>
          <a:solidFill>
            <a:schemeClr val="bg1"/>
          </a:solidFill>
        </p:spPr>
        <p:txBody>
          <a:bodyPr/>
          <a:lstStyle/>
          <a:p>
            <a:pPr eaLnBrk="1" hangingPunct="1">
              <a:defRPr/>
            </a:pPr>
            <a:r>
              <a:rPr lang="es-MX" altLang="en-US" sz="36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Salmos.26:1-2</a:t>
            </a:r>
            <a:r>
              <a:rPr lang="es-MX" altLang="en-US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 </a:t>
            </a:r>
            <a:r>
              <a:rPr lang="es-MX" altLang="en-US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Times New Roman" pitchFamily="18" charset="0"/>
              </a:rPr>
              <a:t/>
            </a:r>
            <a:br>
              <a:rPr lang="es-MX" altLang="en-US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Times New Roman" pitchFamily="18" charset="0"/>
              </a:rPr>
            </a:br>
            <a:r>
              <a:rPr lang="es-MX" altLang="en-US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1 Júzgame, oh Jehová, porque yo en mi integridad he andado; He confiado asimismo en Jehová sin titubear.    </a:t>
            </a:r>
            <a:br>
              <a:rPr lang="es-MX" altLang="en-US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</a:br>
            <a:r>
              <a:rPr lang="es-MX" altLang="en-US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2 Escudríñame, oh Jehová, y pruébame; Examina mis íntimos pensamientos y mi corazón.</a:t>
            </a:r>
            <a:endParaRPr lang="en-US" altLang="en-US" sz="36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 descr="C:\Documents and Settings\Owner\Application Data\Microsoft\Media Catalog\leyendo-bibli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3731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2590800"/>
            <a:ext cx="9144000" cy="1752600"/>
          </a:xfrm>
          <a:solidFill>
            <a:schemeClr val="bg1"/>
          </a:solidFill>
        </p:spPr>
        <p:txBody>
          <a:bodyPr/>
          <a:lstStyle/>
          <a:p>
            <a:pPr eaLnBrk="1" hangingPunct="1">
              <a:defRPr/>
            </a:pPr>
            <a:r>
              <a:rPr lang="es-MX" altLang="en-US" sz="48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20 porque la ira del hombre no obra la justicia de Dios.</a:t>
            </a:r>
            <a:endParaRPr lang="en-US" altLang="en-US" sz="4800" b="1" smtClean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 descr="C:\Documents and Settings\Owner\Application Data\Microsoft\Media Catalog\leyendo-bibli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5779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2590800"/>
            <a:ext cx="9144000" cy="2133600"/>
          </a:xfrm>
          <a:solidFill>
            <a:schemeClr val="bg1"/>
          </a:solidFill>
        </p:spPr>
        <p:txBody>
          <a:bodyPr/>
          <a:lstStyle/>
          <a:p>
            <a:pPr eaLnBrk="1" hangingPunct="1">
              <a:defRPr/>
            </a:pPr>
            <a:r>
              <a:rPr lang="es-MX" altLang="en-US" sz="32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Times New Roman" pitchFamily="18" charset="0"/>
              </a:rPr>
              <a:t>21 Por lo cual, desechando toda inmundicia y abundancia de malicia, recibid con mansedumbre la palabra implantada, la cual puede salvar vuestras almas.</a:t>
            </a:r>
            <a:endParaRPr lang="en-US" altLang="en-US" sz="3200" b="1" smtClean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63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5638800"/>
            <a:ext cx="9144000" cy="1219200"/>
          </a:xfrm>
          <a:solidFill>
            <a:schemeClr val="bg1"/>
          </a:solidFill>
        </p:spPr>
        <p:txBody>
          <a:bodyPr/>
          <a:lstStyle/>
          <a:p>
            <a:pPr marL="609600" indent="-609600" algn="ctr" eaLnBrk="1" hangingPunct="1">
              <a:buFontTx/>
              <a:buAutoNum type="arabicPeriod"/>
              <a:defRPr/>
            </a:pPr>
            <a:r>
              <a:rPr lang="es-MX" altLang="en-US" sz="2800" b="1" u="sng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PROCESO ESPIRITUAL DE TRANSFORMACIÓN.</a:t>
            </a:r>
          </a:p>
          <a:p>
            <a:pPr marL="609600" indent="-609600" algn="ctr" eaLnBrk="1" hangingPunct="1">
              <a:buFontTx/>
              <a:buAutoNum type="arabicPeriod"/>
              <a:defRPr/>
            </a:pPr>
            <a:r>
              <a:rPr lang="es-MX" altLang="en-US" sz="2800" b="1" u="sng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CAMBIO DE VALORES.</a:t>
            </a:r>
            <a:endParaRPr lang="en-US" altLang="en-US" sz="2800" b="1" u="sng" smtClean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9" grpId="0" build="p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2" descr="C:\Documents and Settings\Owner\Application Data\Microsoft\Media Catalog\leyendo-bibli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4755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2590800"/>
            <a:ext cx="9144000" cy="1676400"/>
          </a:xfrm>
          <a:solidFill>
            <a:schemeClr val="bg1"/>
          </a:solidFill>
        </p:spPr>
        <p:txBody>
          <a:bodyPr/>
          <a:lstStyle/>
          <a:p>
            <a:pPr eaLnBrk="1" hangingPunct="1">
              <a:defRPr/>
            </a:pPr>
            <a:r>
              <a:rPr lang="es-MX" altLang="en-US" sz="32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22 Pero sed hacedores de la palabra, y no tan solamente oidores, engañándoos a vosotros mismos.</a:t>
            </a:r>
            <a:endParaRPr lang="en-US" altLang="en-US" sz="3200" b="1" smtClean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4" descr="C:\Documents and Settings\Owner\Application Data\Microsoft\Media Catalog\leyendo-bibli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552700"/>
            <a:ext cx="9144000" cy="1752600"/>
          </a:xfrm>
          <a:solidFill>
            <a:schemeClr val="bg1"/>
          </a:solidFill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s-MX" altLang="en-US" sz="28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...16 para que os dé, conforme a las riquezas de su gloria, el ser fortalecidos </a:t>
            </a:r>
            <a:r>
              <a:rPr lang="es-MX" altLang="en-US" b="1" i="1" u="sng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con poder</a:t>
            </a:r>
            <a:r>
              <a:rPr lang="es-MX" altLang="en-US" sz="28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 en el hombre interior por su Espíritu. </a:t>
            </a:r>
            <a:r>
              <a:rPr lang="es-MX" altLang="en-US" sz="28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Efesios.3:16</a:t>
            </a:r>
            <a:endParaRPr lang="es-MX" altLang="en-US" sz="2800" b="1" i="1" dirty="0" smtClean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2954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RESPONSABILIDADES </a:t>
            </a:r>
            <a:br>
              <a:rPr lang="en-US" altLang="en-US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</a:br>
            <a:r>
              <a:rPr lang="en-US" altLang="en-US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PERSONALLES</a:t>
            </a:r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371600"/>
            <a:ext cx="9144000" cy="5486400"/>
          </a:xfrm>
        </p:spPr>
        <p:txBody>
          <a:bodyPr/>
          <a:lstStyle/>
          <a:p>
            <a:pPr eaLnBrk="1" hangingPunct="1">
              <a:defRPr/>
            </a:pPr>
            <a:r>
              <a:rPr lang="es-MX" altLang="en-US" sz="3600" b="1" u="sng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PRONTOS PARA OIR.</a:t>
            </a:r>
            <a:endParaRPr lang="es-MX" altLang="en-US" sz="3600" b="1" u="sng" smtClean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Times New Roman" pitchFamily="18" charset="0"/>
            </a:endParaRPr>
          </a:p>
          <a:p>
            <a:pPr eaLnBrk="1" hangingPunct="1">
              <a:defRPr/>
            </a:pPr>
            <a:r>
              <a:rPr lang="es-MX" altLang="en-US" sz="3600" b="1" u="sng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TARDOS PARA HABLAR.</a:t>
            </a:r>
          </a:p>
          <a:p>
            <a:pPr eaLnBrk="1" hangingPunct="1">
              <a:defRPr/>
            </a:pPr>
            <a:r>
              <a:rPr lang="es-MX" altLang="en-US" sz="3600" b="1" u="sng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TARDOS PARA LA IRA.</a:t>
            </a:r>
          </a:p>
          <a:p>
            <a:pPr eaLnBrk="1" hangingPunct="1">
              <a:defRPr/>
            </a:pPr>
            <a:r>
              <a:rPr lang="es-MX" altLang="en-US" sz="3600" b="1" u="sng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DESECHAR LA MALICIA.</a:t>
            </a:r>
            <a:endParaRPr lang="en-US" altLang="en-US" sz="3600" b="1" u="sng" smtClean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Times New Roman" pitchFamily="18" charset="0"/>
            </a:endParaRPr>
          </a:p>
          <a:p>
            <a:pPr eaLnBrk="1" hangingPunct="1">
              <a:defRPr/>
            </a:pPr>
            <a:r>
              <a:rPr lang="es-MX" altLang="en-US" sz="3600" b="1" u="sng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DESECHAR LA INMUNDICIA.</a:t>
            </a:r>
          </a:p>
          <a:p>
            <a:pPr eaLnBrk="1" hangingPunct="1">
              <a:defRPr/>
            </a:pPr>
            <a:r>
              <a:rPr lang="es-MX" altLang="en-US" sz="3600" b="1" u="sng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RECIBID LA PALABRA.</a:t>
            </a:r>
            <a:endParaRPr lang="es-MX" altLang="en-US" sz="3600" b="1" u="sng" smtClean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Times New Roman" pitchFamily="18" charset="0"/>
            </a:endParaRPr>
          </a:p>
          <a:p>
            <a:pPr eaLnBrk="1" hangingPunct="1">
              <a:defRPr/>
            </a:pPr>
            <a:r>
              <a:rPr lang="es-MX" altLang="en-US" sz="3600" b="1" u="sng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SED ACEEDORES DE LA PALABRA.</a:t>
            </a:r>
            <a:endParaRPr lang="es-MX" altLang="en-US" sz="3600" b="1" u="sng" smtClean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Times New Roman" pitchFamily="18" charset="0"/>
            </a:endParaRPr>
          </a:p>
          <a:p>
            <a:pPr eaLnBrk="1" hangingPunct="1">
              <a:defRPr/>
            </a:pPr>
            <a:r>
              <a:rPr lang="es-MX" altLang="en-US" sz="3600" b="1" u="sng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Times New Roman" pitchFamily="18" charset="0"/>
              </a:rPr>
              <a:t>MIRAR ATENTAMENTE A LA LEY.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Picture 2" descr="C:\Documents and Settings\Owner\Application Data\Microsoft\Media Catalog\leyendo-bibli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552700"/>
            <a:ext cx="9144000" cy="1752600"/>
          </a:xfrm>
          <a:solidFill>
            <a:schemeClr val="bg1"/>
          </a:solidFill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s-MX" altLang="en-US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Por lo demás, hermanos míos, fortaleceos en </a:t>
            </a:r>
          </a:p>
          <a:p>
            <a:pPr algn="ctr" eaLnBrk="1" hangingPunct="1">
              <a:buFontTx/>
              <a:buNone/>
              <a:defRPr/>
            </a:pPr>
            <a:r>
              <a:rPr lang="es-MX" altLang="en-US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el Señor, y en el poder de su fuerza.</a:t>
            </a:r>
          </a:p>
          <a:p>
            <a:pPr algn="ctr" eaLnBrk="1" hangingPunct="1">
              <a:buFontTx/>
              <a:buNone/>
              <a:defRPr/>
            </a:pPr>
            <a:r>
              <a:rPr lang="es-MX" altLang="en-US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Efesios.6:20</a:t>
            </a:r>
            <a:endParaRPr lang="en-US" altLang="en-US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2" descr="C:\Documents and Settings\Owner\Application Data\Microsoft\Media Catalog\gods-love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8300" y="1752600"/>
            <a:ext cx="5867400" cy="3411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7043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7526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60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¡LA VICTORIA ES NUESTRA!</a:t>
            </a:r>
          </a:p>
        </p:txBody>
      </p:sp>
      <p:sp>
        <p:nvSpPr>
          <p:cNvPr id="8704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5181600"/>
            <a:ext cx="9144000" cy="1676400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US" alt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ROMANOS.8:37 </a:t>
            </a:r>
            <a:r>
              <a:rPr lang="en-US" alt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ANTES, EN TODAS ESTAS COSAS SOMOS MÁS QUE VENCEDORES POR MEDIO DE AQUEL QUE NOS AMÓ.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5" descr="C:\Documents and Settings\Owner\Application Data\Microsoft\Media Catalog\exito-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38200"/>
            <a:ext cx="9144000" cy="601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838200"/>
          </a:xfrm>
          <a:solidFill>
            <a:schemeClr val="bg1"/>
          </a:solidFill>
        </p:spPr>
        <p:txBody>
          <a:bodyPr/>
          <a:lstStyle/>
          <a:p>
            <a:pPr eaLnBrk="1" hangingPunct="1">
              <a:defRPr/>
            </a:pPr>
            <a:r>
              <a:rPr lang="en-US" altLang="en-US" sz="3600" b="1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TRIUNFANDO SOBRE LAS PRUEBAS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4" descr="C:\Documents and Settings\Owner\Application Data\Microsoft\Media Catalog\leyendo-bibli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400300"/>
            <a:ext cx="9144000" cy="2057400"/>
          </a:xfrm>
          <a:solidFill>
            <a:schemeClr val="bg1"/>
          </a:solidFill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s-MX" altLang="en-US" sz="28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20 Y a Aquel que es poderoso para hacer todas las </a:t>
            </a:r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s-MX" altLang="en-US" sz="28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cosas mucho más abundantemente de lo que </a:t>
            </a:r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s-MX" altLang="en-US" sz="28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pedimos o entendemos, según </a:t>
            </a:r>
            <a:r>
              <a:rPr lang="es-MX" altLang="en-US" sz="3600" b="1" i="1" u="sng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el poder</a:t>
            </a:r>
            <a:r>
              <a:rPr lang="es-MX" altLang="en-US" sz="28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 que actúa </a:t>
            </a:r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s-MX" altLang="en-US" sz="28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en nosotros. </a:t>
            </a:r>
            <a:r>
              <a:rPr lang="es-MX" altLang="en-US" sz="28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Efesios.3:20</a:t>
            </a:r>
            <a:endParaRPr lang="en-US" altLang="en-US" sz="28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4" descr="C:\Documents and Settings\Owner\Application Data\Microsoft\Media Catalog\leyendo-bibli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552700"/>
            <a:ext cx="9144000" cy="1752600"/>
          </a:xfrm>
          <a:solidFill>
            <a:schemeClr val="bg1"/>
          </a:solidFill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s-MX" altLang="en-US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Por lo demás, hermanos míos, fortaleceos en </a:t>
            </a:r>
          </a:p>
          <a:p>
            <a:pPr algn="ctr" eaLnBrk="1" hangingPunct="1">
              <a:buFontTx/>
              <a:buNone/>
              <a:defRPr/>
            </a:pPr>
            <a:r>
              <a:rPr lang="es-MX" altLang="en-US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el Señor, y en el poder de su fuerza.</a:t>
            </a:r>
          </a:p>
          <a:p>
            <a:pPr algn="ctr" eaLnBrk="1" hangingPunct="1">
              <a:buFontTx/>
              <a:buNone/>
              <a:defRPr/>
            </a:pPr>
            <a:r>
              <a:rPr lang="es-MX" altLang="en-US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Efesios.6:20</a:t>
            </a:r>
            <a:endParaRPr lang="en-US" altLang="en-US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4" descr="C:\Documents and Settings\Owner\Application Data\Microsoft\Media Catalog\leyendo-bibli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476500"/>
            <a:ext cx="9144000" cy="1905000"/>
          </a:xfrm>
          <a:solidFill>
            <a:schemeClr val="bg1"/>
          </a:solidFill>
        </p:spPr>
        <p:txBody>
          <a:bodyPr/>
          <a:lstStyle/>
          <a:p>
            <a:pPr eaLnBrk="1" hangingPunct="1">
              <a:defRPr/>
            </a:pPr>
            <a:r>
              <a:rPr lang="es-MX" altLang="en-US" sz="32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29 para lo cual también trabajo, luchando según </a:t>
            </a:r>
            <a:r>
              <a:rPr lang="es-MX" altLang="en-US" sz="3200" b="1" i="1" u="sng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la potencia de él</a:t>
            </a:r>
            <a:r>
              <a:rPr lang="es-MX" altLang="en-US" sz="32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, la cual actúa poderosamente en mí. </a:t>
            </a:r>
            <a:r>
              <a:rPr lang="es-MX" altLang="en-US" sz="36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Colosenses.1:29</a:t>
            </a:r>
            <a:r>
              <a:rPr lang="es-MX" altLang="en-US" sz="36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.</a:t>
            </a:r>
            <a:endParaRPr lang="en-US" altLang="en-US" sz="3600" b="1" i="1" dirty="0" smtClean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429000"/>
            <a:ext cx="9144000" cy="3429000"/>
          </a:xfrm>
        </p:spPr>
        <p:txBody>
          <a:bodyPr/>
          <a:lstStyle/>
          <a:p>
            <a:pPr eaLnBrk="1" hangingPunct="1">
              <a:defRPr/>
            </a:pPr>
            <a:r>
              <a:rPr lang="es-MX" altLang="en-US" sz="3600" smtClean="0">
                <a:solidFill>
                  <a:srgbClr val="000000"/>
                </a:solidFill>
                <a:latin typeface="Arial" charset="0"/>
                <a:cs typeface="Arial" charset="0"/>
              </a:rPr>
              <a:t>“Remember, with </a:t>
            </a:r>
            <a:r>
              <a:rPr lang="es-MX" altLang="en-US" sz="3600" b="1" i="1" smtClean="0">
                <a:solidFill>
                  <a:srgbClr val="000000"/>
                </a:solidFill>
                <a:latin typeface="Arial" charset="0"/>
                <a:cs typeface="Arial" charset="0"/>
              </a:rPr>
              <a:t>great power</a:t>
            </a:r>
            <a:r>
              <a:rPr lang="es-MX" altLang="en-US" sz="3600" smtClean="0">
                <a:solidFill>
                  <a:srgbClr val="000000"/>
                </a:solidFill>
                <a:latin typeface="Arial" charset="0"/>
                <a:cs typeface="Arial" charset="0"/>
              </a:rPr>
              <a:t>. comes great responsibility”</a:t>
            </a:r>
            <a:br>
              <a:rPr lang="es-MX" altLang="en-US" sz="3600" smtClean="0">
                <a:solidFill>
                  <a:srgbClr val="000000"/>
                </a:solidFill>
                <a:latin typeface="Arial" charset="0"/>
                <a:cs typeface="Arial" charset="0"/>
              </a:rPr>
            </a:br>
            <a:r>
              <a:rPr lang="es-MX" altLang="en-US" sz="3600" smtClean="0">
                <a:latin typeface="Arial" charset="0"/>
                <a:cs typeface="Arial" charset="0"/>
              </a:rPr>
              <a:t> </a:t>
            </a:r>
            <a:r>
              <a:rPr lang="es-MX" altLang="en-US" sz="3600" smtClean="0">
                <a:cs typeface="Times New Roman" pitchFamily="18" charset="0"/>
              </a:rPr>
              <a:t/>
            </a:r>
            <a:br>
              <a:rPr lang="es-MX" altLang="en-US" sz="3600" smtClean="0">
                <a:cs typeface="Times New Roman" pitchFamily="18" charset="0"/>
              </a:rPr>
            </a:br>
            <a:r>
              <a:rPr lang="es-MX" altLang="en-US" sz="3600" smtClean="0">
                <a:latin typeface="Arial" charset="0"/>
                <a:cs typeface="Arial" charset="0"/>
              </a:rPr>
              <a:t>“Un </a:t>
            </a:r>
            <a:r>
              <a:rPr lang="es-MX" altLang="en-US" sz="36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gran poder</a:t>
            </a:r>
            <a:r>
              <a:rPr lang="es-MX" altLang="en-US" sz="3600" smtClean="0">
                <a:latin typeface="Arial" charset="0"/>
                <a:cs typeface="Arial" charset="0"/>
              </a:rPr>
              <a:t> va de la mano con una </a:t>
            </a:r>
            <a:r>
              <a:rPr lang="es-MX" altLang="en-US" sz="36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gran responsabilidad</a:t>
            </a:r>
            <a:r>
              <a:rPr lang="es-MX" altLang="en-US" sz="3600" smtClean="0">
                <a:latin typeface="Arial" charset="0"/>
                <a:cs typeface="Arial" charset="0"/>
              </a:rPr>
              <a:t>”</a:t>
            </a:r>
            <a:endParaRPr lang="en-US" altLang="en-US" sz="3600" smtClean="0">
              <a:cs typeface="Times New Roman" pitchFamily="18" charset="0"/>
            </a:endParaRPr>
          </a:p>
        </p:txBody>
      </p:sp>
      <p:pic>
        <p:nvPicPr>
          <p:cNvPr id="25604" name="Picture 4" descr="C:\Documents and Settings\Owner\Application Data\Microsoft\Media Catalog\spider-man-uncle-be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0"/>
            <a:ext cx="45720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5" name="Picture 5" descr="C:\Documents and Settings\Owner\Application Data\Microsoft\Media Catalog\spiderman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5720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9" descr="C:\Documents and Settings\Owner\Application Data\Microsoft\Media Catalog\Copy (2) of pandilla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38200"/>
            <a:ext cx="9144000" cy="5954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54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PANDILLAS</a:t>
            </a:r>
          </a:p>
        </p:txBody>
      </p:sp>
      <p:pic>
        <p:nvPicPr>
          <p:cNvPr id="9220" name="Picture 4" descr="C:\Documents and Settings\Owner\Application Data\Microsoft\Media Catalog\pandillas - abrazado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0"/>
            <a:ext cx="2362200" cy="176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1" name="Text Box 6"/>
          <p:cNvSpPr txBox="1">
            <a:spLocks noChangeArrowheads="1"/>
          </p:cNvSpPr>
          <p:nvPr/>
        </p:nvSpPr>
        <p:spPr bwMode="auto">
          <a:xfrm>
            <a:off x="4860925" y="1752600"/>
            <a:ext cx="36734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9222" name="Picture 10" descr="C:\Documents and Settings\Owner\Application Data\Microsoft\Media Catalog\pandillas938938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362200" cy="177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5181600"/>
            <a:ext cx="4572000" cy="1676400"/>
          </a:xfrm>
        </p:spPr>
        <p:txBody>
          <a:bodyPr/>
          <a:lstStyle/>
          <a:p>
            <a:pPr eaLnBrk="1" hangingPunct="1">
              <a:defRPr/>
            </a:pPr>
            <a:r>
              <a:rPr lang="es-MX" altLang="en-US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Times New Roman" pitchFamily="18" charset="0"/>
              </a:rPr>
              <a:t>Carson Starkey</a:t>
            </a:r>
            <a:br>
              <a:rPr lang="es-MX" altLang="en-US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Times New Roman" pitchFamily="18" charset="0"/>
              </a:rPr>
            </a:br>
            <a:r>
              <a:rPr lang="es-MX" altLang="en-US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Times New Roman" pitchFamily="18" charset="0"/>
              </a:rPr>
              <a:t>18 años.</a:t>
            </a:r>
            <a:endParaRPr lang="en-US" altLang="en-US" b="1" smtClean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0" y="0"/>
            <a:ext cx="4572000" cy="6858000"/>
          </a:xfrm>
        </p:spPr>
        <p:txBody>
          <a:bodyPr/>
          <a:lstStyle/>
          <a:p>
            <a:pPr eaLnBrk="1" hangingPunct="1">
              <a:defRPr/>
            </a:pPr>
            <a:r>
              <a:rPr lang="es-MX" altLang="en-US" sz="24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Times New Roman" pitchFamily="18" charset="0"/>
              </a:rPr>
              <a:t>LAS NOVATADAS.</a:t>
            </a:r>
          </a:p>
          <a:p>
            <a:pPr eaLnBrk="1" hangingPunct="1">
              <a:defRPr/>
            </a:pPr>
            <a:endParaRPr lang="es-MX" altLang="en-US" sz="2400" b="1" smtClean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Times New Roman" pitchFamily="18" charset="0"/>
            </a:endParaRPr>
          </a:p>
          <a:p>
            <a:pPr eaLnBrk="1" hangingPunct="1">
              <a:defRPr/>
            </a:pPr>
            <a:r>
              <a:rPr lang="es-MX" altLang="en-US" sz="24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Times New Roman" pitchFamily="18" charset="0"/>
              </a:rPr>
              <a:t>Starkey murió de intoxicación etílica durante un acto de iniciación de una fraternidad en California el 2 de Diciembre del 2008.</a:t>
            </a:r>
          </a:p>
          <a:p>
            <a:pPr eaLnBrk="1" hangingPunct="1">
              <a:defRPr/>
            </a:pPr>
            <a:r>
              <a:rPr lang="en-US" altLang="en-US" sz="24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L</a:t>
            </a:r>
            <a:r>
              <a:rPr lang="es-MX" altLang="en-US" sz="24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Times New Roman" pitchFamily="18" charset="0"/>
              </a:rPr>
              <a:t>os resultados de la autopsia revelaron que el contenido de alcohol en su sangre era de entre .39 y .44.</a:t>
            </a:r>
          </a:p>
          <a:p>
            <a:pPr eaLnBrk="1" hangingPunct="1">
              <a:defRPr/>
            </a:pPr>
            <a:r>
              <a:rPr lang="es-MX" altLang="en-US" sz="24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Times New Roman" pitchFamily="18" charset="0"/>
              </a:rPr>
              <a:t>El límite legal para conducir en Texas es .08.</a:t>
            </a:r>
          </a:p>
          <a:p>
            <a:pPr eaLnBrk="1" hangingPunct="1">
              <a:defRPr/>
            </a:pPr>
            <a:r>
              <a:rPr lang="es-MX" altLang="en-US" sz="24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Times New Roman" pitchFamily="18" charset="0"/>
              </a:rPr>
              <a:t>“Fraternidad Sigma Alfa Epsilon”.</a:t>
            </a:r>
            <a:endParaRPr lang="en-US" altLang="en-US" sz="2400" b="1" smtClean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Times New Roman" pitchFamily="18" charset="0"/>
            </a:endParaRPr>
          </a:p>
        </p:txBody>
      </p:sp>
      <p:pic>
        <p:nvPicPr>
          <p:cNvPr id="10244" name="Picture 4" descr="http://t1.gstatic.com/images?q=tbn:ANd9GcTejEFteUaRRUn3LZUoqogTVabi-BxRpIqPnobl0JCs8A8Lf_A6&amp;t=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572000" cy="518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668</TotalTime>
  <Words>789</Words>
  <Application>Microsoft Office PowerPoint</Application>
  <PresentationFormat>Presentación en pantalla (4:3)</PresentationFormat>
  <Paragraphs>109</Paragraphs>
  <Slides>33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33</vt:i4>
      </vt:variant>
    </vt:vector>
  </HeadingPairs>
  <TitlesOfParts>
    <vt:vector size="34" baseType="lpstr">
      <vt:lpstr>Default Design</vt:lpstr>
      <vt:lpstr>TRIUNFANDO SOBRE LAS PRUEBAS</vt:lpstr>
      <vt:lpstr>“EL PODER DEL JOVEN SOBRE LAS PRUEBAS”</vt:lpstr>
      <vt:lpstr>Presentación de PowerPoint</vt:lpstr>
      <vt:lpstr>Presentación de PowerPoint</vt:lpstr>
      <vt:lpstr>Presentación de PowerPoint</vt:lpstr>
      <vt:lpstr>29 para lo cual también trabajo, luchando según la potencia de él, la cual actúa poderosamente en mí. Colosenses.1:29.</vt:lpstr>
      <vt:lpstr>“Remember, with great power. comes great responsibility”   “Un gran poder va de la mano con una gran responsabilidad”</vt:lpstr>
      <vt:lpstr>PANDILLAS</vt:lpstr>
      <vt:lpstr>Carson Starkey 18 años.</vt:lpstr>
      <vt:lpstr>ACCIDENTES DE TRAFICO</vt:lpstr>
      <vt:lpstr>MAL USO DE LA INTERNET</vt:lpstr>
      <vt:lpstr>LECTURA: SANTIAGO. 1:19-25</vt:lpstr>
      <vt:lpstr>19 Por esto, mis amados hermanos, todo hombre sea pronto para oír, tardo para hablar, tardo para airarse;</vt:lpstr>
      <vt:lpstr>Presentación de PowerPoint</vt:lpstr>
      <vt:lpstr>Presentación de PowerPoint</vt:lpstr>
      <vt:lpstr>“CAUSA Y EFECTO”</vt:lpstr>
      <vt:lpstr>20 porque la ira del hombre no obra la justicia de Dios.</vt:lpstr>
      <vt:lpstr>22 Pero sed hacedores de la palabra, y no tan solamente oidores, engañándoos a vosotros mismos...</vt:lpstr>
      <vt:lpstr>25 Mas el que mira atentamente en la perfecta ley, la de la libertad, y persevera en ella, no siendo oidor olvidadizo, sino hacedor de la obra, éste será bienaventurado en lo que hace.</vt:lpstr>
      <vt:lpstr>POTENCIAL + SABIDURIA + PODER = VICTORIA. </vt:lpstr>
      <vt:lpstr>19 Por esto, mis amados hermanos, todo hombre sea pronto para oír, tardo para hablar, tardo para airarse...</vt:lpstr>
      <vt:lpstr>LA EXPRESIÓN DE LA MODA</vt:lpstr>
      <vt:lpstr>Lucas.6:45 ...porque de la abundancia del corazón habla la boca.</vt:lpstr>
      <vt:lpstr>1 Corintios.15:33 ... No erréis; las malas conversaciones corrompen las buenas costumbres...</vt:lpstr>
      <vt:lpstr>Salmos.26:1-2  1 Júzgame, oh Jehová, porque yo en mi integridad he andado; He confiado asimismo en Jehová sin titubear.     2 Escudríñame, oh Jehová, y pruébame; Examina mis íntimos pensamientos y mi corazón.</vt:lpstr>
      <vt:lpstr>20 porque la ira del hombre no obra la justicia de Dios.</vt:lpstr>
      <vt:lpstr>21 Por lo cual, desechando toda inmundicia y abundancia de malicia, recibid con mansedumbre la palabra implantada, la cual puede salvar vuestras almas.</vt:lpstr>
      <vt:lpstr>Presentación de PowerPoint</vt:lpstr>
      <vt:lpstr>22 Pero sed hacedores de la palabra, y no tan solamente oidores, engañándoos a vosotros mismos.</vt:lpstr>
      <vt:lpstr>RESPONSABILIDADES  PERSONALLES</vt:lpstr>
      <vt:lpstr>Presentación de PowerPoint</vt:lpstr>
      <vt:lpstr>¡LA VICTORIA ES NUESTRA!</vt:lpstr>
      <vt:lpstr>TRIUNFANDO SOBRE LAS PRUEBAS</vt:lpstr>
    </vt:vector>
  </TitlesOfParts>
  <Company>SOUTH COLLEGE CHURCH OF CHIRST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Triunfando Sobre Las Pruebas</dc:title>
  <dc:creator>IHLESIA DE CRISTO</dc:creator>
  <cp:lastModifiedBy>HP</cp:lastModifiedBy>
  <cp:revision>15</cp:revision>
  <dcterms:created xsi:type="dcterms:W3CDTF">2011-02-14T22:32:21Z</dcterms:created>
  <dcterms:modified xsi:type="dcterms:W3CDTF">2017-08-10T15:28:40Z</dcterms:modified>
</cp:coreProperties>
</file>