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  <p:sldMasterId id="2147483720" r:id="rId5"/>
  </p:sldMasterIdLst>
  <p:notesMasterIdLst>
    <p:notesMasterId r:id="rId17"/>
  </p:notesMasterIdLst>
  <p:handoutMasterIdLst>
    <p:handoutMasterId r:id="rId18"/>
  </p:handoutMasterIdLst>
  <p:sldIdLst>
    <p:sldId id="261" r:id="rId6"/>
    <p:sldId id="278" r:id="rId7"/>
    <p:sldId id="280" r:id="rId8"/>
    <p:sldId id="282" r:id="rId9"/>
    <p:sldId id="262" r:id="rId10"/>
    <p:sldId id="264" r:id="rId11"/>
    <p:sldId id="276" r:id="rId12"/>
    <p:sldId id="265" r:id="rId13"/>
    <p:sldId id="273" r:id="rId14"/>
    <p:sldId id="275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0000FF"/>
    <a:srgbClr val="006600"/>
    <a:srgbClr val="CC00CC"/>
    <a:srgbClr val="FFFF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AD8BD-7AB4-41E1-9B1F-C68A7D0260D4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4C5FB-38E4-40AC-B358-4385AC1CA3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856A2-12EB-4506-9A9B-1DD8C034738E}" type="datetimeFigureOut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E75A7-8D9B-4965-8C57-8A50A5B28C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2F43-5736-46D6-B141-354600FE6DF5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100C-1F63-4B77-9A71-34E60011E6C5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C413D-AFF1-4840-8BA9-DF731CC2693F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1624B-2128-4F6C-879A-8415BE7BC69D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D01B-D726-48D5-BA1A-C6AF59A2AACA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8139-7A53-481E-B735-4EA52DE0D309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121C-08AE-4DDE-BE19-408FCACC24D5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63CF-7793-4462-99D2-BA6215A07ABC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CCA4-3AFA-4BD0-97C1-C0569C09BE23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03AE6-4F70-4BC6-8704-49071D334508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C866-78B8-46A0-9796-D362E4383B39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FFBFA-247D-494A-82C5-17EB713F75F1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89D34F18-9D89-40F3-8F45-05881F96B07A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24C1D-3D89-45F5-B73F-54FCBFDD10BB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02C-B624-420F-AFA0-D5F032C24416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18F54-74F3-4F4B-9012-4772332CF788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A581-BF34-4015-A18A-8368AB71D7BB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380F-2717-4144-863A-2ECA1366144D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1E38-9F92-4DD1-BA05-2378171E124C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8BDAC-19AF-41E1-B3FB-F35310C0BC22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75EA-485A-4F7F-A8F8-E785EBE60C63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1144B-090F-4E86-A6AD-7DCB92FEBAB6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A0E7F-FAF1-4FAB-82A1-4182E114A851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9E32-FF53-4244-B21A-5B309A2FC4A5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8F95-9527-4852-B800-FF0563C6CCBE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B441-CFDD-48F8-81FD-7C111756D110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09B-BA52-4988-85BB-6A124A0ECC45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1147-909E-425D-9042-2315656DD960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D6F23-3049-4237-86EE-78DFEB0CA09E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0E234-DB73-4C63-BF4E-444B56AE6019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A9F6F-1C1A-4F4C-B01D-7DBF3AC856EA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DD90-EC38-433D-8806-A2F46E383469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EBDB-49FC-46C0-8241-343F039C5ADD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69B5-9E80-48BD-8580-C8FC50882BB2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8E386-9CD9-486C-B8FC-AAF4CFDEFECC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1BE4-2B34-4439-AA19-F0840D4B6383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384F-A7A7-4A48-89F7-308BA8DF0294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6AEC-E6EF-455E-92C6-73179B56AD7D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3568-86A0-4C65-AA1D-EAFD8EF65CB6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A4AAC-0B68-4D86-8276-4971FD2828B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4A290-1484-48F8-BD26-85D89FF220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2DDF2-9F90-40C3-95D5-9A5051DAC51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20F0E-98C4-4863-8745-07977EFA06C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C3FCD-D70F-4102-8755-01812A9F77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A89C-A72B-4246-8C38-1259654DBD5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DFB17-58B5-4AF8-BD61-2386FA15EA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C727C-757A-48E5-8A66-A28175D752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B12BF-5125-4EAB-8DD4-1BE7F4A8C6A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83ABF-1FC3-447B-A238-2DFE40B839F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0DDC-9ED9-4DC8-9770-BB48DC386D0C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EB357-BF8A-421F-8EA7-DD028CBD520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D3E48-3571-423A-9132-8274BF02C4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74DD3-AD5F-4B36-8630-754662CEC5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B8556-26E0-4E1C-A1A6-2DFCD79F79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0532E-7046-4705-A36E-0F05F9F288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107FB-EE81-43D0-8F0D-BE4AF1C731B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B50A6-762A-451B-8707-DF594438608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6C31C-CDB5-4DB1-9DA7-1F7F774AA6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36840-567F-4363-942D-53F6B61797A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845DC-80A5-4F7B-8C06-382A576EE4E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9F431-20A2-4B9D-9F63-2307BB70F71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C6F99-D32B-48BC-8995-89E82E19359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AF462-E372-47CE-90F9-6408ABEC7D5F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74938-3933-498A-B678-47746AD1AD61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F9655-DECF-4CE4-9C57-74B3A1D6A36A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DA77-1868-4CDB-9E60-8FCF02627399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73BD0-CAB9-40A1-A482-C6218FF5C3E9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37179E-7F1E-4EFC-96BA-0486E1E35098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84E50E-781C-4B6F-9F58-61E082CA7029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B95EF4-C792-47A0-BDF7-34D3334A5865}" type="datetime1">
              <a:rPr lang="en-US" smtClean="0"/>
              <a:pPr/>
              <a:t>7/6/2023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607EF42-3290-4E38-A8FB-F919D4429E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1A4381-4861-4C04-92A9-19C14605E5A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3D3017-BABA-45E6-8872-9047E5B467B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docid=lVMXkXoS2xcixM&amp;tbnid=BychKPpH6c40hM:&amp;ved=0CAUQjRw&amp;url=http://catatanseorangofs.wordpress.com/2011/10/page/2/&amp;ei=jQu4U8vXI6iR8AGtg4HgDA&amp;bvm=bv.70138588,d.b2U&amp;psig=AFQjCNGRXeS98D_JEXfoHc6K7l_IoiIpPg&amp;ust=1404656813569410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passionwind.com/powerpoint/bib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  <a:latin typeface="Arial Black" pitchFamily="34" charset="0"/>
              </a:rPr>
              <a:t>3</a:t>
            </a:r>
          </a:p>
        </p:txBody>
      </p:sp>
      <p:sp>
        <p:nvSpPr>
          <p:cNvPr id="6" name="Oval 5"/>
          <p:cNvSpPr/>
          <p:nvPr/>
        </p:nvSpPr>
        <p:spPr>
          <a:xfrm>
            <a:off x="228600" y="381000"/>
            <a:ext cx="8610600" cy="5715000"/>
          </a:xfrm>
          <a:prstGeom prst="ellipse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66800" y="533400"/>
            <a:ext cx="7162800" cy="5632311"/>
          </a:xfrm>
          <a:prstGeom prst="rect">
            <a:avLst/>
          </a:prstGeom>
          <a:noFill/>
          <a:ln w="7620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¿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QU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É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HAR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Í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AMOS S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Í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HOY FUERA EL 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ÚLTIMO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DÍA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</a:t>
            </a:r>
          </a:p>
          <a:p>
            <a:pPr algn="ctr"/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NUESTRA</a:t>
            </a:r>
            <a:r>
              <a:rPr lang="en-US" sz="6000" b="1" i="1" cap="none" spc="0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VIDA</a:t>
            </a:r>
            <a:r>
              <a:rPr lang="es-E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?</a:t>
            </a:r>
            <a:endParaRPr lang="en-US" sz="6000" b="1" i="1" cap="none" spc="0" dirty="0">
              <a:ln w="28575">
                <a:solidFill>
                  <a:schemeClr val="tx1"/>
                </a:solidFill>
              </a:ln>
              <a:solidFill>
                <a:srgbClr val="66FF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pPr algn="ctr"/>
            <a:endParaRPr lang="en-US" sz="6000" b="1" cap="none" spc="0" dirty="0">
              <a:ln w="28575">
                <a:solidFill>
                  <a:schemeClr val="tx1"/>
                </a:solidFill>
              </a:ln>
              <a:solidFill>
                <a:srgbClr val="66FF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en-US" sz="3600" b="1" dirty="0">
                <a:solidFill>
                  <a:schemeClr val="bg1"/>
                </a:solidFill>
                <a:latin typeface="Arial Black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 Black" pitchFamily="34" charset="0"/>
              </a:rPr>
              <a:t>PLAN DE DIOS DE SALVACI</a:t>
            </a:r>
            <a:r>
              <a:rPr lang="en-US" sz="3600" b="1" dirty="0">
                <a:latin typeface="Arial Black" pitchFamily="34" charset="0"/>
              </a:rPr>
              <a:t>Ó</a:t>
            </a:r>
            <a:r>
              <a:rPr lang="en-US" sz="3600" b="1" dirty="0">
                <a:solidFill>
                  <a:schemeClr val="bg1"/>
                </a:solidFill>
                <a:latin typeface="Arial Black" pitchFamily="34" charset="0"/>
              </a:rPr>
              <a:t>N</a:t>
            </a:r>
            <a:br>
              <a:rPr lang="en-US" sz="3600" b="1" dirty="0">
                <a:solidFill>
                  <a:schemeClr val="bg1"/>
                </a:solidFill>
                <a:latin typeface="Arial Black" pitchFamily="34" charset="0"/>
              </a:rPr>
            </a:br>
            <a:endParaRPr lang="en-US" sz="36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525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2000" y="1828800"/>
            <a:ext cx="3200400" cy="1524000"/>
          </a:xfrm>
          <a:prstGeom prst="roundRect">
            <a:avLst/>
          </a:prstGeom>
          <a:solidFill>
            <a:schemeClr val="bg2">
              <a:lumMod val="90000"/>
            </a:schemeClr>
          </a:solidFill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cs typeface="Arial" pitchFamily="34" charset="0"/>
              </a:rPr>
              <a:t>  </a:t>
            </a:r>
          </a:p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cs typeface="Arial" pitchFamily="34" charset="0"/>
              </a:rPr>
              <a:t>OYE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  <a:cs typeface="Arial" pitchFamily="34" charset="0"/>
              </a:rPr>
              <a:t>ROM 10:17</a:t>
            </a:r>
            <a:endParaRPr lang="en-US" sz="3200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rial Black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000" b="1" dirty="0">
              <a:solidFill>
                <a:prstClr val="black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62000" y="3505200"/>
            <a:ext cx="3124200" cy="1447800"/>
          </a:xfrm>
          <a:prstGeom prst="roundRect">
            <a:avLst/>
          </a:prstGeom>
          <a:solidFill>
            <a:srgbClr val="FF9F3F"/>
          </a:solidFill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CREER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JN 3:16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5105400"/>
            <a:ext cx="3505200" cy="1524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ARREPI</a:t>
            </a:r>
            <a:r>
              <a:rPr lang="en-US" sz="2800" dirty="0">
                <a:solidFill>
                  <a:schemeClr val="tx1"/>
                </a:solidFill>
                <a:latin typeface="Arial Black" pitchFamily="34" charset="0"/>
              </a:rPr>
              <a:t>É</a:t>
            </a:r>
            <a:r>
              <a:rPr lang="en-US" sz="2800" b="1" dirty="0">
                <a:solidFill>
                  <a:prstClr val="black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NTETE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HCH 2:38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800600" y="1905000"/>
            <a:ext cx="3505200" cy="1447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isometricOffAxis1Righ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prstClr val="black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CONFIESA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MT 10:33-34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0" y="3581400"/>
            <a:ext cx="3810000" cy="1524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isometricOffAxis1Righ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prstClr val="black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BAUT</a:t>
            </a:r>
            <a:r>
              <a:rPr lang="en-US" sz="3200" dirty="0">
                <a:solidFill>
                  <a:schemeClr val="tx1"/>
                </a:solidFill>
                <a:latin typeface="Arial Black" pitchFamily="34" charset="0"/>
              </a:rPr>
              <a:t>Í</a:t>
            </a:r>
            <a:r>
              <a:rPr lang="en-US" sz="3200" b="1" dirty="0">
                <a:solidFill>
                  <a:prstClr val="black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ZATE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MR 16:16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0" y="5334000"/>
            <a:ext cx="3810000" cy="12954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isometricOffAxis1Righ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prstClr val="black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SED FIEL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itchFamily="34" charset="0"/>
              </a:rPr>
              <a:t>REV 2:10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9956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range_blue"/>
          <p:cNvPicPr>
            <a:picLocks noChangeAspect="1" noChangeArrowheads="1"/>
          </p:cNvPicPr>
          <p:nvPr/>
        </p:nvPicPr>
        <p:blipFill>
          <a:blip r:embed="rId2" cstate="print"/>
          <a:srcRect b="333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838200" y="381000"/>
            <a:ext cx="4191000" cy="6019800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MX" dirty="0">
                <a:solidFill>
                  <a:srgbClr val="FF0000"/>
                </a:solidFill>
                <a:latin typeface="Arial Black" pitchFamily="34" charset="0"/>
              </a:rPr>
              <a:t>LC 12:16-20</a:t>
            </a:r>
            <a:r>
              <a:rPr lang="es-MX" dirty="0">
                <a:latin typeface="Arial Black" pitchFamily="34" charset="0"/>
              </a:rPr>
              <a:t>. 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Vemos aquí que este hombre paso el último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día de su vida contemplando sobre sus riquezas. 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Si este hombre hubiera sabido que ese día era su último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día de vida,               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MX" sz="3200" b="1" i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Hubiera hecho algo diferente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? </a:t>
            </a:r>
            <a:endParaRPr lang="es-MX" sz="2600" b="1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0"/>
            <a:ext cx="533400" cy="6705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16200000">
            <a:off x="-1700574" y="3026727"/>
            <a:ext cx="42291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INTRODUCCI</a:t>
            </a:r>
            <a:r>
              <a:rPr lang="en-US" sz="3600" b="1" dirty="0">
                <a:solidFill>
                  <a:srgbClr val="FFFF00"/>
                </a:solidFill>
                <a:latin typeface="Arial Black" pitchFamily="34" charset="0"/>
              </a:rPr>
              <a:t>Ó</a:t>
            </a:r>
            <a:r>
              <a:rPr lang="en-US" sz="36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</a:t>
            </a:r>
            <a:endParaRPr lang="en-US" sz="3600" b="1" cap="none" spc="0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629400"/>
            <a:ext cx="1981200" cy="2286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42" name="Picture 2" descr="http://catatanseorangofs.files.wordpress.com/2011/10/orang-kaya-yang-bodoh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1066800"/>
            <a:ext cx="3507139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range_blue"/>
          <p:cNvPicPr>
            <a:picLocks noChangeAspect="1" noChangeArrowheads="1"/>
          </p:cNvPicPr>
          <p:nvPr/>
        </p:nvPicPr>
        <p:blipFill>
          <a:blip r:embed="rId2" cstate="print"/>
          <a:srcRect l="7500" b="444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762000" y="838200"/>
            <a:ext cx="7543800" cy="5486400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sz="32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2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200" b="1" dirty="0">
                <a:latin typeface="Arial Black" pitchFamily="34" charset="0"/>
                <a:cs typeface="Arial" pitchFamily="34" charset="0"/>
              </a:rPr>
              <a:t>Pero ¿Qué de ti? ¿Qué de mi?   Si supiéramos que hoy era nuestro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último</a:t>
            </a:r>
            <a:r>
              <a:rPr lang="en-US" sz="32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ES" sz="3200" b="1" dirty="0">
                <a:latin typeface="Arial Black" pitchFamily="34" charset="0"/>
                <a:cs typeface="Arial" pitchFamily="34" charset="0"/>
              </a:rPr>
              <a:t>día de vida, </a:t>
            </a:r>
            <a:r>
              <a:rPr lang="es-ES" sz="3200" b="1" i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ES" sz="3200" b="1" i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Qué harías diferente</a:t>
            </a:r>
            <a:r>
              <a:rPr lang="es-ES" sz="3200" b="1" i="1" dirty="0">
                <a:latin typeface="Arial Black" pitchFamily="34" charset="0"/>
                <a:cs typeface="Arial" pitchFamily="34" charset="0"/>
              </a:rPr>
              <a:t>? </a:t>
            </a:r>
          </a:p>
          <a:p>
            <a:pPr>
              <a:buNone/>
            </a:pPr>
            <a:r>
              <a:rPr lang="es-ES" sz="3200" b="1" dirty="0">
                <a:latin typeface="Arial Black" pitchFamily="34" charset="0"/>
                <a:cs typeface="Arial" pitchFamily="34" charset="0"/>
              </a:rPr>
              <a:t>                </a:t>
            </a:r>
            <a:r>
              <a:rPr lang="es-E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MR 8:31; 9:31</a:t>
            </a:r>
          </a:p>
          <a:p>
            <a:pPr>
              <a:buNone/>
            </a:pPr>
            <a:r>
              <a:rPr lang="es-ES" sz="32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2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200" b="1" dirty="0">
                <a:latin typeface="Arial Black" pitchFamily="34" charset="0"/>
                <a:cs typeface="Arial" pitchFamily="34" charset="0"/>
              </a:rPr>
              <a:t>Jesús sabía que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Él </a:t>
            </a:r>
            <a:r>
              <a:rPr lang="es-ES" sz="3200" b="1" dirty="0">
                <a:latin typeface="Arial Black" pitchFamily="34" charset="0"/>
                <a:cs typeface="Arial" pitchFamily="34" charset="0"/>
              </a:rPr>
              <a:t>tendría un </a:t>
            </a:r>
            <a:r>
              <a:rPr lang="es-MX" sz="32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último</a:t>
            </a:r>
            <a:r>
              <a:rPr lang="es-MX" sz="3200" u="sng" dirty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es-ES" sz="32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día</a:t>
            </a:r>
            <a:r>
              <a:rPr lang="es-ES" sz="3200" b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.</a:t>
            </a:r>
            <a:endParaRPr lang="es-ES" sz="3200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32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2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200" b="1" i="1" dirty="0">
                <a:latin typeface="Arial Black" pitchFamily="34" charset="0"/>
                <a:cs typeface="Arial" pitchFamily="34" charset="0"/>
              </a:rPr>
              <a:t>¿Qué hizo Jesús en el </a:t>
            </a:r>
            <a:r>
              <a:rPr lang="es-MX" sz="3200" b="1" i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último</a:t>
            </a:r>
            <a:r>
              <a:rPr lang="en-US" sz="3200" i="1" u="sng" dirty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es-ES" sz="3200" b="1" i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día</a:t>
            </a:r>
            <a:r>
              <a:rPr lang="es-ES" sz="3200" b="1" i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ES" sz="3200" b="1" i="1" dirty="0">
                <a:latin typeface="Arial Black" pitchFamily="34" charset="0"/>
                <a:cs typeface="Arial" pitchFamily="34" charset="0"/>
              </a:rPr>
              <a:t>de Su vida? </a:t>
            </a:r>
          </a:p>
          <a:p>
            <a:pPr>
              <a:buNone/>
            </a:pPr>
            <a:r>
              <a:rPr lang="es-ES" sz="32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2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200" b="1" dirty="0">
                <a:latin typeface="Arial Black" pitchFamily="34" charset="0"/>
                <a:cs typeface="Arial" pitchFamily="34" charset="0"/>
              </a:rPr>
              <a:t>¿Qué podemos aprender de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Él </a:t>
            </a:r>
            <a:r>
              <a:rPr lang="es-ES" sz="3200" b="1" dirty="0">
                <a:latin typeface="Arial Black" pitchFamily="34" charset="0"/>
                <a:cs typeface="Arial" pitchFamily="34" charset="0"/>
              </a:rPr>
              <a:t>sobre </a:t>
            </a:r>
            <a:r>
              <a:rPr lang="es-ES" sz="32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nuestro </a:t>
            </a:r>
            <a:r>
              <a:rPr lang="es-MX" sz="32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último</a:t>
            </a:r>
            <a:r>
              <a:rPr lang="en-US" sz="3200" u="sng" dirty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es-ES" sz="32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día</a:t>
            </a:r>
            <a:r>
              <a:rPr lang="es-ES" sz="3200" b="1" dirty="0">
                <a:latin typeface="Arial Black" pitchFamily="34" charset="0"/>
                <a:cs typeface="Arial" pitchFamily="34" charset="0"/>
              </a:rPr>
              <a:t>? </a:t>
            </a:r>
          </a:p>
          <a:p>
            <a:pPr marL="0" indent="0">
              <a:buNone/>
            </a:pPr>
            <a:r>
              <a:rPr lang="es-ES" sz="3200" b="1" dirty="0">
                <a:latin typeface="Arial Black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s-ES" sz="3200" b="1" dirty="0">
                <a:latin typeface="Arial Black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passionwind.com/powerpoint/bib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066800" y="533400"/>
            <a:ext cx="7162800" cy="5632311"/>
          </a:xfrm>
          <a:prstGeom prst="rect">
            <a:avLst/>
          </a:prstGeom>
          <a:noFill/>
          <a:ln w="7620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¿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QU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É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HAR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Í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AMOS S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Í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HOY FUERA EL 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ÚLTIMO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</a:t>
            </a:r>
            <a:r>
              <a:rPr lang="en-US" sz="6000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</a:rPr>
              <a:t>DÍA</a:t>
            </a:r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</a:t>
            </a:r>
          </a:p>
          <a:p>
            <a:pPr algn="ctr"/>
            <a:r>
              <a:rPr lang="en-U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NUESTRA</a:t>
            </a:r>
            <a:r>
              <a:rPr lang="en-US" sz="6000" b="1" i="1" cap="none" spc="0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VIDA</a:t>
            </a:r>
            <a:r>
              <a:rPr lang="es-ES" sz="6000" b="1" i="1" dirty="0">
                <a:ln w="28575">
                  <a:solidFill>
                    <a:schemeClr val="tx1"/>
                  </a:solidFill>
                </a:ln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?</a:t>
            </a:r>
            <a:endParaRPr lang="en-US" sz="6000" b="1" i="1" cap="none" spc="0" dirty="0">
              <a:ln w="28575">
                <a:solidFill>
                  <a:schemeClr val="tx1"/>
                </a:solidFill>
              </a:ln>
              <a:solidFill>
                <a:srgbClr val="66FF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pPr algn="ctr"/>
            <a:endParaRPr lang="en-US" sz="6000" b="1" cap="none" spc="0" dirty="0">
              <a:ln w="28575">
                <a:solidFill>
                  <a:schemeClr val="tx1"/>
                </a:solidFill>
              </a:ln>
              <a:solidFill>
                <a:srgbClr val="66FF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  <a:latin typeface="Arial Black" pitchFamily="34" charset="0"/>
              </a:rPr>
              <a:t>3</a:t>
            </a:r>
          </a:p>
        </p:txBody>
      </p:sp>
      <p:sp>
        <p:nvSpPr>
          <p:cNvPr id="8" name="Oval 7"/>
          <p:cNvSpPr/>
          <p:nvPr/>
        </p:nvSpPr>
        <p:spPr>
          <a:xfrm>
            <a:off x="228600" y="381000"/>
            <a:ext cx="8610600" cy="5715000"/>
          </a:xfrm>
          <a:prstGeom prst="ellipse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86868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3200" b="1" dirty="0">
                <a:solidFill>
                  <a:srgbClr val="66FF66"/>
                </a:solidFill>
                <a:latin typeface="Arial Black" pitchFamily="34" charset="0"/>
                <a:cs typeface="Arial" pitchFamily="34" charset="0"/>
                <a:sym typeface="Wingdings"/>
              </a:rPr>
              <a:t>   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Ense</a:t>
            </a:r>
            <a:r>
              <a:rPr lang="es-MX" dirty="0">
                <a:latin typeface="Arial Black" pitchFamily="34" charset="0"/>
              </a:rPr>
              <a:t>ñ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ó a Otro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  </a:t>
            </a:r>
            <a:r>
              <a:rPr lang="es-MX" b="1" dirty="0">
                <a:solidFill>
                  <a:srgbClr val="66FF66"/>
                </a:solid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LC 22:26,32</a:t>
            </a:r>
          </a:p>
          <a:p>
            <a:pPr>
              <a:buNone/>
            </a:pPr>
            <a:endParaRPr lang="es-MX" sz="3200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3200" b="1" dirty="0">
                <a:latin typeface="Arial Black" pitchFamily="34" charset="0"/>
                <a:cs typeface="Arial" pitchFamily="34" charset="0"/>
              </a:rPr>
              <a:t>         			</a:t>
            </a:r>
            <a:endParaRPr lang="es-MX" sz="3200" b="1" dirty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solidFill>
                  <a:srgbClr val="66FF66"/>
                </a:solidFill>
                <a:latin typeface="Arial Black" pitchFamily="34" charset="0"/>
                <a:cs typeface="Arial" pitchFamily="34" charset="0"/>
                <a:sym typeface="Wingdings"/>
              </a:rPr>
              <a:t>     </a:t>
            </a:r>
            <a:endParaRPr lang="es-MX" sz="3200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3200" b="1" dirty="0">
                <a:latin typeface="Arial Black" pitchFamily="34" charset="0"/>
                <a:cs typeface="Arial" pitchFamily="34" charset="0"/>
              </a:rPr>
              <a:t>  </a:t>
            </a:r>
            <a:endParaRPr lang="es-MX" sz="3200" b="1" dirty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solidFill>
                  <a:srgbClr val="66FF66"/>
                </a:solidFill>
                <a:latin typeface="Arial Black" pitchFamily="34" charset="0"/>
                <a:cs typeface="Arial" pitchFamily="34" charset="0"/>
                <a:sym typeface="Wingdings"/>
              </a:rPr>
              <a:t>				</a:t>
            </a:r>
            <a:endParaRPr lang="es-MX" sz="3200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3200" b="1" dirty="0">
                <a:latin typeface="Arial" pitchFamily="34" charset="0"/>
                <a:cs typeface="Arial" pitchFamily="34" charset="0"/>
              </a:rPr>
              <a:t>            		</a:t>
            </a:r>
            <a:endParaRPr lang="es-MX" sz="3200" b="1" dirty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solidFill>
                  <a:srgbClr val="66FF66"/>
                </a:solidFill>
                <a:latin typeface="Arial Black" pitchFamily="34" charset="0"/>
                <a:cs typeface="Arial" pitchFamily="34" charset="0"/>
                <a:sym typeface="Wingdings"/>
              </a:rPr>
              <a:t>    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	              </a:t>
            </a:r>
            <a:endParaRPr lang="es-MX" sz="2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52400"/>
            <a:ext cx="8686799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">
                  <a:solidFill>
                    <a:schemeClr val="bg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EN EL </a:t>
            </a:r>
            <a:r>
              <a:rPr lang="en-US" sz="3600" dirty="0">
                <a:ln>
                  <a:solidFill>
                    <a:schemeClr val="bg1"/>
                  </a:solidFill>
                </a:ln>
                <a:solidFill>
                  <a:srgbClr val="0000FF"/>
                </a:solidFill>
                <a:latin typeface="Arial Black" pitchFamily="34" charset="0"/>
              </a:rPr>
              <a:t>ÚLTIMO DÍA</a:t>
            </a:r>
            <a:r>
              <a:rPr lang="en-US" sz="3600" b="1" dirty="0">
                <a:ln w="1905">
                  <a:solidFill>
                    <a:schemeClr val="bg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DE SU VIDA, </a:t>
            </a:r>
            <a:r>
              <a:rPr lang="en-US" sz="3600" dirty="0">
                <a:ln>
                  <a:solidFill>
                    <a:schemeClr val="bg1"/>
                  </a:solidFill>
                </a:ln>
                <a:solidFill>
                  <a:srgbClr val="0000FF"/>
                </a:solidFill>
                <a:latin typeface="Arial Black" pitchFamily="34" charset="0"/>
              </a:rPr>
              <a:t>JESÚS….</a:t>
            </a:r>
            <a:endParaRPr lang="en-US" sz="3600" b="1" dirty="0">
              <a:ln w="1905">
                <a:solidFill>
                  <a:schemeClr val="bg1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1600200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Black" pitchFamily="34" charset="0"/>
              </a:rPr>
              <a:t> </a:t>
            </a:r>
            <a:r>
              <a:rPr lang="en-US" sz="2800" dirty="0">
                <a:latin typeface="Arial Black" pitchFamily="34" charset="0"/>
              </a:rPr>
              <a:t>Or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ó</a:t>
            </a:r>
            <a:r>
              <a:rPr lang="en-US" sz="2800" dirty="0">
                <a:latin typeface="Arial Black" pitchFamily="34" charset="0"/>
              </a:rPr>
              <a:t> a Dios</a:t>
            </a:r>
          </a:p>
          <a:p>
            <a:r>
              <a:rPr lang="en-US" sz="2800" dirty="0">
                <a:solidFill>
                  <a:schemeClr val="accent1"/>
                </a:solidFill>
                <a:latin typeface="Arial Black" pitchFamily="34" charset="0"/>
                <a:sym typeface="Wingdings"/>
              </a:rPr>
              <a:t> </a:t>
            </a:r>
            <a:r>
              <a:rPr lang="en-US" sz="2800" dirty="0">
                <a:latin typeface="Arial Black" pitchFamily="34" charset="0"/>
                <a:sym typeface="Wingdings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Arial Black" pitchFamily="34" charset="0"/>
              </a:rPr>
              <a:t>LC 22:41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81400" y="2590800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 Black" pitchFamily="34" charset="0"/>
                <a:cs typeface="Arial" pitchFamily="34" charset="0"/>
              </a:rPr>
              <a:t>Aguantó Abuso</a:t>
            </a:r>
          </a:p>
          <a:p>
            <a:r>
              <a:rPr lang="en-US" sz="2800" dirty="0">
                <a:solidFill>
                  <a:schemeClr val="accent1"/>
                </a:solidFill>
                <a:latin typeface="Arial Black" pitchFamily="34" charset="0"/>
                <a:sym typeface="Wingdings"/>
              </a:rPr>
              <a:t>    </a:t>
            </a:r>
            <a:r>
              <a:rPr lang="en-US" sz="2800" dirty="0">
                <a:latin typeface="Arial Black" pitchFamily="34" charset="0"/>
                <a:sym typeface="Wingdings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Arial Black" pitchFamily="34" charset="0"/>
              </a:rPr>
              <a:t>LC 22:63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4114800"/>
            <a:ext cx="518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 Black" pitchFamily="34" charset="0"/>
                <a:cs typeface="Arial" pitchFamily="34" charset="0"/>
              </a:rPr>
              <a:t>Pensó En Otros Primero</a:t>
            </a:r>
          </a:p>
          <a:p>
            <a:r>
              <a:rPr lang="en-US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         </a:t>
            </a:r>
            <a:r>
              <a:rPr lang="en-US" sz="2800" dirty="0">
                <a:latin typeface="Arial Black" pitchFamily="34" charset="0"/>
                <a:sym typeface="Wingdings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Arial Black" pitchFamily="34" charset="0"/>
              </a:rPr>
              <a:t>LC 23:28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62600" y="3657600"/>
            <a:ext cx="335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 Black" pitchFamily="34" charset="0"/>
                <a:cs typeface="Arial" pitchFamily="34" charset="0"/>
              </a:rPr>
              <a:t>Pidió Por el </a:t>
            </a:r>
          </a:p>
          <a:p>
            <a:r>
              <a:rPr lang="es-MX" sz="2800" b="1" dirty="0">
                <a:latin typeface="Arial Black" pitchFamily="34" charset="0"/>
                <a:cs typeface="Arial" pitchFamily="34" charset="0"/>
              </a:rPr>
              <a:t>Perdón de Otros</a:t>
            </a:r>
          </a:p>
          <a:p>
            <a:r>
              <a:rPr lang="en-US" sz="28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  </a:t>
            </a:r>
            <a:r>
              <a:rPr lang="en-US" sz="2800" dirty="0">
                <a:latin typeface="Arial Black" pitchFamily="34" charset="0"/>
                <a:sym typeface="Wingdings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Arial Black" pitchFamily="34" charset="0"/>
              </a:rPr>
              <a:t>LC 23:34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895600"/>
            <a:ext cx="2895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MX" sz="2800" b="1" dirty="0">
                <a:latin typeface="Arial Black" pitchFamily="34" charset="0"/>
                <a:cs typeface="Arial" pitchFamily="34" charset="0"/>
              </a:rPr>
              <a:t>Salvó a Otros</a:t>
            </a:r>
          </a:p>
          <a:p>
            <a:r>
              <a:rPr lang="es-MX" sz="2800" b="1" dirty="0">
                <a:solidFill>
                  <a:srgbClr val="66FF66"/>
                </a:solid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800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LC 23:43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" y="5181600"/>
            <a:ext cx="3886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>
                <a:latin typeface="Arial Black" pitchFamily="34" charset="0"/>
                <a:cs typeface="Arial" pitchFamily="34" charset="0"/>
              </a:rPr>
              <a:t>Dejó Una Impresión Positiva</a:t>
            </a:r>
          </a:p>
          <a:p>
            <a:pPr>
              <a:buNone/>
            </a:pPr>
            <a:r>
              <a:rPr lang="es-MX" sz="28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dirty="0">
                <a:solidFill>
                  <a:srgbClr val="66FF66"/>
                </a:solid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800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LC 23:47</a:t>
            </a:r>
            <a:endParaRPr lang="es-MX" sz="2800" b="1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5257800"/>
            <a:ext cx="441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MX" sz="2800" b="1" dirty="0">
                <a:latin typeface="Arial Black" pitchFamily="34" charset="0"/>
                <a:cs typeface="Arial" pitchFamily="34" charset="0"/>
              </a:rPr>
              <a:t>Estaba Bien Con Dios</a:t>
            </a:r>
          </a:p>
          <a:p>
            <a:r>
              <a:rPr lang="es-MX" sz="2800" b="1" dirty="0">
                <a:solidFill>
                  <a:srgbClr val="66FF66"/>
                </a:solid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800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  <a:sym typeface="Wingdings"/>
              </a:rPr>
              <a:t> JN 19:30; </a:t>
            </a:r>
            <a:r>
              <a:rPr lang="es-MX" sz="2800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LC 23:46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800" decel="100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800" decel="100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914400"/>
            <a:ext cx="4273550" cy="5943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sz="3000" b="1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0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Arreglarías asuntos con otros? </a:t>
            </a:r>
            <a:r>
              <a:rPr lang="es-MX" sz="3000" b="1" dirty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MT 5:23-24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 </a:t>
            </a:r>
            <a:endParaRPr lang="en-US" sz="3000" b="1" dirty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3000" b="1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  <a:sym typeface="Wingdings 3"/>
              </a:rPr>
              <a:t> 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Perdonarías a otros? </a:t>
            </a:r>
            <a:r>
              <a:rPr lang="es-MX" sz="3000" b="1" dirty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MT 6:12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;           </a:t>
            </a:r>
            <a:r>
              <a:rPr lang="es-MX" sz="3000" b="1" dirty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EF 4:32</a:t>
            </a:r>
          </a:p>
          <a:p>
            <a:pPr>
              <a:buNone/>
            </a:pPr>
            <a:r>
              <a:rPr lang="es-ES" sz="3000" b="1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0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Regresarías a Cristo?                          	   </a:t>
            </a:r>
            <a:r>
              <a:rPr lang="es-MX" sz="3000" b="1" dirty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LC 15:11-24</a:t>
            </a:r>
          </a:p>
          <a:p>
            <a:pPr>
              <a:buNone/>
            </a:pPr>
            <a:r>
              <a:rPr lang="es-ES" sz="3000" b="1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0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Obedecerías el Evangelio?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n-US" sz="3000" b="1" dirty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2 TES 1:8-9</a:t>
            </a:r>
          </a:p>
          <a:p>
            <a:pPr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   </a:t>
            </a:r>
            <a:endParaRPr lang="en-US" sz="2400" b="1" dirty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066800"/>
            <a:ext cx="32765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SI </a:t>
            </a:r>
            <a:r>
              <a:rPr lang="en-US" sz="3600" b="1" dirty="0">
                <a:latin typeface="Arial Black" pitchFamily="34" charset="0"/>
              </a:rPr>
              <a:t>ÉSTE</a:t>
            </a:r>
            <a:r>
              <a: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FUERA TU </a:t>
            </a:r>
            <a:r>
              <a:rPr lang="en-US" sz="3600" b="1" dirty="0">
                <a:latin typeface="Arial Black" pitchFamily="34" charset="0"/>
              </a:rPr>
              <a:t>ÚLTIMO DÍA </a:t>
            </a:r>
            <a:endParaRPr lang="en-US" sz="36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3048000"/>
            <a:ext cx="4343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0000FF"/>
                </a:solidFill>
                <a:latin typeface="Arial Black" pitchFamily="34" charset="0"/>
              </a:rPr>
              <a:t>¿CÓMO LO VIVIRÍAS?</a:t>
            </a:r>
          </a:p>
          <a:p>
            <a:endParaRPr lang="en-US" sz="2800" i="1" dirty="0">
              <a:solidFill>
                <a:srgbClr val="0000FF"/>
              </a:solidFill>
              <a:latin typeface="Arial Black" pitchFamily="34" charset="0"/>
            </a:endParaRPr>
          </a:p>
          <a:p>
            <a:r>
              <a:rPr lang="en-US" sz="2800" i="1" dirty="0">
                <a:solidFill>
                  <a:srgbClr val="0000FF"/>
                </a:solidFill>
                <a:latin typeface="Arial Black" pitchFamily="34" charset="0"/>
              </a:rPr>
              <a:t>¿QUÉ CAMBIOS HARÍAS?</a:t>
            </a:r>
          </a:p>
          <a:p>
            <a:endParaRPr lang="en-US" sz="2800" i="1" dirty="0">
              <a:solidFill>
                <a:srgbClr val="0000FF"/>
              </a:solidFill>
              <a:latin typeface="Arial Black" pitchFamily="34" charset="0"/>
            </a:endParaRPr>
          </a:p>
          <a:p>
            <a:r>
              <a:rPr lang="en-US" sz="2800" i="1" dirty="0">
                <a:solidFill>
                  <a:srgbClr val="0000FF"/>
                </a:solidFill>
                <a:latin typeface="Arial Black" pitchFamily="34" charset="0"/>
              </a:rPr>
              <a:t>¿QUÉ HARÍAS   	DIFERENTE?</a:t>
            </a:r>
          </a:p>
          <a:p>
            <a:endParaRPr lang="en-US" sz="1600" i="1" dirty="0">
              <a:solidFill>
                <a:srgbClr val="0000FF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686800" cy="536432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sz="3500" b="1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35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500" b="1" dirty="0">
                <a:latin typeface="Arial Black" pitchFamily="34" charset="0"/>
                <a:cs typeface="Arial" pitchFamily="34" charset="0"/>
              </a:rPr>
              <a:t>¿Predicarías el evangelio?                                  				</a:t>
            </a:r>
            <a:r>
              <a:rPr lang="es-MX" sz="3500" b="1" dirty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MR 16:15</a:t>
            </a:r>
          </a:p>
          <a:p>
            <a:pPr>
              <a:buNone/>
            </a:pPr>
            <a:r>
              <a:rPr lang="en-US" sz="3200" b="1" dirty="0">
                <a:latin typeface="Arial Black" pitchFamily="34" charset="0"/>
                <a:cs typeface="Arial" pitchFamily="34" charset="0"/>
              </a:rPr>
              <a:t>   </a:t>
            </a:r>
            <a:endParaRPr lang="en-US" sz="3200" b="1" dirty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3500" b="1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5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5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MX" sz="3500" b="1" dirty="0">
                <a:latin typeface="Arial Black" pitchFamily="34" charset="0"/>
                <a:cs typeface="Arial" pitchFamily="34" charset="0"/>
              </a:rPr>
              <a:t>Harías bien a todos los pudieras?               				</a:t>
            </a:r>
            <a:r>
              <a:rPr lang="es-MX" sz="3500" b="1" dirty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GAL 6:9-10</a:t>
            </a:r>
          </a:p>
          <a:p>
            <a:pPr>
              <a:buNone/>
            </a:pPr>
            <a:r>
              <a:rPr lang="en-US" sz="3200" b="1" dirty="0">
                <a:latin typeface="Arial Black" pitchFamily="34" charset="0"/>
                <a:cs typeface="Arial" pitchFamily="34" charset="0"/>
              </a:rPr>
              <a:t>   </a:t>
            </a:r>
            <a:endParaRPr lang="en-US" sz="3200" b="1" dirty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3500" b="1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5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5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MX" sz="3500" b="1" dirty="0">
                <a:latin typeface="Arial Black" pitchFamily="34" charset="0"/>
                <a:cs typeface="Arial" pitchFamily="34" charset="0"/>
              </a:rPr>
              <a:t>Visitarías a los enfermos?                	                                       </a:t>
            </a:r>
            <a:r>
              <a:rPr lang="es-MX" sz="3500" b="1" dirty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STG 1:27</a:t>
            </a:r>
          </a:p>
          <a:p>
            <a:pPr>
              <a:buNone/>
            </a:pPr>
            <a:r>
              <a:rPr lang="en-US" sz="3200" b="1" dirty="0">
                <a:latin typeface="Arial Black" pitchFamily="34" charset="0"/>
                <a:cs typeface="Arial" pitchFamily="34" charset="0"/>
              </a:rPr>
              <a:t>    </a:t>
            </a:r>
            <a:endParaRPr lang="en-US" sz="3200" b="1" dirty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3500" b="1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5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5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MX" sz="3500" b="1" dirty="0">
                <a:latin typeface="Arial Black" pitchFamily="34" charset="0"/>
                <a:cs typeface="Arial" pitchFamily="34" charset="0"/>
              </a:rPr>
              <a:t>Pasarías el día ayudando a los necesitados?   </a:t>
            </a:r>
            <a:r>
              <a:rPr lang="en-US" sz="3500" b="1" dirty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MAT 25:42-45</a:t>
            </a:r>
          </a:p>
          <a:p>
            <a:pPr>
              <a:buNone/>
            </a:pPr>
            <a:r>
              <a:rPr lang="en-US" b="1" dirty="0">
                <a:latin typeface="Arial Black" pitchFamily="34" charset="0"/>
                <a:cs typeface="Arial" pitchFamily="34" charset="0"/>
              </a:rPr>
              <a:t>   </a:t>
            </a:r>
            <a:endParaRPr lang="en-US" b="1" dirty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85800"/>
            <a:ext cx="7543800" cy="5074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600" b="1" dirty="0">
                <a:solidFill>
                  <a:srgbClr val="CC00CC"/>
                </a:solidFill>
                <a:latin typeface="Arial Black" pitchFamily="34" charset="0"/>
                <a:cs typeface="Arial" pitchFamily="34" charset="0"/>
                <a:sym typeface="Wingdings 3"/>
              </a:rPr>
              <a:t> </a:t>
            </a:r>
            <a:r>
              <a:rPr lang="es-MX" sz="3600" b="1" dirty="0">
                <a:latin typeface="Arial Black" pitchFamily="34" charset="0"/>
                <a:cs typeface="Arial" pitchFamily="34" charset="0"/>
              </a:rPr>
              <a:t>¿Qué otras cosas harías?</a:t>
            </a:r>
          </a:p>
          <a:p>
            <a:pPr>
              <a:buNone/>
            </a:pPr>
            <a:endParaRPr lang="es-MX" sz="3600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3600" b="1" dirty="0">
                <a:solidFill>
                  <a:srgbClr val="CC00CC"/>
                </a:solidFill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3600" b="1" dirty="0">
                <a:latin typeface="Arial Black" pitchFamily="34" charset="0"/>
                <a:cs typeface="Arial" pitchFamily="34" charset="0"/>
                <a:sym typeface="Wingdings 3"/>
              </a:rPr>
              <a:t> Pregunta: </a:t>
            </a:r>
            <a:r>
              <a:rPr lang="es-MX" sz="3600" b="1" dirty="0">
                <a:latin typeface="Arial Black" pitchFamily="34" charset="0"/>
                <a:cs typeface="Arial" pitchFamily="34" charset="0"/>
              </a:rPr>
              <a:t>¿Es este tu último día? </a:t>
            </a:r>
          </a:p>
          <a:p>
            <a:pPr>
              <a:buNone/>
            </a:pPr>
            <a:r>
              <a:rPr lang="es-MX" sz="2800" b="1" dirty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5400" dirty="0">
                <a:solidFill>
                  <a:srgbClr val="0000FF"/>
                </a:solidFill>
                <a:latin typeface="Arial Black" pitchFamily="34" charset="0"/>
              </a:rPr>
              <a:t>PODRÍA SER!</a:t>
            </a:r>
            <a:endParaRPr lang="en-US" sz="3600" dirty="0">
              <a:solidFill>
                <a:srgbClr val="0000FF"/>
              </a:solidFill>
              <a:latin typeface="Arial Black" pitchFamily="34" charset="0"/>
            </a:endParaRPr>
          </a:p>
          <a:p>
            <a:pPr>
              <a:buNone/>
            </a:pPr>
            <a:endParaRPr lang="es-MX" sz="3600" b="1" dirty="0">
              <a:solidFill>
                <a:srgbClr val="0000FF"/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19200"/>
            <a:ext cx="7867648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800" dirty="0">
                <a:solidFill>
                  <a:srgbClr val="0000FF"/>
                </a:solidFill>
                <a:latin typeface="Arial Black" pitchFamily="34" charset="0"/>
              </a:rPr>
              <a:t> VIVIR CADA D</a:t>
            </a:r>
            <a:r>
              <a:rPr lang="en-US" sz="4800" dirty="0">
                <a:ln w="28575">
                  <a:noFill/>
                </a:ln>
                <a:solidFill>
                  <a:srgbClr val="0000FF"/>
                </a:solidFill>
                <a:latin typeface="Arial Black" pitchFamily="34" charset="0"/>
              </a:rPr>
              <a:t>Í</a:t>
            </a:r>
            <a:r>
              <a:rPr lang="en-US" sz="4800" dirty="0">
                <a:solidFill>
                  <a:srgbClr val="0000FF"/>
                </a:solidFill>
                <a:latin typeface="Arial Black" pitchFamily="34" charset="0"/>
              </a:rPr>
              <a:t>A COMO SI FUERA NUESTRO </a:t>
            </a:r>
            <a:r>
              <a:rPr lang="en-US" sz="4800" dirty="0">
                <a:ln w="28575">
                  <a:noFill/>
                </a:ln>
                <a:solidFill>
                  <a:srgbClr val="0000FF"/>
                </a:solidFill>
                <a:latin typeface="Arial Black" pitchFamily="34" charset="0"/>
              </a:rPr>
              <a:t>ÚLTIMO DÍA</a:t>
            </a:r>
            <a:r>
              <a:rPr lang="en-US" sz="4800" dirty="0">
                <a:solidFill>
                  <a:srgbClr val="0000FF"/>
                </a:solidFill>
                <a:latin typeface="Arial Black" pitchFamily="34" charset="0"/>
              </a:rPr>
              <a:t>… </a:t>
            </a:r>
          </a:p>
          <a:p>
            <a:pPr algn="ctr">
              <a:buNone/>
            </a:pPr>
            <a:r>
              <a:rPr lang="en-US" sz="4800" dirty="0">
                <a:solidFill>
                  <a:srgbClr val="0000FF"/>
                </a:solidFill>
                <a:latin typeface="Arial Black" pitchFamily="34" charset="0"/>
              </a:rPr>
              <a:t>    </a:t>
            </a:r>
            <a:r>
              <a:rPr lang="en-US" sz="6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PORQUE UN D</a:t>
            </a:r>
            <a:r>
              <a:rPr lang="en-US" sz="6000" i="1" u="sng" dirty="0">
                <a:ln w="28575">
                  <a:noFill/>
                </a:ln>
                <a:solidFill>
                  <a:srgbClr val="C00000"/>
                </a:solidFill>
                <a:latin typeface="Arial Black" pitchFamily="34" charset="0"/>
              </a:rPr>
              <a:t>Í</a:t>
            </a:r>
            <a:r>
              <a:rPr lang="en-US" sz="6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LO SERÁ</a:t>
            </a:r>
            <a:r>
              <a:rPr lang="en-US" sz="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 </a:t>
            </a:r>
            <a:endParaRPr lang="en-US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1800" y="381000"/>
            <a:ext cx="28985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LECCI</a:t>
            </a:r>
            <a:r>
              <a:rPr lang="en-US" sz="4000" i="1" u="sng" dirty="0">
                <a:latin typeface="Arial Black" pitchFamily="34" charset="0"/>
              </a:rPr>
              <a:t>Ó</a:t>
            </a:r>
            <a:r>
              <a:rPr lang="en-US" sz="4000" b="1" i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</a:t>
            </a:r>
            <a:r>
              <a:rPr lang="en-US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</a:t>
            </a:r>
            <a:endParaRPr lang="en-US" sz="4000" b="1" i="1" u="sng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415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26" baseType="lpstr">
      <vt:lpstr>Arial</vt:lpstr>
      <vt:lpstr>Arial Black</vt:lpstr>
      <vt:lpstr>Calibri</vt:lpstr>
      <vt:lpstr>Consolas</vt:lpstr>
      <vt:lpstr>Constantia</vt:lpstr>
      <vt:lpstr>Corbel</vt:lpstr>
      <vt:lpstr>Verdana</vt:lpstr>
      <vt:lpstr>Wingdings</vt:lpstr>
      <vt:lpstr>Wingdings 2</vt:lpstr>
      <vt:lpstr>Wingdings 3</vt:lpstr>
      <vt:lpstr>Office Theme</vt:lpstr>
      <vt:lpstr>Metro</vt:lpstr>
      <vt:lpstr>Flow</vt:lpstr>
      <vt:lpstr>Aspect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PLAN DE DIOS DE SALVACIÓN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13613319741</cp:lastModifiedBy>
  <cp:revision>106</cp:revision>
  <dcterms:created xsi:type="dcterms:W3CDTF">2010-04-08T19:09:59Z</dcterms:created>
  <dcterms:modified xsi:type="dcterms:W3CDTF">2023-07-06T18:58:44Z</dcterms:modified>
</cp:coreProperties>
</file>