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64" r:id="rId6"/>
    <p:sldId id="268" r:id="rId7"/>
    <p:sldId id="269" r:id="rId8"/>
    <p:sldId id="270" r:id="rId9"/>
    <p:sldId id="271" r:id="rId10"/>
    <p:sldId id="272" r:id="rId11"/>
    <p:sldId id="273" r:id="rId12"/>
    <p:sldId id="287" r:id="rId13"/>
    <p:sldId id="274" r:id="rId14"/>
    <p:sldId id="275" r:id="rId15"/>
    <p:sldId id="276" r:id="rId16"/>
    <p:sldId id="277" r:id="rId17"/>
    <p:sldId id="278" r:id="rId18"/>
    <p:sldId id="280" r:id="rId19"/>
    <p:sldId id="281" r:id="rId20"/>
    <p:sldId id="282" r:id="rId21"/>
    <p:sldId id="283" r:id="rId22"/>
    <p:sldId id="284" r:id="rId23"/>
    <p:sldId id="285" r:id="rId24"/>
    <p:sldId id="288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99FF"/>
    <a:srgbClr val="6600CC"/>
    <a:srgbClr val="CCCCFF"/>
    <a:srgbClr val="CC66FF"/>
    <a:srgbClr val="00FFCC"/>
    <a:srgbClr val="9900FF"/>
    <a:srgbClr val="CC00FF"/>
    <a:srgbClr val="FF33CC"/>
    <a:srgbClr val="9900CC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622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2809028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477289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910516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89716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990291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733607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969067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5697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527249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55132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4162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78B1F7-EDBD-4940-8A7A-2221F77D3EBE}" type="datetimeFigureOut">
              <a:rPr lang="es-NI" smtClean="0"/>
              <a:t>13/5/2026</a:t>
            </a:fld>
            <a:endParaRPr lang="es-N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08779-DABC-43C6-A125-6D3001E83F0C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430059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B68498F-F557-2B2F-5099-E39671B25A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F930423-C912-5CD6-68D4-111FE1CDE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VALLE DE LOS HUESOS SECOS.</a:t>
            </a:r>
            <a:b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</a:b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EZEQUIEL.37:1-10.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A84ADF5-54E0-0534-CB64-82AEF3AC17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INTRODUCCIÒN: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Aquí encontramos la visión del valle de los huesos secos que representa la restauración que Dios trae en su pueblo aun en medio lo que parece muerto y sin esperanza.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Èl hombre ve ruina, Dios todavía tiene poder para levantar restaurar y atraer vida y esperanza nuevamente.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Señor sigue obrando aun cuando las cosas parecen perdidas y sin solución.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4FB5EAE-2B5E-715B-16B5-877570C92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306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77812-3C73-8945-7F5F-7CC3AE71E6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33F32DD-D158-49B1-E027-698D969C37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C30A05A1-5417-DE20-B885-5A2D2207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DD79273-EB87-065B-A01B-02DF55CB22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Confiemos siempre en la Palabra de Dios en sus promesas y ella hará su resultado nunca volverá vacía.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Isaias.55:11.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Así será Mi palabra que sale de Mi boca,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00"/>
                </a:highlight>
                <a:latin typeface="Maiandra GD" panose="020E0502030308020204" pitchFamily="34" charset="0"/>
              </a:rPr>
              <a:t>No volverá a Mí vacía Sin haber realizado lo que deseo,</a:t>
            </a:r>
            <a:r>
              <a:rPr lang="es-ES" b="1" dirty="0">
                <a:latin typeface="Maiandra GD" panose="020E0502030308020204" pitchFamily="34" charset="0"/>
              </a:rPr>
              <a:t> Y logrado el propósito para el cual la envié.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de Dios nos restaura siempre.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7735610-AB39-7D75-9953-10AC588EA6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3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678837-FC3E-D148-F899-E00D18FC35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D067A9-111B-1BBB-41DA-D4D6D050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D6B7750-9284-EAD1-E1D7-B114130DC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14E8E4E-DD39-743E-390F-81E2C483D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Salmos.23:3.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99"/>
                </a:highlight>
                <a:latin typeface="Maiandra GD" panose="020E0502030308020204" pitchFamily="34" charset="0"/>
              </a:rPr>
              <a:t>Él restaura mi alma;</a:t>
            </a:r>
            <a:r>
              <a:rPr lang="es-ES" b="1" dirty="0">
                <a:latin typeface="Maiandra GD" panose="020E0502030308020204" pitchFamily="34" charset="0"/>
              </a:rPr>
              <a:t> Me guía por senderos de justicia Por amor de Su nombre.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Amemos y respetemos la Palabra de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Llenemos nuestras vidas de la Palabra de Dios aun en medio de los procesos difíciles.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de Dios debe vivir, morar en nosotros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Colosenses.3:16.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0872178-48DC-EC4E-2760-BA67D3546C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435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A9037-D3E1-3F94-6EBA-6F8EE372C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FEE836C-0067-7765-1BEB-C7CB4055B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36025FC-A294-2843-3A3B-ECCA19041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7CEE775A-7B7A-6111-B938-4D9F11680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CC"/>
                </a:highlight>
                <a:latin typeface="Maiandra GD" panose="020E0502030308020204" pitchFamily="34" charset="0"/>
              </a:rPr>
              <a:t>Que la palabra de Cristo habite en abundancia en ustedes,</a:t>
            </a:r>
            <a:r>
              <a:rPr lang="es-ES" b="1" dirty="0">
                <a:latin typeface="Maiandra GD" panose="020E0502030308020204" pitchFamily="34" charset="0"/>
              </a:rPr>
              <a:t> con toda sabiduría enseñándose y amonestándose unos a otros con salmos, himnos y canciones espirituales, cantando a Dios con acción de gracias en sus corazones.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Esta Palabra es poderosa, para fortalecernos y protegernos del maligno siempre.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Amemos la Palabra de Dios.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6A7FF1-EA07-5F92-E60D-88CD8D2E62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82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A4052C-FED1-7C08-3872-01C0D9398C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E099BC9-B6E4-319D-4FB6-7954A050E2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D3771C0-0299-1049-2629-0CAEC5FAA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RESTAURA POR PROCESO. EZEQUIEL.37:7-8.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EA1E2A0C-C659-CDA1-BA56-4307C4496B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33CC"/>
                </a:highlight>
                <a:latin typeface="Maiandra GD" panose="020E0502030308020204" pitchFamily="34" charset="0"/>
              </a:rPr>
              <a:t>Profeticé, pues, como me fue mandado;</a:t>
            </a:r>
            <a:r>
              <a:rPr lang="es-ES" b="1" dirty="0">
                <a:latin typeface="Maiandra GD" panose="020E0502030308020204" pitchFamily="34" charset="0"/>
              </a:rPr>
              <a:t> y mientras yo profetizaba hubo un ruido, y luego un estremecimiento, y los huesos se juntaron cada hueso con su hueso.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V.8.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miré que había tendones sobre ellos, creció la carne y la piel los cubrió,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00FF"/>
                </a:highlight>
                <a:latin typeface="Maiandra GD" panose="020E0502030308020204" pitchFamily="34" charset="0"/>
              </a:rPr>
              <a:t>pero no había espíritu en ellos.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Los huesos comenzaron a unirse progresivamente hasta tomar forma nuevamente.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D5475F1-5337-4E99-4AFF-A8D591452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01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A13E0-7B43-00A0-6314-73D1CA764A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7E4356-2849-2A64-DB7E-E44472CA6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3788660-BA14-00C0-CD67-707557634F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RESTAURA POR PROCESO. EZEQUIEL.37:7-8.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352D634-D1EB-EB31-4FBC-E19F2FE21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Dios trabaja paso a paso hasta completar su obra.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Filipenses.1:6.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Estoy convencido precisamente de esto: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00FF"/>
                </a:highlight>
                <a:latin typeface="Maiandra GD" panose="020E0502030308020204" pitchFamily="34" charset="0"/>
              </a:rPr>
              <a:t>que el que comenzó en ustedes la buena obra, la perfeccionará</a:t>
            </a:r>
            <a:r>
              <a:rPr lang="es-ES" b="1" dirty="0">
                <a:latin typeface="Maiandra GD" panose="020E0502030308020204" pitchFamily="34" charset="0"/>
              </a:rPr>
              <a:t> hasta el día de Cristo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restauración espiritual no siempre ocurre de inmediato, Dios también obra por procesos.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Empezamos como niños.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5460763-8E94-9BE6-52C4-CD1BC3C51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774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7AD008-755F-C3E3-B3DE-9BF865944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DC85DB0-6096-EF03-5872-F30758BD5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484A76D-9350-969D-1FDB-B3A3D95BF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RESTAURA POR PROCESO. EZEQUIEL.37:7-8.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AC70F8D-8E23-31BC-623E-F9BACA080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Hebreos.5:11-14.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Acerca de esto tenemos mucho que decir, y es difícil de explicar,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CC"/>
                </a:highlight>
                <a:latin typeface="Maiandra GD" panose="020E0502030308020204" pitchFamily="34" charset="0"/>
              </a:rPr>
              <a:t>puesto que ustedes se han hecho tardos para oír.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66FF"/>
                </a:highlight>
                <a:latin typeface="Maiandra GD" panose="020E0502030308020204" pitchFamily="34" charset="0"/>
              </a:rPr>
              <a:t>Pues, aunque ya debieran ser maestros,</a:t>
            </a:r>
            <a:r>
              <a:rPr lang="es-ES" b="1" dirty="0">
                <a:latin typeface="Maiandra GD" panose="020E0502030308020204" pitchFamily="34" charset="0"/>
              </a:rPr>
              <a:t> otra vez tienen necesidad de que alguien les enseñe los principios elementales de los oráculos de Dios, y han llegado a tener necesidad de leche y no de alimento sólido.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349BD0C-60C8-3399-D27C-54FDC4CC1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8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3C16B3-4558-3AF3-9110-9DC8C7E278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2812074-73D4-206A-8B63-3FF43C7AD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D715E912-5A37-A527-9DA1-7FAF8A0A2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RESTAURA POR PROCESO. EZEQUIEL.37:7-8.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09E9B3B-0B53-2FD0-F1D2-17E1ABFC2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Porque todo el que toma solo leche, no está acostumbrado a la palabra de justicia,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CCCCFF"/>
                </a:highlight>
                <a:latin typeface="Maiandra GD" panose="020E0502030308020204" pitchFamily="34" charset="0"/>
              </a:rPr>
              <a:t>porque es niño.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V.14.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6600CC"/>
                </a:highlight>
                <a:latin typeface="Maiandra GD" panose="020E0502030308020204" pitchFamily="34" charset="0"/>
              </a:rPr>
              <a:t>Pero el alimento sólido es para los adultos,</a:t>
            </a:r>
            <a:r>
              <a:rPr lang="es-ES" b="1" dirty="0">
                <a:latin typeface="Maiandra GD" panose="020E0502030308020204" pitchFamily="34" charset="0"/>
              </a:rPr>
              <a:t> los cuales por la práctica tienen los sentidos ejercitados para discernir el bien y el mal.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debemos de crecer madurar.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C69FF6AA-72D7-003C-A5DA-62D04E1C5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64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AB1AC-4ECD-4311-0DAB-19090F5C3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538117F2-5D38-BBC5-7FE4-A138D681F8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AFFD1A5-336D-419B-D008-3C151C2B3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RESTAURA POR PROCESO. EZEQUIEL.37:7-8.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8778C29-3821-4CD9-4E26-971A04EEA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Y dejar lo que era de niño, para crecer en lo espiritual.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 Corintios.13:11.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yo era niño, hablaba como niño, pensaba como niño, razonaba como niño;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9999FF"/>
                </a:highlight>
                <a:latin typeface="Maiandra GD" panose="020E0502030308020204" pitchFamily="34" charset="0"/>
              </a:rPr>
              <a:t>pero cuando llegué a ser hombre, dejé las cosas de niño.</a:t>
            </a:r>
            <a:r>
              <a:rPr lang="es-ES" b="1" dirty="0">
                <a:latin typeface="Maiandra GD" panose="020E0502030308020204" pitchFamily="34" charset="0"/>
              </a:rPr>
              <a:t> 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Debemos siempre confiar en el proceso de Dios, aunque todavía no veamos el resultado completo.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3959B43-8A40-6035-EC40-E9C4AE2412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5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A4A04D-646C-FCCB-313B-64C9DEDB22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601BC15-5304-9AAE-2D68-953506133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7343181-7936-EF02-76DF-8EAE0857F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ESPIRITU DE DIOS PRODUCE VIDA. EZEQUIEL.37:9-10.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246F0D-F3E3-1FE0-2D2A-171570217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Entonces Él me dijo: «Profetiza al espíritu, profetiza, hijo de hombre, y dile al espíritu: “Así dice el Señor DIOS: ‘Ven de los cuatro vientos,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oh espíritu, y sopla sobre estos muertos, y vivirán’”».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V.10.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Y profeticé como Él me había ordenado,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el espíritu entró en ellos, y vivieron y se pusieron en pie,</a:t>
            </a:r>
            <a:r>
              <a:rPr lang="es-ES" b="1" dirty="0">
                <a:latin typeface="Maiandra GD" panose="020E0502030308020204" pitchFamily="34" charset="0"/>
              </a:rPr>
              <a:t> un enorme e inmenso ejército.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919F66F-1588-C58A-1F66-6907544427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6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2B9B72-B1BC-24AF-0258-C2DA9E0DD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06E9B5AB-1FE9-B73B-ABA3-BC573399F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0421B16-02DA-3FB3-8B5F-4F4FE9F74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ESPIRITU DE DIOS PRODUCE VIDA. EZEQUIEL.37:9-10.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1562A957-3EA9-8459-1568-EE35C353CA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Los cuerpos tomaron forma, pero solo recibieron vida cuando Èl Espíritu vino sobre ellos.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Miremos hizo primero a Adan del polvo, pero no tuvo vida hasta que soplo dio su espíritu.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Genesis.2:7.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Entonces el SEÑOR Dios formó al hombre del polvo de la tierra,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sopló en su nariz el aliento de vida, y fue el hombre un ser viviente.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390D330-8C37-30EC-AD50-563F89C3AD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4E274-186A-E34E-0414-3AB96BB70F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2D9C94C-CDBA-E747-611D-B18826A09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E699B86B-7323-E9F9-3847-851EFDE1F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rmAutofit/>
          </a:bodyPr>
          <a:lstStyle/>
          <a:p>
            <a:pPr algn="ctr"/>
            <a:r>
              <a:rPr lang="es-E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INTRODUCCIÒN:</a:t>
            </a:r>
            <a:endParaRPr lang="es-NI" sz="8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3976796-B5B6-2141-DE86-E528859149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Para los hombres puede ser imposible para Dios no hay nada imposible.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Lucas.18:27.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«Lo imposible para los hombres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00"/>
                </a:highlight>
                <a:latin typeface="Maiandra GD" panose="020E0502030308020204" pitchFamily="34" charset="0"/>
              </a:rPr>
              <a:t>es posible para Dios»,</a:t>
            </a:r>
            <a:r>
              <a:rPr lang="es-ES" b="1" dirty="0">
                <a:latin typeface="Maiandra GD" panose="020E0502030308020204" pitchFamily="34" charset="0"/>
              </a:rPr>
              <a:t> respondió Jesús.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perdamos nuestra esperanza, nuestra fe en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imposible para Èl hombre, pero Dios no lo es.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Nuestra confianza es en Dios.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60B33BC-8023-7AC2-3B8F-9F296E880F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84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F4721-964F-A211-09B3-9A08A50EB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ACD634F-6263-AFE0-1A4B-1E8F1C6AA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1F19792-01C8-0099-5501-9A031CB75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ESPIRITU DE DIOS PRODUCE VIDA. EZEQUIEL.37:9-10.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A74E03-C744-EBB7-EED3-074A1AE81E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verdadera vida espiritual viene de Dios y de su Palabra.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Juan.6:63.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»El Espíritu es el que da vida;</a:t>
            </a:r>
            <a:r>
              <a:rPr lang="es-ES" b="1" dirty="0">
                <a:latin typeface="Maiandra GD" panose="020E0502030308020204" pitchFamily="34" charset="0"/>
              </a:rPr>
              <a:t> la carne para nada aprovecha; las palabras que Yo les he hablado son espíritu y son vida.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Dios estamos muertos espiritualmente.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Efesios.2:1, 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Y Él les dio vida a ustedes,</a:t>
            </a:r>
            <a:r>
              <a:rPr lang="es-ES" b="1" dirty="0">
                <a:latin typeface="Maiandra GD" panose="020E0502030308020204" pitchFamily="34" charset="0"/>
              </a:rPr>
              <a:t> que estaban muertos en sus delitos y pecados, </a:t>
            </a:r>
          </a:p>
          <a:p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D76D4CD-162A-9030-D608-1A4ACB6A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4312FD-84F5-138A-C3BD-1F999631A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7D152DE-D7BE-03F0-3EC0-9A88920D0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54EEDCC6-D1EF-480B-AF86-B3E5B1A0A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ESPIRITU DE DIOS PRODUCE VIDA. EZEQUIEL.37:9-10.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2C604EB7-C863-B036-3012-50B19E9C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aun cuando estábamos muertos en nuestros delitos,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nos dio vida juntamente con Cristo</a:t>
            </a:r>
            <a:r>
              <a:rPr lang="es-ES" b="1" dirty="0">
                <a:latin typeface="Maiandra GD" panose="020E0502030308020204" pitchFamily="34" charset="0"/>
              </a:rPr>
              <a:t> (por gracia ustedes han sido salvados),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Jesús es la resurrección y la vida.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Juan.11:25.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Jesús le contestó: «Yo soy la resurrección y la vida;</a:t>
            </a:r>
            <a:r>
              <a:rPr lang="es-ES" b="1" dirty="0">
                <a:latin typeface="Maiandra GD" panose="020E0502030308020204" pitchFamily="34" charset="0"/>
              </a:rPr>
              <a:t> el que cree en Mí, aunque muera, vivirá,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D09B3A1-9D02-3BC3-76CA-86B5C048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191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E1A2C3-66D6-62A3-9F7E-AB0A2ABEC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BAB212A-B436-4F18-7E1A-7427C99C3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314C1980-42F0-26F0-3E2F-0C4881C55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EL ESPIRITU DE DIOS PRODUCE VIDA. EZEQUIEL.37:9-10.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4FF3B165-389E-FAE0-BE15-ADC668971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vida con Dios cambia, por eso somos nuestras criaturas.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II Corintios.5:17.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De modo que, si alguno está en Cristo, nueva criatura es;</a:t>
            </a:r>
            <a:r>
              <a:rPr lang="es-ES" b="1" dirty="0">
                <a:latin typeface="Maiandra GD" panose="020E0502030308020204" pitchFamily="34" charset="0"/>
              </a:rPr>
              <a:t> las cosas viejas pasaron, ahora han sido hechas nuevas.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la Palabra de Dios nunca hay vida espiritual.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Sin la presencia de Dios nunca abra vida espiritual, busquemos siempre a Dios para tener vida.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5CBFA594-8B9E-E136-FAF0-6237F5AFC3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7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FAE7D5-1829-4A58-2FC1-093E3C5D3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7D9D343D-7E9B-9C70-9278-FB86E7899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95BD6BC6-3534-C176-8E9F-DE1D8B3B4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84921A2-6163-D35A-C4DB-0B4EF75EAC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visión del valle de los huesos secos nos enseña que Dios todavía tiene poder para traer vida y en abundancia,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Donde parece que ya no hay esperanza alguna.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Èl restaura levanta y transforma aquello que parecía imposible.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Dios no hay nada imposible.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Cuando Dios sopla hay vida nuevamente.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537E7BA-AA9D-6FCE-5525-5E3B2E828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423DC7-A301-DC4C-546A-17407150C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17E485A-4C67-7062-D701-F96A64291E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8B18A108-EE3E-F620-367D-4FAB5D165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8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CONCLUSIÒN:</a:t>
            </a:r>
            <a:endParaRPr lang="es-NI" sz="8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FEEF76BE-F3ED-7B8E-67F2-E194A6E72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Aun lo que esta seco y destruido vuelve a levantarse para su gloria y propósito.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Confiemos en este poder transformador de Dios atraves de su Palabra.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Para volver a la vida y la comunión con Èl.</a:t>
            </a:r>
          </a:p>
          <a:p>
            <a:r>
              <a:rPr lang="es-NI" b="1" dirty="0">
                <a:latin typeface="Maiandra GD" panose="020E0502030308020204" pitchFamily="34" charset="0"/>
              </a:rPr>
              <a:t>La Palabra es la que da vida. </a:t>
            </a:r>
          </a:p>
          <a:p>
            <a:r>
              <a:rPr lang="es-NI" b="1" dirty="0">
                <a:latin typeface="Maiandra GD" panose="020E0502030308020204" pitchFamily="34" charset="0"/>
              </a:rPr>
              <a:t>La Palabra de Dios es el aliento de Dios, por eso ella tiene el poder transformador.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B0F7FCA-C898-67D1-5FF2-265C2C8886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232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2CF2E-0371-90F4-14EA-CA9C9F2503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7DA14C8-3A01-494F-AF46-8034DBD0F19F}"/>
              </a:ext>
            </a:extLst>
          </p:cNvPr>
          <p:cNvSpPr/>
          <p:nvPr/>
        </p:nvSpPr>
        <p:spPr>
          <a:xfrm>
            <a:off x="0" y="5781368"/>
            <a:ext cx="9144000" cy="107663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NOS BENDIGA A TODOS.</a:t>
            </a:r>
            <a:endParaRPr lang="es-NI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39260AD-0AD7-A306-E8F2-C7303BE2EF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8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8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457EC0-96BC-F301-8F2A-ED2936A73E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E951DC1-E2E0-06D0-AB74-4C76F56D3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6B0C8AC7-F17B-0B1A-798E-56B9A1C8B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VE ESPERANZA DONDE OTROS VEN EL FINAL. EZEQUIEL.37:1-2.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7BBBEB2-7DB3-4908-12C5-727C7099D5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fontScale="925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La mano del SEÑOR vino sobre mí, y me sacó en el Espíritu del SEÑOR, </a:t>
            </a:r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FFFF"/>
                </a:highlight>
                <a:latin typeface="Maiandra GD" panose="020E0502030308020204" pitchFamily="34" charset="0"/>
              </a:rPr>
              <a:t>y me puso en medio del valle que estaba lleno de huesos.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Él me hizo pasar en derredor de ellos, y vi que eran muchísimos sobre la superficie del valle;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FF"/>
                </a:highlight>
                <a:latin typeface="Maiandra GD" panose="020E0502030308020204" pitchFamily="34" charset="0"/>
              </a:rPr>
              <a:t>y estaban muy secos.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 valle estaba lleno de huesos símbolo de muerte y desolación, pero Dios mostro que todavía podía traer restauración y vida otra vez.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4350643-3DC6-7362-2B55-D4565A8D4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70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921897-3607-4D45-17E9-6372410F4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924C3D6-9799-B27C-B224-11F2DDEA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DC5FF58-1685-EAB6-F216-7DBDAB547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VE ESPERANZA DONDE OTROS VEN EL FINAL. EZEQUIEL.37:1-2.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8FBF8901-4D15-FCB3-E4A6-9C167F19A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dirty="0">
                <a:latin typeface="Maiandra GD" panose="020E0502030308020204" pitchFamily="34" charset="0"/>
              </a:rPr>
              <a:t>El mundo entero esta como este valle muerto sin esperanza y sin Dios.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Efesios.2:12.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recuerden que en ese tiempo ustedes estaban separados de Cristo, excluidos de la ciudadanía de Israel, extraños a los pactos de la promesa,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FF"/>
                </a:highlight>
                <a:latin typeface="Maiandra GD" panose="020E0502030308020204" pitchFamily="34" charset="0"/>
              </a:rPr>
              <a:t>sin tener esperanza y sin Dios en el mundo.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Pero ya no estamos sin esperanza.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Efesios.2:19.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2B603EBC-6133-DB29-FBD2-071966CCC0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992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F1D56F-7492-F167-C46A-D02DED7C5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248507B-53CC-0019-735E-16A3FFE797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B7C8A1AC-2604-44F6-AD42-41AD8AC2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rmAutofit fontScale="90000"/>
          </a:bodyPr>
          <a:lstStyle/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DIOS VE ESPERANZA DONDE OTROS VEN EL FINAL. EZEQUIEL.37:1-2.</a:t>
            </a:r>
            <a:endParaRPr lang="es-NI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9F794A1-7E24-DC37-0049-DFD49054A3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Así pues, ustedes ya no son extraños ni extranjeros,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0000"/>
                </a:highlight>
                <a:latin typeface="Maiandra GD" panose="020E0502030308020204" pitchFamily="34" charset="0"/>
              </a:rPr>
              <a:t>sino que son conciudadanos de los santos y son de la familia de Dios.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parecía desastre desolación, cambio por el poder Dios.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Lo que parece imposible para los hombres Dios, sigue bajo control.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Nunca perdamos nuestra esperanza y fe en Dios.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FF89E6-E59B-D9E1-4340-D321B4E5C2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646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EE173B-99B3-6995-5B89-7413E7DF2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B08F8D31-223D-7BBF-D4BF-FE9BDE266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4D311988-AA96-8D3D-4D8A-C4AC90869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54FBA0F1-3C2B-0E28-9AFC-B0B1F71942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Entonces me dijo: «Profetiza sobre estos huesos, y diles: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0080"/>
                </a:highlight>
                <a:latin typeface="Maiandra GD" panose="020E0502030308020204" pitchFamily="34" charset="0"/>
              </a:rPr>
              <a:t>“Huesos secos, oigan la palabra del SEÑOR”.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Vino la Palabra de Dios en medio del desconcierto.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V.5.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»Así dice el Señor DIOS a estos huesos: “Voy a hacer que,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80"/>
                </a:highlight>
                <a:latin typeface="Maiandra GD" panose="020E0502030308020204" pitchFamily="34" charset="0"/>
              </a:rPr>
              <a:t>en ustedes entre espíritu, y vivirán.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V.6.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  <a:endParaRPr lang="es-NI" b="1" dirty="0">
              <a:latin typeface="Maiandra GD" panose="020E050203030802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875A0EA0-E391-3DA0-9FE6-E50A10AE1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0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1ED241-D6FA-3529-C580-F4DE14C3F6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AF5EDF6A-27D9-0A6A-44E9-BE5D7BDE5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17D2DAB0-9C4F-0D7C-2565-98F0C021E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631B495B-9216-D782-588F-4E49A197D8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/>
          <a:lstStyle/>
          <a:p>
            <a:r>
              <a:rPr lang="es-ES" b="1" dirty="0">
                <a:latin typeface="Maiandra GD" panose="020E0502030308020204" pitchFamily="34" charset="0"/>
              </a:rPr>
              <a:t>”Y pondré tendones sobre ustedes, haré crecer carne sobre ustedes, los cubriré de piel y pondré espíritu en ustedes, </a:t>
            </a:r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80"/>
                </a:highlight>
                <a:latin typeface="Maiandra GD" panose="020E0502030308020204" pitchFamily="34" charset="0"/>
              </a:rPr>
              <a:t>y vivirán; y sabrán que Yo soy el SEÑOR”».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Dios mando a profetizar sobre los huesos secos.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Mostrando que su Palabra tiene poder para producir vida y transformación siempre.</a:t>
            </a:r>
          </a:p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Hebreos.4:12.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E270550-4926-130B-1930-C54F75242E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25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DBF692-6B89-58D5-19D6-89E9773EE1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8C357932-5E28-FC31-5AED-9F1DB95E73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2EBD4CFF-467B-71EB-FCA6-3B6D354F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3B06FE79-1341-30C9-B0C1-18F6F2C8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008000"/>
                </a:highlight>
                <a:latin typeface="Maiandra GD" panose="020E0502030308020204" pitchFamily="34" charset="0"/>
              </a:rPr>
              <a:t>Porque la palabra de Dios es viva y eficaz,</a:t>
            </a:r>
            <a:r>
              <a:rPr lang="es-ES" b="1" dirty="0">
                <a:latin typeface="Maiandra GD" panose="020E0502030308020204" pitchFamily="34" charset="0"/>
              </a:rPr>
              <a:t> y más cortante que cualquier espada de dos filos. Penetra hasta la división del alma y del espíritu, de las coyunturas y los tuétanos, y es poderosa para discernir los pensamientos y las intenciones del corazón.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La Palabra de Dios es viva, sigue viva nunca pasa de moda.</a:t>
            </a:r>
          </a:p>
          <a:p>
            <a:r>
              <a:rPr lang="es-ES" b="1" dirty="0">
                <a:latin typeface="Maiandra GD" panose="020E0502030308020204" pitchFamily="34" charset="0"/>
              </a:rPr>
              <a:t>Ella es lo que nos ayuda y transforma nuestra vida.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47EB909-B32E-FACE-6A6F-5A99AC5906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03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1D6657-5A73-7659-CC2A-6592B4F6B9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D916DAC8-19C6-778B-D7DD-F09140845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1356392"/>
          </a:xfrm>
          <a:prstGeom prst="rect">
            <a:avLst/>
          </a:prstGeom>
        </p:spPr>
      </p:pic>
      <p:sp>
        <p:nvSpPr>
          <p:cNvPr id="4" name="Título 3">
            <a:extLst>
              <a:ext uri="{FF2B5EF4-FFF2-40B4-BE49-F238E27FC236}">
                <a16:creationId xmlns:a16="http://schemas.microsoft.com/office/drawing/2014/main" id="{A0991EE9-D207-69ED-CBFE-35640FB38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1356392"/>
          </a:xfrm>
        </p:spPr>
        <p:txBody>
          <a:bodyPr>
            <a:noAutofit/>
          </a:bodyPr>
          <a:lstStyle/>
          <a:p>
            <a:pPr algn="ctr"/>
            <a:r>
              <a:rPr lang="es-ES" sz="4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LA PALABRA DE DIOS TRAE VIDA. EZEQUIEL.37:4-6.</a:t>
            </a:r>
            <a:endParaRPr lang="es-NI" sz="48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C4E79BA9-94B5-596F-E91B-5870CD635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3406" y="1356393"/>
            <a:ext cx="5240594" cy="5501606"/>
          </a:xfrm>
        </p:spPr>
        <p:txBody>
          <a:bodyPr>
            <a:normAutofit lnSpcReduction="10000"/>
          </a:bodyPr>
          <a:lstStyle/>
          <a:p>
            <a:pPr algn="ctr"/>
            <a:r>
              <a:rPr lang="es-NI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Romanos.12:2.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0000"/>
                </a:highlight>
                <a:latin typeface="Maiandra GD" panose="020E0502030308020204" pitchFamily="34" charset="0"/>
              </a:rPr>
              <a:t>Y no se adapten a este mundo, sino transfórmense mediante la renovación de su mente,</a:t>
            </a:r>
            <a:r>
              <a:rPr lang="es-ES" b="1" dirty="0">
                <a:latin typeface="Maiandra GD" panose="020E0502030308020204" pitchFamily="34" charset="0"/>
              </a:rPr>
              <a:t> para que verifiquen cuál es la voluntad de Dios: lo que es bueno y aceptable y perfecto. </a:t>
            </a:r>
          </a:p>
          <a:p>
            <a:r>
              <a:rPr lang="es-ES" b="1" dirty="0">
                <a:latin typeface="Maiandra GD" panose="020E0502030308020204" pitchFamily="34" charset="0"/>
              </a:rPr>
              <a:t>Nos sostiene en las aflicciones y dificultades siempre.</a:t>
            </a:r>
          </a:p>
          <a:p>
            <a:pPr algn="ctr"/>
            <a:r>
              <a:rPr lang="es-ES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Maiandra GD" panose="020E0502030308020204" pitchFamily="34" charset="0"/>
              </a:rPr>
              <a:t>Salmos.119:92.</a:t>
            </a:r>
            <a:r>
              <a:rPr lang="es-ES" b="1" dirty="0">
                <a:latin typeface="Maiandra GD" panose="020E0502030308020204" pitchFamily="34" charset="0"/>
              </a:rPr>
              <a:t> </a:t>
            </a:r>
          </a:p>
          <a:p>
            <a:r>
              <a:rPr lang="es-ES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808000"/>
                </a:highlight>
                <a:latin typeface="Maiandra GD" panose="020E0502030308020204" pitchFamily="34" charset="0"/>
              </a:rPr>
              <a:t>Si Tu ley no hubiera sido mi deleite,</a:t>
            </a:r>
            <a:r>
              <a:rPr lang="es-ES" b="1" dirty="0">
                <a:latin typeface="Maiandra GD" panose="020E0502030308020204" pitchFamily="34" charset="0"/>
              </a:rPr>
              <a:t> Entonces habría perecido en mi aflicción.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A13C8BC2-DD1C-5D45-021E-2A520E8AAA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56392"/>
            <a:ext cx="3903406" cy="5501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17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51</TotalTime>
  <Words>1830</Words>
  <Application>Microsoft Office PowerPoint</Application>
  <PresentationFormat>Presentación en pantalla (4:3)</PresentationFormat>
  <Paragraphs>133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Maiandra GD</vt:lpstr>
      <vt:lpstr>Tema de Office</vt:lpstr>
      <vt:lpstr>EL VALLE DE LOS HUESOS SECOS. EZEQUIEL.37:1-10.</vt:lpstr>
      <vt:lpstr>INTRODUCCIÒN:</vt:lpstr>
      <vt:lpstr>DIOS VE ESPERANZA DONDE OTROS VEN EL FINAL. EZEQUIEL.37:1-2.</vt:lpstr>
      <vt:lpstr>DIOS VE ESPERANZA DONDE OTROS VEN EL FINAL. EZEQUIEL.37:1-2.</vt:lpstr>
      <vt:lpstr>DIOS VE ESPERANZA DONDE OTROS VEN EL FINAL. EZEQUIEL.37:1-2.</vt:lpstr>
      <vt:lpstr>LA PALABRA DE DIOS TRAE VIDA. EZEQUIEL.37:4-6.</vt:lpstr>
      <vt:lpstr>LA PALABRA DE DIOS TRAE VIDA. EZEQUIEL.37:4-6.</vt:lpstr>
      <vt:lpstr>LA PALABRA DE DIOS TRAE VIDA. EZEQUIEL.37:4-6.</vt:lpstr>
      <vt:lpstr>LA PALABRA DE DIOS TRAE VIDA. EZEQUIEL.37:4-6.</vt:lpstr>
      <vt:lpstr>LA PALABRA DE DIOS TRAE VIDA. EZEQUIEL.37:4-6.</vt:lpstr>
      <vt:lpstr>LA PALABRA DE DIOS TRAE VIDA. EZEQUIEL.37:4-6.</vt:lpstr>
      <vt:lpstr>LA PALABRA DE DIOS TRAE VIDA. EZEQUIEL.37:4-6.</vt:lpstr>
      <vt:lpstr>DIOS RESTAURA POR PROCESO. EZEQUIEL.37:7-8.</vt:lpstr>
      <vt:lpstr>DIOS RESTAURA POR PROCESO. EZEQUIEL.37:7-8.</vt:lpstr>
      <vt:lpstr>DIOS RESTAURA POR PROCESO. EZEQUIEL.37:7-8.</vt:lpstr>
      <vt:lpstr>DIOS RESTAURA POR PROCESO. EZEQUIEL.37:7-8.</vt:lpstr>
      <vt:lpstr>DIOS RESTAURA POR PROCESO. EZEQUIEL.37:7-8.</vt:lpstr>
      <vt:lpstr>EL ESPIRITU DE DIOS PRODUCE VIDA. EZEQUIEL.37:9-10.</vt:lpstr>
      <vt:lpstr>EL ESPIRITU DE DIOS PRODUCE VIDA. EZEQUIEL.37:9-10.</vt:lpstr>
      <vt:lpstr>EL ESPIRITU DE DIOS PRODUCE VIDA. EZEQUIEL.37:9-10.</vt:lpstr>
      <vt:lpstr>EL ESPIRITU DE DIOS PRODUCE VIDA. EZEQUIEL.37:9-10.</vt:lpstr>
      <vt:lpstr>EL ESPIRITU DE DIOS PRODUCE VIDA. EZEQUIEL.37:9-10.</vt:lpstr>
      <vt:lpstr>CONCLUSIÒN:</vt:lpstr>
      <vt:lpstr>CONCLUSIÒN: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Mario Moreno</dc:creator>
  <cp:lastModifiedBy>Mario Moreno</cp:lastModifiedBy>
  <cp:revision>4</cp:revision>
  <dcterms:created xsi:type="dcterms:W3CDTF">2026-05-13T16:07:08Z</dcterms:created>
  <dcterms:modified xsi:type="dcterms:W3CDTF">2026-05-13T17:13:06Z</dcterms:modified>
</cp:coreProperties>
</file>