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 id="2147483684" r:id="rId3"/>
  </p:sldMasterIdLst>
  <p:notesMasterIdLst>
    <p:notesMasterId r:id="rId22"/>
  </p:notesMasterIdLst>
  <p:handoutMasterIdLst>
    <p:handoutMasterId r:id="rId23"/>
  </p:handoutMasterIdLst>
  <p:sldIdLst>
    <p:sldId id="300" r:id="rId4"/>
    <p:sldId id="344" r:id="rId5"/>
    <p:sldId id="350" r:id="rId6"/>
    <p:sldId id="348" r:id="rId7"/>
    <p:sldId id="317" r:id="rId8"/>
    <p:sldId id="352" r:id="rId9"/>
    <p:sldId id="320" r:id="rId10"/>
    <p:sldId id="321" r:id="rId11"/>
    <p:sldId id="327" r:id="rId12"/>
    <p:sldId id="322" r:id="rId13"/>
    <p:sldId id="328" r:id="rId14"/>
    <p:sldId id="353" r:id="rId15"/>
    <p:sldId id="355" r:id="rId16"/>
    <p:sldId id="337" r:id="rId17"/>
    <p:sldId id="341" r:id="rId18"/>
    <p:sldId id="354" r:id="rId19"/>
    <p:sldId id="358" r:id="rId20"/>
    <p:sldId id="342" r:id="rId21"/>
  </p:sldIdLst>
  <p:sldSz cx="9144000" cy="6858000" type="screen4x3"/>
  <p:notesSz cx="6858000" cy="91805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00FFFF"/>
    <a:srgbClr val="006600"/>
    <a:srgbClr val="000099"/>
    <a:srgbClr val="FF00FF"/>
    <a:srgbClr val="FFFF00"/>
    <a:srgbClr val="66FF66"/>
    <a:srgbClr val="66FF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8" autoAdjust="0"/>
    <p:restoredTop sz="97535" autoAdjust="0"/>
  </p:normalViewPr>
  <p:slideViewPr>
    <p:cSldViewPr>
      <p:cViewPr>
        <p:scale>
          <a:sx n="60" d="100"/>
          <a:sy n="60" d="100"/>
        </p:scale>
        <p:origin x="-1349" y="-22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84398B9-4969-4F6E-9497-D5C0822092D1}" type="datetimeFigureOut">
              <a:rPr lang="en-US"/>
              <a:pPr>
                <a:defRPr/>
              </a:pPr>
              <a:t>3/14/2015</a:t>
            </a:fld>
            <a:endParaRPr lang="en-US" dirty="0"/>
          </a:p>
        </p:txBody>
      </p:sp>
      <p:sp>
        <p:nvSpPr>
          <p:cNvPr id="4" name="Footer Placeholder 3"/>
          <p:cNvSpPr>
            <a:spLocks noGrp="1"/>
          </p:cNvSpPr>
          <p:nvPr>
            <p:ph type="ftr" sz="quarter" idx="2"/>
          </p:nvPr>
        </p:nvSpPr>
        <p:spPr>
          <a:xfrm>
            <a:off x="0" y="8720138"/>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720138"/>
            <a:ext cx="2971800" cy="458787"/>
          </a:xfrm>
          <a:prstGeom prst="rect">
            <a:avLst/>
          </a:prstGeom>
        </p:spPr>
        <p:txBody>
          <a:bodyPr vert="horz" lIns="91440" tIns="45720" rIns="91440" bIns="45720" rtlCol="0" anchor="b"/>
          <a:lstStyle>
            <a:lvl1pPr algn="r">
              <a:defRPr sz="1200"/>
            </a:lvl1pPr>
          </a:lstStyle>
          <a:p>
            <a:pPr>
              <a:defRPr/>
            </a:pPr>
            <a:fld id="{A8DB604C-A5B8-4BC6-828E-BCEE085029B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35063" y="688975"/>
            <a:ext cx="4587875" cy="34417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42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E89690-377D-4EAD-BAE1-7B44899531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2E2812-507B-4CD0-859C-F176060E3E7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9E994B-2F47-4097-90F7-BD888B057EA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1E63FB-72BC-4377-A865-CF3121FF9EC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4099"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dirty="0">
              <a:solidFill>
                <a:srgbClr val="000000"/>
              </a:solidFill>
            </a:endParaRPr>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dirty="0">
              <a:solidFill>
                <a:srgbClr val="000000"/>
              </a:solidFill>
            </a:endParaRPr>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B1C46C0F-CE5A-49B8-A5F8-941DD45FD83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DE1A1B-544A-4AAA-9D8E-27F772FA6EAD}"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910FD46-4675-4D95-8C73-619BF3C65CA4}"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3D23270-6C65-4F57-A49F-1B82B13045B1}"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38CCC07-5F2A-4C12-BFA9-CDF964154686}"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CA9CBEA-DF1F-435E-8C56-9E075FBE93B2}"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7EFDDE6-9878-408C-9475-695227912427}"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39C08B-AEDC-4DED-BA3B-38E2D4315DDF}"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B2893B-9957-4E96-A2DE-0998F785154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3CCE9C9-2978-4376-A676-DB2AE6CD148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DA79B66-8016-4C9F-BD3A-F8B7762A72B7}"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EE3C8D-F31A-40DA-B60B-87C297570DA1}"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323657-1C30-4D24-B927-D07341132DC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AADC2-0D65-4909-85CF-6D4DA88F1444}" type="datetimeFigureOut">
              <a:rPr lang="en-US">
                <a:solidFill>
                  <a:prstClr val="black">
                    <a:tint val="75000"/>
                  </a:prstClr>
                </a:solidFill>
              </a:rPr>
              <a:pPr/>
              <a:t>3/14/2015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B9A68F-ED06-45B7-8FA8-D90D20DEBAA0}"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CEBD0D-F918-41D8-99C1-6C7CFCCC92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9D944FA-1B9E-400E-A0FD-7E4091FCA95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D864DE5-FD7B-486E-9D4B-01C90C1B27E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85A4B44-4A43-4758-84A8-46DEE6BEDF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763DA1-4228-4782-9EB5-5DBE3923A56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98C64A8-ACDC-4832-AE7B-349A391CA0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1B78EF-150C-4054-A73E-165A368889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eaLnBrk="1" hangingPunct="1"/>
            <a:endParaRPr lang="en-US" dirty="0">
              <a:solidFill>
                <a:srgbClr val="FFFFFF"/>
              </a:solidFill>
              <a:latin typeface="Arial"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eaLnBrk="1" hangingPunct="1"/>
            <a:endParaRPr lang="en-US" dirty="0">
              <a:solidFill>
                <a:srgbClr val="FFFFFF"/>
              </a:solidFill>
              <a:latin typeface="Arial"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eaLnBrk="1" hangingPunct="1"/>
            <a:fld id="{9B91718B-D3F6-43B8-AECF-214ED8104D98}" type="slidenum">
              <a:rPr lang="en-US">
                <a:solidFill>
                  <a:srgbClr val="FFFFFF"/>
                </a:solidFill>
                <a:latin typeface="Arial" charset="0"/>
              </a:rPr>
              <a:pPr eaLnBrk="1" hangingPunct="1"/>
              <a:t>‹#›</a:t>
            </a:fld>
            <a:endParaRPr lang="en-US" dirty="0">
              <a:solidFill>
                <a:srgbClr val="FFFFFF"/>
              </a:solidFill>
              <a:latin typeface="Arial" charset="0"/>
            </a:endParaRPr>
          </a:p>
        </p:txBody>
      </p:sp>
      <p:sp>
        <p:nvSpPr>
          <p:cNvPr id="3079" name="FormatShape" descr="\\Catalpa\standdsk\Mirrors\Ofc97Adm\Clipart\Photos\SPORTS\SKIING.JP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eaLnBrk="1" hangingPunct="1"/>
            <a:endParaRPr lang="en-US"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58AADC2-0D65-4909-85CF-6D4DA88F1444}" type="datetimeFigureOut">
              <a:rPr lang="en-US" smtClean="0">
                <a:solidFill>
                  <a:prstClr val="black">
                    <a:tint val="75000"/>
                  </a:prstClr>
                </a:solidFill>
                <a:latin typeface="Calibri"/>
              </a:rPr>
              <a:pPr eaLnBrk="1" fontAlgn="auto" hangingPunct="1">
                <a:spcBef>
                  <a:spcPts val="0"/>
                </a:spcBef>
                <a:spcAft>
                  <a:spcPts val="0"/>
                </a:spcAft>
              </a:pPr>
              <a:t>3/14/2015</a:t>
            </a:fld>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5B9A68F-ED06-45B7-8FA8-D90D20DEBAA0}" type="slidenum">
              <a:rPr lang="en-US" smtClean="0">
                <a:solidFill>
                  <a:prstClr val="black">
                    <a:tint val="75000"/>
                  </a:prstClr>
                </a:solidFill>
                <a:latin typeface="Calibri"/>
              </a:rPr>
              <a:pPr eaLnBrk="1" fontAlgn="auto" hangingPunct="1">
                <a:spcBef>
                  <a:spcPts val="0"/>
                </a:spcBef>
                <a:spcAft>
                  <a:spcPts val="0"/>
                </a:spcAft>
              </a:pPr>
              <a:t>‹#›</a:t>
            </a:fld>
            <a:endParaRPr lang="en-US" dirty="0" smtClean="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ved=0CAcQjRw&amp;url=http%3A%2F%2Fwww.arlingtoncemetery.net%2Fbamedina.htm&amp;ei=njwEVayGFofigwTr3YL4CA&amp;bvm=bv.88198703,d.cWc&amp;psig=AFQjCNEanDUFd_zPyN_gtN-YNcjpo37uvA&amp;ust=142642740629218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6" name="WordArt 10"/>
          <p:cNvSpPr>
            <a:spLocks noChangeArrowheads="1" noChangeShapeType="1" noTextEdit="1"/>
          </p:cNvSpPr>
          <p:nvPr/>
        </p:nvSpPr>
        <p:spPr bwMode="auto">
          <a:xfrm>
            <a:off x="0" y="4419600"/>
            <a:ext cx="6324600" cy="685800"/>
          </a:xfrm>
          <a:prstGeom prst="rect">
            <a:avLst/>
          </a:prstGeom>
        </p:spPr>
        <p:txBody>
          <a:bodyPr wrap="none" fromWordArt="1">
            <a:prstTxWarp prst="textFadeUp">
              <a:avLst>
                <a:gd name="adj" fmla="val 6764"/>
              </a:avLst>
            </a:prstTxWarp>
          </a:bodyPr>
          <a:lstStyle/>
          <a:p>
            <a:pPr algn="ctr"/>
            <a:endParaRPr lang="en-US" sz="3600" kern="10" dirty="0">
              <a:ln w="12700">
                <a:solidFill>
                  <a:srgbClr val="B2B2B2"/>
                </a:solidFill>
                <a:round/>
                <a:headEnd/>
                <a:tailEnd/>
              </a:ln>
              <a:solidFill>
                <a:schemeClr val="bg1"/>
              </a:solidFill>
              <a:effectLst>
                <a:outerShdw dist="35921" dir="2700000" sy="50000" rotWithShape="0">
                  <a:srgbClr val="875B0D"/>
                </a:outerShdw>
              </a:effectLst>
              <a:latin typeface="Arial Black"/>
            </a:endParaRPr>
          </a:p>
        </p:txBody>
      </p:sp>
      <p:sp>
        <p:nvSpPr>
          <p:cNvPr id="5" name="Rectangle 4"/>
          <p:cNvSpPr/>
          <p:nvPr/>
        </p:nvSpPr>
        <p:spPr>
          <a:xfrm>
            <a:off x="428596" y="1714488"/>
            <a:ext cx="8143964" cy="1938992"/>
          </a:xfrm>
          <a:prstGeom prst="rect">
            <a:avLst/>
          </a:prstGeom>
          <a:noFill/>
        </p:spPr>
        <p:txBody>
          <a:bodyPr wrap="square" lIns="91440" tIns="45720" rIns="91440" bIns="45720">
            <a:spAutoFit/>
          </a:bodyPr>
          <a:lstStyle/>
          <a:p>
            <a:pPr algn="ctr"/>
            <a:r>
              <a:rPr lang="en-US" sz="4000" b="1" i="1" dirty="0" smtClean="0">
                <a:ln w="19050">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COSAS QUE HACEMOS AQUI</a:t>
            </a:r>
          </a:p>
          <a:p>
            <a:pPr algn="ctr"/>
            <a:r>
              <a:rPr lang="en-US" sz="4000" b="1" i="1" cap="none" spc="0" dirty="0" smtClean="0">
                <a:ln w="19050">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PERO NO HAREMOS EN EL CIELO</a:t>
            </a:r>
            <a:endParaRPr lang="en-US" sz="4000" b="1" i="1" cap="none" spc="0" dirty="0">
              <a:ln w="19050">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000100" y="3786190"/>
            <a:ext cx="7215238" cy="1200329"/>
          </a:xfrm>
          <a:prstGeom prst="rect">
            <a:avLst/>
          </a:prstGeom>
        </p:spPr>
        <p:txBody>
          <a:bodyPr wrap="square">
            <a:spAutoFit/>
          </a:bodyPr>
          <a:lstStyle/>
          <a:p>
            <a:pPr algn="ctr">
              <a:defRPr/>
            </a:pPr>
            <a:r>
              <a:rPr lang="en-US" sz="7200" kern="10" dirty="0" smtClean="0">
                <a:ln w="28575">
                  <a:solidFill>
                    <a:sysClr val="windowText" lastClr="000000"/>
                  </a:solidFill>
                  <a:round/>
                  <a:headEnd/>
                  <a:tailEnd/>
                </a:ln>
                <a:solidFill>
                  <a:srgbClr val="FFFF00"/>
                </a:solidFill>
                <a:latin typeface="Arial Black" pitchFamily="34" charset="0"/>
              </a:rPr>
              <a:t>EN EL CIELO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1538" y="500042"/>
            <a:ext cx="7215238" cy="857256"/>
          </a:xfrm>
        </p:spPr>
        <p:txBody>
          <a:bodyPr/>
          <a:lstStyle/>
          <a:p>
            <a:pPr algn="ctr"/>
            <a:r>
              <a:rPr lang="en-US" sz="2800" dirty="0" smtClean="0">
                <a:solidFill>
                  <a:srgbClr val="FFFF00"/>
                </a:solidFill>
                <a:effectLst>
                  <a:outerShdw blurRad="38100" dist="38100" dir="2700000" algn="tl">
                    <a:srgbClr val="000000">
                      <a:alpha val="43137"/>
                    </a:srgbClr>
                  </a:outerShdw>
                </a:effectLst>
                <a:latin typeface="Arial Black" pitchFamily="34" charset="0"/>
              </a:rPr>
              <a:t>NUNCA VISITAREMOS A LOS ANCIANOS</a:t>
            </a:r>
            <a:endParaRPr lang="en-US" sz="2800"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sz="half" idx="2"/>
          </p:nvPr>
        </p:nvSpPr>
        <p:spPr>
          <a:xfrm>
            <a:off x="395536" y="1484784"/>
            <a:ext cx="4896544" cy="4824536"/>
          </a:xfrm>
        </p:spPr>
        <p:txBody>
          <a:bodyPr/>
          <a:lstStyle/>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3"/>
              </a:rPr>
              <a:t>Este cuadro no se ver</a:t>
            </a: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rPr>
              <a:t>á</a:t>
            </a: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3"/>
              </a:rPr>
              <a:t>     en el Cielo!</a:t>
            </a:r>
          </a:p>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3"/>
              </a:rPr>
              <a:t></a:t>
            </a:r>
            <a:r>
              <a:rPr lang="es-MX" b="1" dirty="0" smtClean="0">
                <a:effectLst>
                  <a:outerShdw blurRad="38100" dist="38100" dir="2700000" algn="tl">
                    <a:srgbClr val="000000">
                      <a:alpha val="43137"/>
                    </a:srgbClr>
                  </a:outerShdw>
                </a:effectLst>
                <a:latin typeface="Arial Black" pitchFamily="34" charset="0"/>
                <a:cs typeface="Arial" pitchFamily="34" charset="0"/>
                <a:sym typeface="Wingdings 3"/>
              </a:rPr>
              <a:t> </a:t>
            </a:r>
            <a:r>
              <a:rPr lang="es-MX" dirty="0" smtClean="0">
                <a:solidFill>
                  <a:srgbClr val="66FF66"/>
                </a:solidFill>
                <a:latin typeface="Arial Black" pitchFamily="34" charset="0"/>
                <a:cs typeface="Arial" pitchFamily="34" charset="0"/>
              </a:rPr>
              <a:t>GEN 2:7; 2 COR 4:16; 5:1</a:t>
            </a:r>
          </a:p>
          <a:p>
            <a:pPr>
              <a:buNone/>
            </a:pPr>
            <a:r>
              <a:rPr lang="es-MX" dirty="0" smtClean="0">
                <a:latin typeface="Arial Black" pitchFamily="34" charset="0"/>
                <a:cs typeface="Arial" pitchFamily="34" charset="0"/>
              </a:rPr>
              <a:t>   En esta vida tenemos un cuerpo que es polvo y con los anos va decayendo</a:t>
            </a:r>
          </a:p>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3"/>
              </a:rPr>
              <a:t></a:t>
            </a:r>
            <a:r>
              <a:rPr lang="es-MX" b="1" dirty="0" smtClean="0">
                <a:effectLst>
                  <a:outerShdw blurRad="38100" dist="38100" dir="2700000" algn="tl">
                    <a:srgbClr val="000000">
                      <a:alpha val="43137"/>
                    </a:srgbClr>
                  </a:outerShdw>
                </a:effectLst>
                <a:latin typeface="Arial Black" pitchFamily="34" charset="0"/>
                <a:cs typeface="Arial" pitchFamily="34" charset="0"/>
                <a:sym typeface="Wingdings 3"/>
              </a:rPr>
              <a:t> </a:t>
            </a:r>
            <a:r>
              <a:rPr lang="es-MX" b="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rPr>
              <a:t>1 COR 15:51-53</a:t>
            </a:r>
          </a:p>
          <a:p>
            <a:pPr>
              <a:buNone/>
            </a:pPr>
            <a:r>
              <a:rPr lang="es-MX" b="1" dirty="0" smtClean="0">
                <a:effectLst>
                  <a:outerShdw blurRad="38100" dist="38100" dir="2700000" algn="tl">
                    <a:srgbClr val="000000">
                      <a:alpha val="43137"/>
                    </a:srgbClr>
                  </a:outerShdw>
                </a:effectLst>
                <a:latin typeface="Arial Black" pitchFamily="34" charset="0"/>
                <a:cs typeface="Arial" pitchFamily="34" charset="0"/>
              </a:rPr>
              <a:t>   En el Cielo no habrá nada viejo; los cuerpos que tendremos serán etern</a:t>
            </a:r>
            <a:r>
              <a:rPr lang="es-MX" b="1" dirty="0" smtClean="0">
                <a:latin typeface="Arial Black" pitchFamily="34" charset="0"/>
                <a:cs typeface="Arial" pitchFamily="34" charset="0"/>
              </a:rPr>
              <a:t>os, </a:t>
            </a:r>
            <a:r>
              <a:rPr lang="es-MX" b="1" u="sng" dirty="0" smtClean="0">
                <a:solidFill>
                  <a:srgbClr val="FFFF00"/>
                </a:solidFill>
                <a:latin typeface="Arial Black" pitchFamily="34" charset="0"/>
                <a:cs typeface="Arial" pitchFamily="34" charset="0"/>
              </a:rPr>
              <a:t>nunca se envejecerán</a:t>
            </a:r>
            <a:r>
              <a:rPr lang="es-MX" b="1" dirty="0" smtClean="0">
                <a:latin typeface="Arial Black" pitchFamily="34" charset="0"/>
                <a:cs typeface="Arial" pitchFamily="34" charset="0"/>
              </a:rPr>
              <a:t>! </a:t>
            </a:r>
          </a:p>
          <a:p>
            <a:pPr>
              <a:buNone/>
            </a:pPr>
            <a:r>
              <a:rPr lang="en-US" dirty="0" smtClean="0">
                <a:latin typeface="Arial Black" pitchFamily="34" charset="0"/>
              </a:rPr>
              <a:t>   </a:t>
            </a:r>
            <a:endParaRPr lang="en-US" dirty="0">
              <a:latin typeface="Arial Black" pitchFamily="34" charset="0"/>
            </a:endParaRPr>
          </a:p>
        </p:txBody>
      </p:sp>
      <p:pic>
        <p:nvPicPr>
          <p:cNvPr id="5" name="Picture 28" descr="http://blogpress.w18.net/photos/10/07/08/1924.jpg"/>
          <p:cNvPicPr>
            <a:picLocks noChangeAspect="1" noChangeArrowheads="1"/>
          </p:cNvPicPr>
          <p:nvPr/>
        </p:nvPicPr>
        <p:blipFill>
          <a:blip r:embed="rId2" cstate="print"/>
          <a:srcRect/>
          <a:stretch>
            <a:fillRect/>
          </a:stretch>
        </p:blipFill>
        <p:spPr bwMode="auto">
          <a:xfrm>
            <a:off x="5364088" y="1556792"/>
            <a:ext cx="3024336" cy="2160240"/>
          </a:xfrm>
          <a:prstGeom prst="rect">
            <a:avLst/>
          </a:prstGeom>
          <a:noFill/>
        </p:spPr>
      </p:pic>
      <p:pic>
        <p:nvPicPr>
          <p:cNvPr id="6" name="Picture 32" descr="http://www.fanninrbc.org/nursing%20home2.JPG"/>
          <p:cNvPicPr>
            <a:picLocks noChangeAspect="1" noChangeArrowheads="1"/>
          </p:cNvPicPr>
          <p:nvPr/>
        </p:nvPicPr>
        <p:blipFill>
          <a:blip r:embed="rId3" cstate="print"/>
          <a:srcRect/>
          <a:stretch>
            <a:fillRect/>
          </a:stretch>
        </p:blipFill>
        <p:spPr bwMode="auto">
          <a:xfrm>
            <a:off x="5364088" y="3933056"/>
            <a:ext cx="3024336"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
                                            <p:txEl>
                                              <p:pRg st="1" end="1"/>
                                            </p:txEl>
                                          </p:spTgt>
                                        </p:tgtEl>
                                        <p:attrNameLst>
                                          <p:attrName>ppt_x</p:attrName>
                                        </p:attrNameLst>
                                      </p:cBhvr>
                                    </p:anim>
                                    <p:anim from="0" to="-1.0" calcmode="lin" valueType="num">
                                      <p:cBhvr>
                                        <p:cTn id="14" dur="200" decel="50000" autoRev="1" fill="hold">
                                          <p:stCondLst>
                                            <p:cond delay="600"/>
                                          </p:stCondLst>
                                        </p:cTn>
                                        <p:tgtEl>
                                          <p:spTgt spid="4">
                                            <p:txEl>
                                              <p:pRg st="1" end="1"/>
                                            </p:txEl>
                                          </p:spTgt>
                                        </p:tgtEl>
                                        <p:attrNameLst>
                                          <p:attrName>xshear</p:attrName>
                                        </p:attrNameLst>
                                      </p:cBhvr>
                                    </p:anim>
                                    <p:animScale>
                                      <p:cBhvr>
                                        <p:cTn id="15" dur="200" decel="100000" autoRev="1" fill="hold">
                                          <p:stCondLst>
                                            <p:cond delay="600"/>
                                          </p:stCondLst>
                                        </p:cTn>
                                        <p:tgtEl>
                                          <p:spTgt spid="4">
                                            <p:txEl>
                                              <p:pRg st="1" end="1"/>
                                            </p:txEl>
                                          </p:spTgt>
                                        </p:tgtEl>
                                      </p:cBhvr>
                                      <p:from x="100000" y="100000"/>
                                      <p:to x="80000" y="100000"/>
                                    </p:animScale>
                                    <p:anim by="(#ppt_h/3+#ppt_w*0.1)" calcmode="lin" valueType="num">
                                      <p:cBhvr additive="sum">
                                        <p:cTn id="1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from="(-#ppt_w/2)" to="(#ppt_x)" calcmode="lin" valueType="num">
                                      <p:cBhvr>
                                        <p:cTn id="29" dur="600" fill="hold">
                                          <p:stCondLst>
                                            <p:cond delay="0"/>
                                          </p:stCondLst>
                                        </p:cTn>
                                        <p:tgtEl>
                                          <p:spTgt spid="4">
                                            <p:txEl>
                                              <p:pRg st="3" end="3"/>
                                            </p:txEl>
                                          </p:spTgt>
                                        </p:tgtEl>
                                        <p:attrNameLst>
                                          <p:attrName>ppt_x</p:attrName>
                                        </p:attrNameLst>
                                      </p:cBhvr>
                                    </p:anim>
                                    <p:anim from="0" to="-1.0" calcmode="lin" valueType="num">
                                      <p:cBhvr>
                                        <p:cTn id="30" dur="200" decel="50000" autoRev="1" fill="hold">
                                          <p:stCondLst>
                                            <p:cond delay="600"/>
                                          </p:stCondLst>
                                        </p:cTn>
                                        <p:tgtEl>
                                          <p:spTgt spid="4">
                                            <p:txEl>
                                              <p:pRg st="3" end="3"/>
                                            </p:txEl>
                                          </p:spTgt>
                                        </p:tgtEl>
                                        <p:attrNameLst>
                                          <p:attrName>xshear</p:attrName>
                                        </p:attrNameLst>
                                      </p:cBhvr>
                                    </p:anim>
                                    <p:animScale>
                                      <p:cBhvr>
                                        <p:cTn id="31" dur="200" decel="100000" autoRev="1" fill="hold">
                                          <p:stCondLst>
                                            <p:cond delay="600"/>
                                          </p:stCondLst>
                                        </p:cTn>
                                        <p:tgtEl>
                                          <p:spTgt spid="4">
                                            <p:txEl>
                                              <p:pRg st="3" end="3"/>
                                            </p:txEl>
                                          </p:spTgt>
                                        </p:tgtEl>
                                      </p:cBhvr>
                                      <p:from x="100000" y="100000"/>
                                      <p:to x="80000" y="100000"/>
                                    </p:animScale>
                                    <p:anim by="(#ppt_h/3+#ppt_w*0.1)" calcmode="lin" valueType="num">
                                      <p:cBhvr additive="sum">
                                        <p:cTn id="32"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strips(downLeft)">
                                      <p:cBhvr>
                                        <p:cTn id="37" dur="500"/>
                                        <p:tgtEl>
                                          <p:spTgt spid="4">
                                            <p:txEl>
                                              <p:pRg st="4" end="4"/>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strips(downLeft)">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1600" y="404664"/>
            <a:ext cx="7215238" cy="1285884"/>
          </a:xfrm>
        </p:spPr>
        <p:txBody>
          <a:bodyPr/>
          <a:lstStyle/>
          <a:p>
            <a:pPr algn="ctr"/>
            <a:r>
              <a:rPr lang="en-US" sz="3200" dirty="0" smtClean="0">
                <a:solidFill>
                  <a:srgbClr val="FFFF00"/>
                </a:solidFill>
                <a:effectLst>
                  <a:outerShdw blurRad="38100" dist="38100" dir="2700000" algn="tl">
                    <a:srgbClr val="000000">
                      <a:alpha val="43137"/>
                    </a:srgbClr>
                  </a:outerShdw>
                </a:effectLst>
                <a:latin typeface="Arial Black" pitchFamily="34" charset="0"/>
              </a:rPr>
              <a:t>NUNCA LLORAREMOS NI UNA LÁGRIMA</a:t>
            </a:r>
            <a:endParaRPr lang="en-US" sz="3200"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sz="half" idx="2"/>
          </p:nvPr>
        </p:nvSpPr>
        <p:spPr>
          <a:xfrm>
            <a:off x="323528" y="1700808"/>
            <a:ext cx="5616624" cy="4680520"/>
          </a:xfrm>
        </p:spPr>
        <p:txBody>
          <a:bodyPr/>
          <a:lstStyle/>
          <a:p>
            <a:pPr>
              <a:buNone/>
            </a:pP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800"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b="1" dirty="0" smtClean="0">
                <a:effectLst>
                  <a:outerShdw blurRad="38100" dist="38100" dir="2700000" algn="tl">
                    <a:srgbClr val="000000">
                      <a:alpha val="43137"/>
                    </a:srgbClr>
                  </a:outerShdw>
                </a:effectLst>
                <a:latin typeface="Arial Black" pitchFamily="34" charset="0"/>
                <a:cs typeface="Arial" pitchFamily="34" charset="0"/>
              </a:rPr>
              <a:t>En esta vida derramamos muchas l</a:t>
            </a:r>
            <a:r>
              <a:rPr lang="en-US" sz="2800" b="1" dirty="0" smtClean="0">
                <a:effectLst>
                  <a:outerShdw blurRad="38100" dist="38100" dir="2700000" algn="tl">
                    <a:srgbClr val="000000">
                      <a:alpha val="43137"/>
                    </a:srgbClr>
                  </a:outerShdw>
                </a:effectLst>
                <a:latin typeface="Arial Black" pitchFamily="34" charset="0"/>
                <a:cs typeface="Arial" pitchFamily="34" charset="0"/>
              </a:rPr>
              <a:t>á</a:t>
            </a:r>
            <a:r>
              <a:rPr lang="es-MX" sz="2800" b="1" dirty="0" smtClean="0">
                <a:effectLst>
                  <a:outerShdw blurRad="38100" dist="38100" dir="2700000" algn="tl">
                    <a:srgbClr val="000000">
                      <a:alpha val="43137"/>
                    </a:srgbClr>
                  </a:outerShdw>
                </a:effectLst>
                <a:latin typeface="Arial Black" pitchFamily="34" charset="0"/>
                <a:cs typeface="Arial" pitchFamily="34" charset="0"/>
              </a:rPr>
              <a:t>grimas; por los hijos, los sufrimientos,    la muerte, etc.</a:t>
            </a:r>
          </a:p>
          <a:p>
            <a:pPr>
              <a:buNone/>
            </a:pP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800"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b="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rPr>
              <a:t>REV 21:4</a:t>
            </a:r>
          </a:p>
          <a:p>
            <a:pPr>
              <a:buNone/>
            </a:pPr>
            <a:r>
              <a:rPr lang="es-MX" sz="2800" b="1" dirty="0" smtClean="0">
                <a:effectLst>
                  <a:outerShdw blurRad="38100" dist="38100" dir="2700000" algn="tl">
                    <a:srgbClr val="000000">
                      <a:alpha val="43137"/>
                    </a:srgbClr>
                  </a:outerShdw>
                </a:effectLst>
                <a:latin typeface="Arial Black" pitchFamily="34" charset="0"/>
                <a:cs typeface="Arial" pitchFamily="34" charset="0"/>
              </a:rPr>
              <a:t>   En el Cielo nunca vamos  a llorar ni una l</a:t>
            </a:r>
            <a:r>
              <a:rPr lang="en-US" sz="2800" b="1" dirty="0" smtClean="0">
                <a:effectLst>
                  <a:outerShdw blurRad="38100" dist="38100" dir="2700000" algn="tl">
                    <a:srgbClr val="000000">
                      <a:alpha val="43137"/>
                    </a:srgbClr>
                  </a:outerShdw>
                </a:effectLst>
                <a:latin typeface="Arial Black" pitchFamily="34" charset="0"/>
              </a:rPr>
              <a:t>á</a:t>
            </a:r>
            <a:r>
              <a:rPr lang="es-MX" sz="2800" b="1" dirty="0" smtClean="0">
                <a:effectLst>
                  <a:outerShdw blurRad="38100" dist="38100" dir="2700000" algn="tl">
                    <a:srgbClr val="000000">
                      <a:alpha val="43137"/>
                    </a:srgbClr>
                  </a:outerShdw>
                </a:effectLst>
                <a:latin typeface="Arial Black" pitchFamily="34" charset="0"/>
                <a:cs typeface="Arial" pitchFamily="34" charset="0"/>
              </a:rPr>
              <a:t>grima porque </a:t>
            </a:r>
            <a:r>
              <a:rPr lang="es-MX" sz="2800" b="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las cosas que causan las l</a:t>
            </a:r>
            <a:r>
              <a:rPr lang="en-US" sz="2800" b="1" u="sng" dirty="0" smtClean="0">
                <a:solidFill>
                  <a:srgbClr val="FFFF00"/>
                </a:solidFill>
                <a:effectLst>
                  <a:outerShdw blurRad="38100" dist="38100" dir="2700000" algn="tl">
                    <a:srgbClr val="000000">
                      <a:alpha val="43137"/>
                    </a:srgbClr>
                  </a:outerShdw>
                </a:effectLst>
                <a:latin typeface="Arial Black" pitchFamily="34" charset="0"/>
              </a:rPr>
              <a:t>á</a:t>
            </a:r>
            <a:r>
              <a:rPr lang="es-MX" sz="2800" b="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grimas no existirán</a:t>
            </a: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endParaRPr lang="es-MX" sz="2800" b="1" dirty="0">
              <a:effectLst>
                <a:outerShdw blurRad="38100" dist="38100" dir="2700000" algn="tl">
                  <a:srgbClr val="000000">
                    <a:alpha val="43137"/>
                  </a:srgbClr>
                </a:outerShdw>
              </a:effectLst>
              <a:latin typeface="Arial Black" pitchFamily="34" charset="0"/>
              <a:cs typeface="Arial" pitchFamily="34" charset="0"/>
            </a:endParaRPr>
          </a:p>
        </p:txBody>
      </p:sp>
      <p:pic>
        <p:nvPicPr>
          <p:cNvPr id="5" name="Picture 36" descr="http://www.medimanage.com/Images/crying-tears.jpg"/>
          <p:cNvPicPr>
            <a:picLocks noChangeAspect="1" noChangeArrowheads="1"/>
          </p:cNvPicPr>
          <p:nvPr/>
        </p:nvPicPr>
        <p:blipFill>
          <a:blip r:embed="rId2" cstate="print"/>
          <a:srcRect/>
          <a:stretch>
            <a:fillRect/>
          </a:stretch>
        </p:blipFill>
        <p:spPr bwMode="auto">
          <a:xfrm>
            <a:off x="6012160" y="1340768"/>
            <a:ext cx="2592288" cy="1512168"/>
          </a:xfrm>
          <a:prstGeom prst="rect">
            <a:avLst/>
          </a:prstGeom>
          <a:noFill/>
        </p:spPr>
      </p:pic>
      <p:pic>
        <p:nvPicPr>
          <p:cNvPr id="7" name="Picture 42" descr="http://cache.boston.com/resize/bonzai-fba/Globe_Photo/2009/06/20/1245537175_6973/539w.jpg"/>
          <p:cNvPicPr>
            <a:picLocks noChangeAspect="1" noChangeArrowheads="1"/>
          </p:cNvPicPr>
          <p:nvPr/>
        </p:nvPicPr>
        <p:blipFill>
          <a:blip r:embed="rId3" cstate="print"/>
          <a:srcRect/>
          <a:stretch>
            <a:fillRect/>
          </a:stretch>
        </p:blipFill>
        <p:spPr bwMode="auto">
          <a:xfrm>
            <a:off x="6012160" y="4581127"/>
            <a:ext cx="2664296" cy="1800201"/>
          </a:xfrm>
          <a:prstGeom prst="rect">
            <a:avLst/>
          </a:prstGeom>
          <a:noFill/>
        </p:spPr>
      </p:pic>
      <p:pic>
        <p:nvPicPr>
          <p:cNvPr id="9218" name="Picture 2" descr="https://encrypted-tbn1.gstatic.com/images?q=tbn:ANd9GcT5Bs0_2RHdnqdCZ1vBHAR8dVDCowA4JZFxGJkSH8219V8bFHJP">
            <a:hlinkClick r:id="rId4"/>
          </p:cNvPr>
          <p:cNvPicPr>
            <a:picLocks noChangeAspect="1" noChangeArrowheads="1"/>
          </p:cNvPicPr>
          <p:nvPr/>
        </p:nvPicPr>
        <p:blipFill>
          <a:blip r:embed="rId5" cstate="print"/>
          <a:srcRect/>
          <a:stretch>
            <a:fillRect/>
          </a:stretch>
        </p:blipFill>
        <p:spPr bwMode="auto">
          <a:xfrm>
            <a:off x="5940152" y="2924944"/>
            <a:ext cx="2736304" cy="1598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
                                            <p:txEl>
                                              <p:pRg st="1" end="1"/>
                                            </p:txEl>
                                          </p:spTgt>
                                        </p:tgtEl>
                                        <p:attrNameLst>
                                          <p:attrName>ppt_x</p:attrName>
                                        </p:attrNameLst>
                                      </p:cBhvr>
                                    </p:anim>
                                    <p:anim from="0" to="-1.0" calcmode="lin" valueType="num">
                                      <p:cBhvr>
                                        <p:cTn id="14" dur="200" decel="50000" autoRev="1" fill="hold">
                                          <p:stCondLst>
                                            <p:cond delay="600"/>
                                          </p:stCondLst>
                                        </p:cTn>
                                        <p:tgtEl>
                                          <p:spTgt spid="4">
                                            <p:txEl>
                                              <p:pRg st="1" end="1"/>
                                            </p:txEl>
                                          </p:spTgt>
                                        </p:tgtEl>
                                        <p:attrNameLst>
                                          <p:attrName>xshear</p:attrName>
                                        </p:attrNameLst>
                                      </p:cBhvr>
                                    </p:anim>
                                    <p:animScale>
                                      <p:cBhvr>
                                        <p:cTn id="15" dur="200" decel="100000" autoRev="1" fill="hold">
                                          <p:stCondLst>
                                            <p:cond delay="600"/>
                                          </p:stCondLst>
                                        </p:cTn>
                                        <p:tgtEl>
                                          <p:spTgt spid="4">
                                            <p:txEl>
                                              <p:pRg st="1" end="1"/>
                                            </p:txEl>
                                          </p:spTgt>
                                        </p:tgtEl>
                                      </p:cBhvr>
                                      <p:from x="100000" y="100000"/>
                                      <p:to x="80000" y="100000"/>
                                    </p:animScale>
                                    <p:anim by="(#ppt_h/3+#ppt_w*0.1)" calcmode="lin" valueType="num">
                                      <p:cBhvr additive="sum">
                                        <p:cTn id="1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519336"/>
          </a:xfrm>
        </p:spPr>
        <p:txBody>
          <a:bodyPr/>
          <a:lstStyle/>
          <a:p>
            <a:r>
              <a:rPr lang="en-US" sz="3200" dirty="0" smtClean="0">
                <a:solidFill>
                  <a:srgbClr val="FF99FF"/>
                </a:solidFill>
                <a:latin typeface="Arial Black" pitchFamily="34" charset="0"/>
              </a:rPr>
              <a:t>CONCLUSIÓN</a:t>
            </a:r>
            <a:endParaRPr lang="en-US" sz="3200" dirty="0">
              <a:solidFill>
                <a:srgbClr val="FF99FF"/>
              </a:solidFill>
              <a:latin typeface="Arial Black" pitchFamily="34" charset="0"/>
            </a:endParaRPr>
          </a:p>
        </p:txBody>
      </p:sp>
      <p:sp>
        <p:nvSpPr>
          <p:cNvPr id="3" name="Content Placeholder 2"/>
          <p:cNvSpPr>
            <a:spLocks noGrp="1"/>
          </p:cNvSpPr>
          <p:nvPr>
            <p:ph idx="1"/>
          </p:nvPr>
        </p:nvSpPr>
        <p:spPr>
          <a:xfrm>
            <a:off x="683568" y="1196752"/>
            <a:ext cx="7772400" cy="4896544"/>
          </a:xfrm>
        </p:spPr>
        <p:txBody>
          <a:bodyPr/>
          <a:lstStyle/>
          <a:p>
            <a:pPr>
              <a:buNone/>
            </a:pP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dirty="0" smtClean="0">
                <a:latin typeface="Arial Black" pitchFamily="34" charset="0"/>
              </a:rPr>
              <a:t>El Cielo será un lugar libre de peligros, sufrimientos, enfermedades, lagrimas y muerte.</a:t>
            </a:r>
          </a:p>
          <a:p>
            <a:pPr>
              <a:buNone/>
            </a:pP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dirty="0" smtClean="0">
                <a:latin typeface="Arial Black" pitchFamily="34" charset="0"/>
              </a:rPr>
              <a:t>Además el Cielo es un lugar Hermoso, </a:t>
            </a:r>
            <a:r>
              <a:rPr lang="es-MX" sz="2800" dirty="0" smtClean="0">
                <a:solidFill>
                  <a:srgbClr val="FFFF00"/>
                </a:solidFill>
                <a:latin typeface="Arial Black" pitchFamily="34" charset="0"/>
              </a:rPr>
              <a:t>REV 21:16-20  </a:t>
            </a:r>
          </a:p>
          <a:p>
            <a:pPr>
              <a:buNone/>
            </a:pPr>
            <a:r>
              <a:rPr lang="es-MX" sz="2800" dirty="0" smtClean="0">
                <a:latin typeface="Arial Black" pitchFamily="34" charset="0"/>
              </a:rPr>
              <a:t> </a:t>
            </a: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dirty="0" smtClean="0">
                <a:latin typeface="Arial Black" pitchFamily="34" charset="0"/>
              </a:rPr>
              <a:t>Pero aun con estas palabras no podemos imaginarnos </a:t>
            </a:r>
            <a:r>
              <a:rPr lang="es-MX" sz="2800" dirty="0" smtClean="0">
                <a:latin typeface="Arial Black" pitchFamily="34" charset="0"/>
              </a:rPr>
              <a:t>la </a:t>
            </a:r>
            <a:r>
              <a:rPr lang="es-MX" sz="2800" dirty="0" smtClean="0">
                <a:latin typeface="Arial Black" pitchFamily="34" charset="0"/>
              </a:rPr>
              <a:t>hermosura del Cielo.</a:t>
            </a:r>
            <a:endParaRPr lang="es-MX" sz="2800" dirty="0" smtClean="0">
              <a:latin typeface="Arial Black" pitchFamily="34" charset="0"/>
            </a:endParaRPr>
          </a:p>
          <a:p>
            <a:pPr>
              <a:buNone/>
            </a:pP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dirty="0" smtClean="0">
                <a:latin typeface="Arial Black" pitchFamily="34" charset="0"/>
              </a:rPr>
              <a:t>En vista de </a:t>
            </a:r>
            <a:r>
              <a:rPr lang="es-MX" sz="2800" dirty="0" smtClean="0">
                <a:latin typeface="Arial Black" pitchFamily="34" charset="0"/>
              </a:rPr>
              <a:t>todo </a:t>
            </a:r>
            <a:r>
              <a:rPr lang="es-MX" sz="2800" dirty="0" smtClean="0">
                <a:latin typeface="Arial Black" pitchFamily="34" charset="0"/>
              </a:rPr>
              <a:t>esto,                             ¿Qué es la lección para nosotros? </a:t>
            </a:r>
          </a:p>
          <a:p>
            <a:pPr>
              <a:buNone/>
            </a:pPr>
            <a:endParaRPr lang="es-MX" sz="2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24744"/>
            <a:ext cx="7632848" cy="2954655"/>
          </a:xfrm>
          <a:prstGeom prst="rect">
            <a:avLst/>
          </a:prstGeom>
        </p:spPr>
        <p:txBody>
          <a:bodyPr wrap="square">
            <a:spAutoFit/>
          </a:bodyPr>
          <a:lstStyle/>
          <a:p>
            <a:pPr>
              <a:buNone/>
            </a:pPr>
            <a:r>
              <a:rPr lang="es-MX" sz="3600" b="1" dirty="0" smtClean="0">
                <a:ln w="12700">
                  <a:noFill/>
                </a:ln>
                <a:solidFill>
                  <a:schemeClr val="bg1"/>
                </a:solidFill>
                <a:effectLst>
                  <a:outerShdw blurRad="38100" dist="38100" dir="2700000" algn="tl">
                    <a:srgbClr val="000000">
                      <a:alpha val="43137"/>
                    </a:srgbClr>
                  </a:outerShdw>
                </a:effectLst>
                <a:latin typeface="Arial Black" pitchFamily="34" charset="0"/>
              </a:rPr>
              <a:t>              </a:t>
            </a:r>
            <a:r>
              <a:rPr lang="es-MX" sz="5400" b="1" dirty="0" smtClean="0">
                <a:ln w="12700">
                  <a:noFill/>
                </a:ln>
                <a:solidFill>
                  <a:srgbClr val="FF99FF"/>
                </a:solidFill>
                <a:effectLst>
                  <a:outerShdw blurRad="38100" dist="38100" dir="2700000" algn="tl">
                    <a:srgbClr val="000000">
                      <a:alpha val="43137"/>
                    </a:srgbClr>
                  </a:outerShdw>
                </a:effectLst>
                <a:latin typeface="Arial Black" pitchFamily="34" charset="0"/>
              </a:rPr>
              <a:t>LECCI</a:t>
            </a:r>
            <a:r>
              <a:rPr lang="en-US" sz="5400" dirty="0" smtClean="0">
                <a:solidFill>
                  <a:srgbClr val="FF99FF"/>
                </a:solidFill>
                <a:latin typeface="Arial Black" pitchFamily="34" charset="0"/>
              </a:rPr>
              <a:t>Ó</a:t>
            </a:r>
            <a:r>
              <a:rPr lang="es-MX" sz="5400" b="1" dirty="0" smtClean="0">
                <a:ln w="12700">
                  <a:noFill/>
                </a:ln>
                <a:solidFill>
                  <a:srgbClr val="FF99FF"/>
                </a:solidFill>
                <a:effectLst>
                  <a:outerShdw blurRad="38100" dist="38100" dir="2700000" algn="tl">
                    <a:srgbClr val="000000">
                      <a:alpha val="43137"/>
                    </a:srgbClr>
                  </a:outerShdw>
                </a:effectLst>
                <a:latin typeface="Arial Black" pitchFamily="34" charset="0"/>
              </a:rPr>
              <a:t>N</a:t>
            </a:r>
            <a:endParaRPr lang="es-MX" sz="3600" b="1" dirty="0" smtClean="0">
              <a:ln w="12700">
                <a:noFill/>
              </a:ln>
              <a:solidFill>
                <a:srgbClr val="FF99FF"/>
              </a:solidFill>
              <a:effectLst>
                <a:outerShdw blurRad="38100" dist="38100" dir="2700000" algn="tl">
                  <a:srgbClr val="000000">
                    <a:alpha val="43137"/>
                  </a:srgbClr>
                </a:outerShdw>
              </a:effectLst>
              <a:latin typeface="Arial Black" pitchFamily="34" charset="0"/>
            </a:endParaRPr>
          </a:p>
          <a:p>
            <a:pPr>
              <a:buNone/>
            </a:pPr>
            <a:r>
              <a:rPr lang="es-MX" sz="4400" b="1" i="1" dirty="0" smtClean="0">
                <a:ln w="12700">
                  <a:noFill/>
                </a:ln>
                <a:solidFill>
                  <a:srgbClr val="FFFF00"/>
                </a:solidFill>
                <a:effectLst>
                  <a:outerShdw blurRad="38100" dist="38100" dir="2700000" algn="tl">
                    <a:srgbClr val="000000">
                      <a:alpha val="43137"/>
                    </a:srgbClr>
                  </a:outerShdw>
                </a:effectLst>
                <a:latin typeface="Arial Black" pitchFamily="34" charset="0"/>
              </a:rPr>
              <a:t>Vamos Viviendo Un Vida Que Nos Conducirá al Cielo Porque….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xoduspodcasts.com/Audio/CDImages/Thumbnails/heaven.jpg"/>
          <p:cNvPicPr>
            <a:picLocks noChangeAspect="1" noChangeArrowheads="1"/>
          </p:cNvPicPr>
          <p:nvPr/>
        </p:nvPicPr>
        <p:blipFill>
          <a:blip r:embed="rId2" cstate="print"/>
          <a:srcRect/>
          <a:stretch>
            <a:fillRect/>
          </a:stretch>
        </p:blipFill>
        <p:spPr bwMode="auto">
          <a:xfrm>
            <a:off x="0" y="0"/>
            <a:ext cx="9105900" cy="6858000"/>
          </a:xfrm>
          <a:prstGeom prst="rect">
            <a:avLst/>
          </a:prstGeom>
          <a:noFill/>
          <a:ln w="9525">
            <a:noFill/>
            <a:miter lim="800000"/>
            <a:headEnd/>
            <a:tailEnd/>
          </a:ln>
        </p:spPr>
      </p:pic>
      <p:sp>
        <p:nvSpPr>
          <p:cNvPr id="5" name="Rectangle 4"/>
          <p:cNvSpPr/>
          <p:nvPr/>
        </p:nvSpPr>
        <p:spPr>
          <a:xfrm>
            <a:off x="1691680" y="692696"/>
            <a:ext cx="5812128" cy="470898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6000" b="1" spc="50" dirty="0">
                <a:ln w="11430"/>
                <a:solidFill>
                  <a:srgbClr val="FF0000"/>
                </a:solidFill>
                <a:effectLst>
                  <a:outerShdw blurRad="76200" dist="50800" dir="5400000" algn="tl" rotWithShape="0">
                    <a:srgbClr val="000000">
                      <a:alpha val="65000"/>
                    </a:srgbClr>
                  </a:outerShdw>
                </a:effectLst>
                <a:latin typeface="Arial Black" pitchFamily="34" charset="0"/>
                <a:cs typeface="+mn-cs"/>
              </a:rPr>
              <a:t>SI PERDEMOS</a:t>
            </a:r>
          </a:p>
          <a:p>
            <a:pPr algn="ctr" fontAlgn="auto">
              <a:spcBef>
                <a:spcPts val="0"/>
              </a:spcBef>
              <a:spcAft>
                <a:spcPts val="0"/>
              </a:spcAft>
              <a:defRPr/>
            </a:pPr>
            <a:r>
              <a:rPr lang="en-US" sz="6000" b="1" spc="50" dirty="0">
                <a:ln w="11430"/>
                <a:solidFill>
                  <a:srgbClr val="FF0000"/>
                </a:solidFill>
                <a:effectLst>
                  <a:outerShdw blurRad="76200" dist="50800" dir="5400000" algn="tl" rotWithShape="0">
                    <a:srgbClr val="000000">
                      <a:alpha val="65000"/>
                    </a:srgbClr>
                  </a:outerShdw>
                </a:effectLst>
                <a:latin typeface="Arial Black" pitchFamily="34" charset="0"/>
                <a:cs typeface="+mn-cs"/>
              </a:rPr>
              <a:t>EL CIELO</a:t>
            </a:r>
          </a:p>
          <a:p>
            <a:pPr algn="ctr" fontAlgn="auto">
              <a:spcBef>
                <a:spcPts val="0"/>
              </a:spcBef>
              <a:spcAft>
                <a:spcPts val="0"/>
              </a:spcAft>
              <a:defRPr/>
            </a:pPr>
            <a:r>
              <a:rPr lang="en-US" sz="6000" b="1" spc="50" dirty="0" smtClean="0">
                <a:ln w="11430"/>
                <a:solidFill>
                  <a:srgbClr val="FF0000"/>
                </a:solidFill>
                <a:effectLst>
                  <a:outerShdw blurRad="76200" dist="50800" dir="5400000" algn="tl" rotWithShape="0">
                    <a:srgbClr val="000000">
                      <a:alpha val="65000"/>
                    </a:srgbClr>
                  </a:outerShdw>
                </a:effectLst>
                <a:latin typeface="Arial Black" pitchFamily="34" charset="0"/>
                <a:cs typeface="+mn-cs"/>
              </a:rPr>
              <a:t>LO </a:t>
            </a:r>
            <a:r>
              <a:rPr lang="en-US" sz="6000" b="1" spc="50" dirty="0">
                <a:ln w="11430"/>
                <a:solidFill>
                  <a:srgbClr val="FF0000"/>
                </a:solidFill>
                <a:effectLst>
                  <a:outerShdw blurRad="76200" dist="50800" dir="5400000" algn="tl" rotWithShape="0">
                    <a:srgbClr val="000000">
                      <a:alpha val="65000"/>
                    </a:srgbClr>
                  </a:outerShdw>
                </a:effectLst>
                <a:latin typeface="Arial Black" pitchFamily="34" charset="0"/>
                <a:cs typeface="+mn-cs"/>
              </a:rPr>
              <a:t>PERDIDO</a:t>
            </a:r>
          </a:p>
          <a:p>
            <a:pPr algn="ctr" fontAlgn="auto">
              <a:spcBef>
                <a:spcPts val="0"/>
              </a:spcBef>
              <a:spcAft>
                <a:spcPts val="0"/>
              </a:spcAft>
              <a:defRPr/>
            </a:pPr>
            <a:r>
              <a:rPr lang="en-US" sz="6000" b="1" spc="50" dirty="0">
                <a:ln w="11430"/>
                <a:solidFill>
                  <a:srgbClr val="FF0000"/>
                </a:solidFill>
                <a:effectLst>
                  <a:outerShdw blurRad="76200" dist="50800" dir="5400000" algn="tl" rotWithShape="0">
                    <a:srgbClr val="000000">
                      <a:alpha val="65000"/>
                    </a:srgbClr>
                  </a:outerShdw>
                </a:effectLst>
                <a:latin typeface="Arial Black" pitchFamily="34" charset="0"/>
                <a:cs typeface="+mn-cs"/>
              </a:rPr>
              <a:t>TODO!</a:t>
            </a:r>
            <a:endParaRPr lang="en-US" sz="5400" b="1" spc="50" dirty="0">
              <a:ln w="11430"/>
              <a:solidFill>
                <a:srgbClr val="FF0000"/>
              </a:solidFill>
              <a:effectLst>
                <a:outerShdw blurRad="76200" dist="50800" dir="5400000" algn="tl" rotWithShape="0">
                  <a:srgbClr val="000000">
                    <a:alpha val="65000"/>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2976" y="142852"/>
            <a:ext cx="7429552" cy="523220"/>
          </a:xfrm>
          <a:prstGeom prst="rect">
            <a:avLst/>
          </a:prstGeom>
          <a:noFill/>
        </p:spPr>
        <p:txBody>
          <a:bodyPr wrap="square">
            <a:spAutoFit/>
          </a:bodyPr>
          <a:lstStyle/>
          <a:p>
            <a:pPr algn="ctr"/>
            <a:r>
              <a:rPr lang="en-US" sz="2800" b="1" dirty="0" smtClean="0">
                <a:ln w="1905"/>
                <a:solidFill>
                  <a:srgbClr val="7030A0"/>
                </a:solidFill>
                <a:effectLst>
                  <a:outerShdw blurRad="38100" dist="38100" dir="2700000" algn="tl">
                    <a:srgbClr val="000000">
                      <a:alpha val="43137"/>
                    </a:srgbClr>
                  </a:outerShdw>
                </a:effectLst>
                <a:latin typeface="Arial Black" pitchFamily="34" charset="0"/>
              </a:rPr>
              <a:t>LOS PASOS QUE LLEVAN AL CIELO</a:t>
            </a:r>
            <a:endParaRPr lang="en-US" sz="2800" b="1" dirty="0">
              <a:ln w="1905"/>
              <a:solidFill>
                <a:srgbClr val="7030A0"/>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066800" y="609600"/>
            <a:ext cx="8220108" cy="523220"/>
          </a:xfrm>
          <a:prstGeom prst="rect">
            <a:avLst/>
          </a:prstGeom>
          <a:solidFill>
            <a:schemeClr val="accent3">
              <a:lumMod val="40000"/>
              <a:lumOff val="60000"/>
            </a:schemeClr>
          </a:solidFill>
        </p:spPr>
        <p:txBody>
          <a:bodyPr wrap="square">
            <a:spAutoFit/>
          </a:bodyPr>
          <a:lstStyle/>
          <a:p>
            <a:endParaRPr lang="en-US" sz="2800" b="1" dirty="0">
              <a:ln w="1905"/>
              <a:solidFill>
                <a:srgbClr val="7030A0"/>
              </a:solidFill>
              <a:effectLst>
                <a:outerShdw blurRad="38100" dist="38100" dir="2700000" algn="tl">
                  <a:srgbClr val="000000">
                    <a:alpha val="43137"/>
                  </a:srgbClr>
                </a:outerShdw>
              </a:effectLst>
              <a:latin typeface="Arial Black" pitchFamily="34" charset="0"/>
            </a:endParaRPr>
          </a:p>
        </p:txBody>
      </p:sp>
      <p:pic>
        <p:nvPicPr>
          <p:cNvPr id="8" name="Content Placeholder 7" descr="http://solutions00.files.wordpress.com/2009/08/footsteps.jpg"/>
          <p:cNvPicPr>
            <a:picLocks noGrp="1" noChangeAspect="1" noChangeArrowheads="1"/>
          </p:cNvPicPr>
          <p:nvPr>
            <p:ph sz="half" idx="1"/>
          </p:nvPr>
        </p:nvPicPr>
        <p:blipFill>
          <a:blip r:embed="rId2" cstate="print"/>
          <a:srcRect/>
          <a:stretch>
            <a:fillRect/>
          </a:stretch>
        </p:blipFill>
        <p:spPr bwMode="auto">
          <a:xfrm>
            <a:off x="0" y="1071546"/>
            <a:ext cx="3071769" cy="2896985"/>
          </a:xfrm>
          <a:prstGeom prst="rect">
            <a:avLst/>
          </a:prstGeom>
          <a:noFill/>
        </p:spPr>
      </p:pic>
      <p:pic>
        <p:nvPicPr>
          <p:cNvPr id="10" name="Picture 2" descr="http://solutions00.files.wordpress.com/2009/08/footsteps.jpg"/>
          <p:cNvPicPr>
            <a:picLocks noChangeAspect="1" noChangeArrowheads="1"/>
          </p:cNvPicPr>
          <p:nvPr/>
        </p:nvPicPr>
        <p:blipFill>
          <a:blip r:embed="rId3" cstate="print"/>
          <a:srcRect/>
          <a:stretch>
            <a:fillRect/>
          </a:stretch>
        </p:blipFill>
        <p:spPr bwMode="auto">
          <a:xfrm>
            <a:off x="0" y="2286000"/>
            <a:ext cx="3071802" cy="4572000"/>
          </a:xfrm>
          <a:prstGeom prst="rect">
            <a:avLst/>
          </a:prstGeom>
          <a:noFill/>
        </p:spPr>
      </p:pic>
      <p:cxnSp>
        <p:nvCxnSpPr>
          <p:cNvPr id="12" name="Straight Arrow Connector 11"/>
          <p:cNvCxnSpPr/>
          <p:nvPr/>
        </p:nvCxnSpPr>
        <p:spPr>
          <a:xfrm>
            <a:off x="1714480" y="1357298"/>
            <a:ext cx="2286016"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71934" y="1071546"/>
            <a:ext cx="4857784" cy="461665"/>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ROM 10:17 </a:t>
            </a:r>
            <a:r>
              <a:rPr lang="en-US" b="1" dirty="0" smtClean="0">
                <a:ln w="1905"/>
                <a:effectLst>
                  <a:innerShdw blurRad="69850" dist="43180" dir="5400000">
                    <a:srgbClr val="000000">
                      <a:alpha val="65000"/>
                    </a:srgbClr>
                  </a:innerShdw>
                </a:effectLst>
                <a:latin typeface="Arial" pitchFamily="34" charset="0"/>
                <a:cs typeface="Arial" pitchFamily="34" charset="0"/>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i="1" dirty="0" smtClean="0">
                <a:ln w="1905"/>
                <a:solidFill>
                  <a:srgbClr val="0033CC"/>
                </a:solidFill>
                <a:latin typeface="Arial" pitchFamily="34" charset="0"/>
                <a:cs typeface="Arial" pitchFamily="34" charset="0"/>
              </a:rPr>
              <a:t>OYE LA PALABRA</a:t>
            </a:r>
            <a:endParaRPr lang="en-US" sz="2800" b="1" i="1" cap="none" spc="0" dirty="0">
              <a:ln w="1905"/>
              <a:solidFill>
                <a:srgbClr val="0033CC"/>
              </a:solidFill>
              <a:latin typeface="Arial" pitchFamily="34" charset="0"/>
              <a:cs typeface="Arial" pitchFamily="34" charset="0"/>
            </a:endParaRPr>
          </a:p>
        </p:txBody>
      </p:sp>
      <p:cxnSp>
        <p:nvCxnSpPr>
          <p:cNvPr id="21" name="Straight Arrow Connector 20"/>
          <p:cNvCxnSpPr/>
          <p:nvPr/>
        </p:nvCxnSpPr>
        <p:spPr>
          <a:xfrm>
            <a:off x="1857356" y="1785926"/>
            <a:ext cx="2143140" cy="714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43372" y="1643050"/>
            <a:ext cx="4357718" cy="461665"/>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JN 3:16 </a:t>
            </a:r>
            <a:r>
              <a:rPr lang="en-US" b="1" dirty="0" smtClean="0">
                <a:ln w="1905"/>
                <a:effectLst>
                  <a:innerShdw blurRad="69850" dist="43180" dir="5400000">
                    <a:srgbClr val="000000">
                      <a:alpha val="65000"/>
                    </a:srgbClr>
                  </a:innerShdw>
                </a:effectLst>
                <a:latin typeface="Arial" pitchFamily="34" charset="0"/>
                <a:cs typeface="Arial" pitchFamily="34" charset="0"/>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i="1" dirty="0" smtClean="0">
                <a:ln w="1905"/>
                <a:solidFill>
                  <a:srgbClr val="0033CC"/>
                </a:solidFill>
                <a:latin typeface="Arial" pitchFamily="34" charset="0"/>
                <a:cs typeface="Arial" pitchFamily="34" charset="0"/>
              </a:rPr>
              <a:t>CREE EN CRISTO</a:t>
            </a:r>
            <a:endParaRPr lang="en-US" b="1" i="1" cap="none" spc="0" dirty="0">
              <a:ln w="1905"/>
              <a:solidFill>
                <a:srgbClr val="0033CC"/>
              </a:solidFill>
              <a:latin typeface="Arial" pitchFamily="34" charset="0"/>
              <a:cs typeface="Arial" pitchFamily="34" charset="0"/>
            </a:endParaRPr>
          </a:p>
        </p:txBody>
      </p:sp>
      <p:cxnSp>
        <p:nvCxnSpPr>
          <p:cNvPr id="23" name="Straight Arrow Connector 22"/>
          <p:cNvCxnSpPr/>
          <p:nvPr/>
        </p:nvCxnSpPr>
        <p:spPr>
          <a:xfrm>
            <a:off x="1785918" y="2643182"/>
            <a:ext cx="221457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143372" y="2357430"/>
            <a:ext cx="4500594" cy="461665"/>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HCH 17:30 </a:t>
            </a:r>
            <a:r>
              <a:rPr lang="en-US" b="1" dirty="0" smtClean="0">
                <a:ln w="1905"/>
                <a:effectLst>
                  <a:innerShdw blurRad="69850" dist="43180" dir="5400000">
                    <a:srgbClr val="000000">
                      <a:alpha val="65000"/>
                    </a:srgbClr>
                  </a:innerShdw>
                </a:effectLst>
                <a:latin typeface="Arial" pitchFamily="34" charset="0"/>
                <a:cs typeface="Arial" pitchFamily="34" charset="0"/>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i="1" dirty="0" smtClean="0">
                <a:ln w="1905">
                  <a:noFill/>
                </a:ln>
                <a:solidFill>
                  <a:srgbClr val="0033CC"/>
                </a:solidFill>
                <a:latin typeface="Arial" pitchFamily="34" charset="0"/>
                <a:cs typeface="Arial" pitchFamily="34" charset="0"/>
              </a:rPr>
              <a:t>ARREPI</a:t>
            </a:r>
            <a:r>
              <a:rPr lang="en-US" b="1" i="1" dirty="0" smtClean="0">
                <a:solidFill>
                  <a:srgbClr val="0000FF"/>
                </a:solidFill>
                <a:latin typeface="Arial" pitchFamily="34" charset="0"/>
                <a:cs typeface="Arial" pitchFamily="34" charset="0"/>
              </a:rPr>
              <a:t>É</a:t>
            </a:r>
            <a:r>
              <a:rPr lang="en-US" b="1" i="1" dirty="0" smtClean="0">
                <a:ln w="1905">
                  <a:noFill/>
                </a:ln>
                <a:solidFill>
                  <a:srgbClr val="0033CC"/>
                </a:solidFill>
                <a:latin typeface="Arial" pitchFamily="34" charset="0"/>
                <a:cs typeface="Arial" pitchFamily="34" charset="0"/>
              </a:rPr>
              <a:t>NTETE</a:t>
            </a:r>
            <a:r>
              <a:rPr lang="en-US" b="1" dirty="0" smtClean="0">
                <a:ln w="1905">
                  <a:noFill/>
                </a:ln>
                <a:solidFill>
                  <a:srgbClr val="0033CC"/>
                </a:solidFill>
                <a:effectLst>
                  <a:innerShdw blurRad="69850" dist="43180" dir="5400000">
                    <a:srgbClr val="000000">
                      <a:alpha val="65000"/>
                    </a:srgbClr>
                  </a:innerShdw>
                </a:effectLst>
                <a:latin typeface="Arial" pitchFamily="34" charset="0"/>
                <a:cs typeface="Arial" pitchFamily="34" charset="0"/>
              </a:rPr>
              <a:t> </a:t>
            </a:r>
            <a:endParaRPr lang="en-US" b="1" cap="none" spc="0" dirty="0">
              <a:ln w="1905">
                <a:noFill/>
              </a:ln>
              <a:solidFill>
                <a:srgbClr val="0033CC"/>
              </a:solidFill>
              <a:effectLst>
                <a:innerShdw blurRad="69850" dist="43180" dir="5400000">
                  <a:srgbClr val="000000">
                    <a:alpha val="65000"/>
                  </a:srgbClr>
                </a:innerShdw>
              </a:effectLst>
              <a:latin typeface="Arial" pitchFamily="34" charset="0"/>
              <a:cs typeface="Arial" pitchFamily="34" charset="0"/>
            </a:endParaRPr>
          </a:p>
        </p:txBody>
      </p:sp>
      <p:cxnSp>
        <p:nvCxnSpPr>
          <p:cNvPr id="25" name="Straight Arrow Connector 24"/>
          <p:cNvCxnSpPr/>
          <p:nvPr/>
        </p:nvCxnSpPr>
        <p:spPr>
          <a:xfrm>
            <a:off x="1928794" y="3429000"/>
            <a:ext cx="214314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143372" y="2928934"/>
            <a:ext cx="5000628" cy="830997"/>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MT 10:32 </a:t>
            </a:r>
            <a:r>
              <a:rPr lang="en-US" b="1" dirty="0" smtClean="0">
                <a:ln w="1905"/>
                <a:effectLst>
                  <a:innerShdw blurRad="69850" dist="43180" dir="5400000">
                    <a:srgbClr val="000000">
                      <a:alpha val="65000"/>
                    </a:srgbClr>
                  </a:innerShdw>
                </a:effectLst>
                <a:latin typeface="Arial" pitchFamily="34" charset="0"/>
                <a:cs typeface="Arial" pitchFamily="34" charset="0"/>
              </a:rPr>
              <a:t>– </a:t>
            </a:r>
            <a:r>
              <a:rPr lang="en-US"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rPr>
              <a:t>CONFIESA A CRISTO</a:t>
            </a:r>
          </a:p>
          <a:p>
            <a:r>
              <a:rPr lang="en-US"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rPr>
              <a:t>PUBLICAMENTE</a:t>
            </a:r>
            <a:endParaRPr lang="en-US" sz="2800"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endParaRPr>
          </a:p>
        </p:txBody>
      </p:sp>
      <p:cxnSp>
        <p:nvCxnSpPr>
          <p:cNvPr id="27" name="Straight Arrow Connector 26"/>
          <p:cNvCxnSpPr>
            <a:endCxn id="28" idx="1"/>
          </p:cNvCxnSpPr>
          <p:nvPr/>
        </p:nvCxnSpPr>
        <p:spPr>
          <a:xfrm>
            <a:off x="1928794" y="4500570"/>
            <a:ext cx="2071702" cy="5830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000496" y="4143380"/>
            <a:ext cx="5286380" cy="830997"/>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HCH 2:38 </a:t>
            </a:r>
            <a:r>
              <a:rPr lang="en-US" b="1" dirty="0" smtClean="0">
                <a:ln w="1905"/>
                <a:effectLst>
                  <a:innerShdw blurRad="69850" dist="43180" dir="5400000">
                    <a:srgbClr val="000000">
                      <a:alpha val="65000"/>
                    </a:srgbClr>
                  </a:innerShdw>
                </a:effectLst>
                <a:latin typeface="Arial" pitchFamily="34" charset="0"/>
                <a:cs typeface="Arial" pitchFamily="34" charset="0"/>
              </a:rPr>
              <a:t>– </a:t>
            </a:r>
            <a:r>
              <a:rPr lang="en-US"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rPr>
              <a:t>SED BAUTIZADO PARA EL PERD</a:t>
            </a:r>
            <a:r>
              <a:rPr lang="en-US" b="1" i="1" dirty="0" smtClean="0">
                <a:solidFill>
                  <a:srgbClr val="0000FF"/>
                </a:solidFill>
                <a:latin typeface="Arial" pitchFamily="34" charset="0"/>
                <a:cs typeface="Arial" pitchFamily="34" charset="0"/>
              </a:rPr>
              <a:t>Ó</a:t>
            </a:r>
            <a:r>
              <a:rPr lang="en-US"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rPr>
              <a:t>N DE PECADOS</a:t>
            </a:r>
            <a:endParaRPr lang="en-US" sz="2800"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endParaRPr>
          </a:p>
        </p:txBody>
      </p:sp>
      <p:cxnSp>
        <p:nvCxnSpPr>
          <p:cNvPr id="29" name="Straight Arrow Connector 28"/>
          <p:cNvCxnSpPr/>
          <p:nvPr/>
        </p:nvCxnSpPr>
        <p:spPr>
          <a:xfrm>
            <a:off x="2428860" y="6000768"/>
            <a:ext cx="1643074"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143372" y="5572140"/>
            <a:ext cx="4714908" cy="830997"/>
          </a:xfrm>
          <a:prstGeom prst="rect">
            <a:avLst/>
          </a:prstGeom>
          <a:noFill/>
        </p:spPr>
        <p:txBody>
          <a:bodyPr wrap="square" lIns="91440" tIns="45720" rIns="91440" bIns="45720">
            <a:spAutoFit/>
          </a:bodyPr>
          <a:lstStyle/>
          <a:p>
            <a:r>
              <a:rPr lang="en-US" b="1" dirty="0" smtClean="0">
                <a:ln w="1905"/>
                <a:solidFill>
                  <a:srgbClr val="FF0000"/>
                </a:solidFill>
                <a:effectLst>
                  <a:innerShdw blurRad="69850" dist="43180" dir="5400000">
                    <a:srgbClr val="000000">
                      <a:alpha val="65000"/>
                    </a:srgbClr>
                  </a:innerShdw>
                </a:effectLst>
                <a:latin typeface="Arial" pitchFamily="34" charset="0"/>
                <a:cs typeface="Arial" pitchFamily="34" charset="0"/>
              </a:rPr>
              <a:t>REV 2:10 </a:t>
            </a:r>
            <a:r>
              <a:rPr lang="en-US" b="1" dirty="0" smtClean="0">
                <a:ln w="1905"/>
                <a:effectLst>
                  <a:innerShdw blurRad="69850" dist="43180" dir="5400000">
                    <a:srgbClr val="000000">
                      <a:alpha val="65000"/>
                    </a:srgbClr>
                  </a:innerShdw>
                </a:effectLst>
                <a:latin typeface="Arial" pitchFamily="34" charset="0"/>
                <a:cs typeface="Arial" pitchFamily="34" charset="0"/>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b="1" i="1" dirty="0" smtClean="0">
                <a:ln w="1905"/>
                <a:solidFill>
                  <a:srgbClr val="0033CC"/>
                </a:solidFill>
                <a:effectLst>
                  <a:innerShdw blurRad="69850" dist="43180" dir="5400000">
                    <a:srgbClr val="000000">
                      <a:alpha val="65000"/>
                    </a:srgbClr>
                  </a:innerShdw>
                </a:effectLst>
                <a:latin typeface="Arial" pitchFamily="34" charset="0"/>
                <a:cs typeface="Arial" pitchFamily="34" charset="0"/>
              </a:rPr>
              <a:t>SED FIEL HASTA LAMUERTE</a:t>
            </a:r>
          </a:p>
        </p:txBody>
      </p:sp>
      <p:sp>
        <p:nvSpPr>
          <p:cNvPr id="43" name="Rectangle 42"/>
          <p:cNvSpPr/>
          <p:nvPr/>
        </p:nvSpPr>
        <p:spPr>
          <a:xfrm rot="16200000">
            <a:off x="-2625596" y="3466280"/>
            <a:ext cx="6172200" cy="954107"/>
          </a:xfrm>
          <a:prstGeom prst="rect">
            <a:avLst/>
          </a:prstGeom>
          <a:noFill/>
        </p:spPr>
        <p:txBody>
          <a:bodyPr wrap="square" lIns="91440" tIns="45720" rIns="91440" bIns="45720">
            <a:spAutoFit/>
          </a:bodyPr>
          <a:lstStyle/>
          <a:p>
            <a:pPr algn="ctr"/>
            <a:r>
              <a:rPr lang="en-US" sz="2800" b="1" dirty="0" smtClean="0">
                <a:ln w="1905"/>
                <a:solidFill>
                  <a:srgbClr val="0000FF"/>
                </a:solidFill>
                <a:effectLst>
                  <a:outerShdw blurRad="38100" dist="38100" dir="2700000" algn="tl">
                    <a:srgbClr val="000000">
                      <a:alpha val="43137"/>
                    </a:srgbClr>
                  </a:outerShdw>
                </a:effectLst>
                <a:latin typeface="Arial Black" pitchFamily="34" charset="0"/>
              </a:rPr>
              <a:t>PLAN DE DIOS </a:t>
            </a:r>
          </a:p>
          <a:p>
            <a:pPr algn="ctr"/>
            <a:r>
              <a:rPr lang="en-US" sz="2800" b="1" dirty="0" smtClean="0">
                <a:ln w="1905"/>
                <a:solidFill>
                  <a:srgbClr val="0000FF"/>
                </a:solidFill>
                <a:effectLst>
                  <a:outerShdw blurRad="38100" dist="38100" dir="2700000" algn="tl">
                    <a:srgbClr val="000000">
                      <a:alpha val="43137"/>
                    </a:srgbClr>
                  </a:outerShdw>
                </a:effectLst>
                <a:latin typeface="Arial Black" pitchFamily="34" charset="0"/>
              </a:rPr>
              <a:t>DE SALVACI</a:t>
            </a:r>
            <a:r>
              <a:rPr lang="en-US" sz="2800" dirty="0" smtClean="0">
                <a:solidFill>
                  <a:srgbClr val="0000FF"/>
                </a:solidFill>
                <a:latin typeface="Arial Black"/>
                <a:cs typeface="Arial" charset="0"/>
              </a:rPr>
              <a:t>Ó</a:t>
            </a:r>
            <a:r>
              <a:rPr lang="en-US" sz="2800" b="1" dirty="0" smtClean="0">
                <a:ln w="1905"/>
                <a:solidFill>
                  <a:srgbClr val="0000FF"/>
                </a:solidFill>
                <a:effectLst>
                  <a:outerShdw blurRad="38100" dist="38100" dir="2700000" algn="tl">
                    <a:srgbClr val="000000">
                      <a:alpha val="43137"/>
                    </a:srgbClr>
                  </a:outerShdw>
                </a:effectLst>
                <a:latin typeface="Arial Black" pitchFamily="34" charset="0"/>
              </a:rPr>
              <a:t>N</a:t>
            </a:r>
            <a:endParaRPr lang="en-US" sz="2800" b="1" cap="none" spc="0" dirty="0">
              <a:ln w="1905"/>
              <a:solidFill>
                <a:srgbClr val="0000FF"/>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Scale>
                                      <p:cBhvr>
                                        <p:cTn id="1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1"/>
                                        </p:tgtEl>
                                        <p:attrNameLst>
                                          <p:attrName>ppt_x</p:attrName>
                                          <p:attrName>ppt_y</p:attrName>
                                        </p:attrNameLst>
                                      </p:cBhvr>
                                    </p:animMotion>
                                    <p:animEffect transition="in" filter="fade">
                                      <p:cBhvr>
                                        <p:cTn id="19" dur="1000"/>
                                        <p:tgtEl>
                                          <p:spTgt spid="21"/>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ppt_x</p:attrName>
                                        </p:attrNameLst>
                                      </p:cBhvr>
                                      <p:tavLst>
                                        <p:tav tm="0">
                                          <p:val>
                                            <p:strVal val="#ppt_x-.2"/>
                                          </p:val>
                                        </p:tav>
                                        <p:tav tm="100000">
                                          <p:val>
                                            <p:strVal val="#ppt_x"/>
                                          </p:val>
                                        </p:tav>
                                      </p:tavLst>
                                    </p:anim>
                                    <p:anim calcmode="lin" valueType="num">
                                      <p:cBhvr>
                                        <p:cTn id="3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3"/>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ppt_x</p:attrName>
                                        </p:attrNameLst>
                                      </p:cBhvr>
                                      <p:tavLst>
                                        <p:tav tm="0">
                                          <p:val>
                                            <p:strVal val="#ppt_x-.2"/>
                                          </p:val>
                                        </p:tav>
                                        <p:tav tm="100000">
                                          <p:val>
                                            <p:strVal val="#ppt_x"/>
                                          </p:val>
                                        </p:tav>
                                      </p:tavLst>
                                    </p:anim>
                                    <p:anim calcmode="lin" valueType="num">
                                      <p:cBhvr>
                                        <p:cTn id="3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000" fill="hold"/>
                                        <p:tgtEl>
                                          <p:spTgt spid="25"/>
                                        </p:tgtEl>
                                        <p:attrNameLst>
                                          <p:attrName>ppt_w</p:attrName>
                                        </p:attrNameLst>
                                      </p:cBhvr>
                                      <p:tavLst>
                                        <p:tav tm="0">
                                          <p:val>
                                            <p:fltVal val="0"/>
                                          </p:val>
                                        </p:tav>
                                        <p:tav tm="100000">
                                          <p:val>
                                            <p:strVal val="#ppt_w"/>
                                          </p:val>
                                        </p:tav>
                                      </p:tavLst>
                                    </p:anim>
                                    <p:anim calcmode="lin" valueType="num">
                                      <p:cBhvr>
                                        <p:cTn id="42" dur="1000" fill="hold"/>
                                        <p:tgtEl>
                                          <p:spTgt spid="25"/>
                                        </p:tgtEl>
                                        <p:attrNameLst>
                                          <p:attrName>ppt_h</p:attrName>
                                        </p:attrNameLst>
                                      </p:cBhvr>
                                      <p:tavLst>
                                        <p:tav tm="0">
                                          <p:val>
                                            <p:fltVal val="0"/>
                                          </p:val>
                                        </p:tav>
                                        <p:tav tm="100000">
                                          <p:val>
                                            <p:strVal val="#ppt_h"/>
                                          </p:val>
                                        </p:tav>
                                      </p:tavLst>
                                    </p:anim>
                                    <p:anim calcmode="lin" valueType="num">
                                      <p:cBhvr>
                                        <p:cTn id="4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5"/>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fltVal val="0"/>
                                          </p:val>
                                        </p:tav>
                                        <p:tav tm="100000">
                                          <p:val>
                                            <p:strVal val="#ppt_w"/>
                                          </p:val>
                                        </p:tav>
                                      </p:tavLst>
                                    </p:anim>
                                    <p:anim calcmode="lin" valueType="num">
                                      <p:cBhvr>
                                        <p:cTn id="48" dur="1000" fill="hold"/>
                                        <p:tgtEl>
                                          <p:spTgt spid="26"/>
                                        </p:tgtEl>
                                        <p:attrNameLst>
                                          <p:attrName>ppt_h</p:attrName>
                                        </p:attrNameLst>
                                      </p:cBhvr>
                                      <p:tavLst>
                                        <p:tav tm="0">
                                          <p:val>
                                            <p:fltVal val="0"/>
                                          </p:val>
                                        </p:tav>
                                        <p:tav tm="100000">
                                          <p:val>
                                            <p:strVal val="#ppt_h"/>
                                          </p:val>
                                        </p:tav>
                                      </p:tavLst>
                                    </p:anim>
                                    <p:anim calcmode="lin" valueType="num">
                                      <p:cBhvr>
                                        <p:cTn id="4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style.rotation</p:attrName>
                                        </p:attrNameLst>
                                      </p:cBhvr>
                                      <p:tavLst>
                                        <p:tav tm="0">
                                          <p:val>
                                            <p:fltVal val="360"/>
                                          </p:val>
                                        </p:tav>
                                        <p:tav tm="100000">
                                          <p:val>
                                            <p:fltVal val="0"/>
                                          </p:val>
                                        </p:tav>
                                      </p:tavLst>
                                    </p:anim>
                                    <p:animEffect transition="in" filter="fade">
                                      <p:cBhvr>
                                        <p:cTn id="58" dur="500"/>
                                        <p:tgtEl>
                                          <p:spTgt spid="27"/>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 calcmode="lin" valueType="num">
                                      <p:cBhvr>
                                        <p:cTn id="63" dur="500" fill="hold"/>
                                        <p:tgtEl>
                                          <p:spTgt spid="28"/>
                                        </p:tgtEl>
                                        <p:attrNameLst>
                                          <p:attrName>style.rotation</p:attrName>
                                        </p:attrNameLst>
                                      </p:cBhvr>
                                      <p:tavLst>
                                        <p:tav tm="0">
                                          <p:val>
                                            <p:fltVal val="360"/>
                                          </p:val>
                                        </p:tav>
                                        <p:tav tm="100000">
                                          <p:val>
                                            <p:fltVal val="0"/>
                                          </p:val>
                                        </p:tav>
                                      </p:tavLst>
                                    </p:anim>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strips(downLeft)">
                                      <p:cBhvr>
                                        <p:cTn id="69" dur="500"/>
                                        <p:tgtEl>
                                          <p:spTgt spid="29"/>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strips(downLeft)">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P spid="26" grpId="0"/>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52928" cy="6264696"/>
          </a:xfrm>
        </p:spPr>
        <p:txBody>
          <a:bodyPr/>
          <a:lstStyle/>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Se cuenta la historia de una pequeña niña, ciega de nacimiento.</a:t>
            </a:r>
          </a:p>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Su madre le había contado con frecuencia de las hermosuras del mundo.</a:t>
            </a:r>
          </a:p>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Un día un especialista realizo una operación muy delicada en sus ojos. Luego el día cuando las vendas le fueron quitadas. </a:t>
            </a:r>
          </a:p>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La enfermera movió la cama de la niña hacia la ventana y afuera había un jardín de rosas en plena florescencia.</a:t>
            </a:r>
          </a:p>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Lenta y suavemente el doctor quito las vendas. La operación fue todo un éxito.</a:t>
            </a:r>
          </a:p>
          <a:p>
            <a:pPr>
              <a:buNone/>
            </a:pPr>
            <a:r>
              <a:rPr lang="es-MX" sz="2000" b="1" dirty="0" smtClean="0">
                <a:latin typeface="Arial" pitchFamily="34" charset="0"/>
                <a:cs typeface="Arial" pitchFamily="34" charset="0"/>
                <a:sym typeface="Wingdings"/>
              </a:rPr>
              <a:t> </a:t>
            </a:r>
            <a:r>
              <a:rPr lang="es-MX" sz="2000" b="1" dirty="0" smtClean="0">
                <a:latin typeface="Arial" pitchFamily="34" charset="0"/>
                <a:cs typeface="Arial" pitchFamily="34" charset="0"/>
              </a:rPr>
              <a:t>Ahora por primera vez, la pequeña niña podía ver! Viendo el jardín de rosas la niña dijo a su madre, “Mama, porque no me dijiste que era tan hermoso? Su madre le</a:t>
            </a:r>
            <a:r>
              <a:rPr lang="es-MX" sz="2400" b="1" dirty="0" smtClean="0">
                <a:latin typeface="Arial" pitchFamily="34" charset="0"/>
                <a:cs typeface="Arial" pitchFamily="34" charset="0"/>
              </a:rPr>
              <a:t> </a:t>
            </a:r>
            <a:r>
              <a:rPr lang="es-MX" sz="2000" b="1" dirty="0" smtClean="0">
                <a:latin typeface="Arial" pitchFamily="34" charset="0"/>
                <a:cs typeface="Arial" pitchFamily="34" charset="0"/>
              </a:rPr>
              <a:t>respondió: “Querida, yo trate, pero no podía”. </a:t>
            </a:r>
          </a:p>
          <a:p>
            <a:pPr>
              <a:buNone/>
            </a:pPr>
            <a:r>
              <a:rPr lang="es-MX" sz="2000" b="1" i="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Hermanos cuando veamos el Cielo por primera vez yo creo que algo semejante ocurría. Le preguntaremos al los escritores de la Biblia, “Porque no nos dijeron que el Cielo era tan hermoso?” </a:t>
            </a:r>
          </a:p>
          <a:p>
            <a:pPr>
              <a:buNone/>
            </a:pPr>
            <a:r>
              <a:rPr lang="es-MX" sz="2000" b="1" i="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Ellos dirán, </a:t>
            </a: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“Tratamos pero simplemente no pudimos porque  </a:t>
            </a:r>
          </a:p>
          <a:p>
            <a:pPr algn="ctr">
              <a:buNone/>
            </a:pPr>
            <a:r>
              <a:rPr lang="es-MX"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la Hermosura del Cielo era superior a nuestra palabras”!</a:t>
            </a:r>
            <a:endParaRPr lang="es-MX" sz="2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800" decel="100000"/>
                                        <p:tgtEl>
                                          <p:spTgt spid="3">
                                            <p:txEl>
                                              <p:pRg st="6" end="6"/>
                                            </p:txEl>
                                          </p:spTgt>
                                        </p:tgtEl>
                                      </p:cBhvr>
                                    </p:animEffect>
                                    <p:anim calcmode="lin" valueType="num">
                                      <p:cBhvr>
                                        <p:cTn id="3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332656"/>
            <a:ext cx="8352928" cy="626469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uLnTx/>
                <a:uFillTx/>
                <a:latin typeface="Arial" pitchFamily="34" charset="0"/>
                <a:ea typeface="+mn-ea"/>
                <a:cs typeface="Arial" pitchFamily="34" charset="0"/>
                <a:sym typeface="Wingdings"/>
              </a:rPr>
              <a:t></a:t>
            </a:r>
            <a:r>
              <a:rPr kumimoji="0" lang="es-MX"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Se cuenta la historia de una pequeña niña, ciega de nacimiento.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Su madre le había contado con frecuencia de las hermosuras del mundo.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Un día un especialista realizo una operación muy delicada en sus ojos. Luego el día cuando las vendas le fueron quitadas.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La enfermera movió la cama de la niña hacia la ventana y afuera había un jardín de rosas en plena florescencia.</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Lenta y suavemente el doctor quito las vendas. La operación fue todo un éxito.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00FFFF"/>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sym typeface="Wingdings"/>
              </a:rPr>
              <a:t> </a:t>
            </a:r>
            <a:r>
              <a:rPr kumimoji="0" lang="es-MX"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Ahora por primera vez, la pequeña niña podía ver! Viendo el jardín de rosas la niña dijo a su madre, “Mama, porque no me dijiste que era tan hermoso? Su madre le respondió: “Querida, yo trate, pero no podía”.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1"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Hermanos cuando veamos el Cielo por primera vez yo creo que algo semejante ocurría. Le preguntaremos al los escritores de la Biblia, “Porque no nos dijeron que el Cielo era tan hermoso?”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MX" sz="20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Ellos dirán</a:t>
            </a:r>
            <a:r>
              <a:rPr kumimoji="0" lang="es-MX" sz="2000" b="1" i="1"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s-MX" sz="2000" b="1" i="0" u="none" strike="noStrike" kern="0" cap="none" spc="0" normalizeH="0" baseline="0" noProof="0" dirty="0" smtClean="0">
                <a:ln>
                  <a:noFill/>
                </a:ln>
                <a:solidFill>
                  <a:srgbClr val="FF99FF"/>
                </a:solidFill>
                <a:effectLst>
                  <a:outerShdw blurRad="38100" dist="38100" dir="2700000" algn="tl">
                    <a:srgbClr val="000000">
                      <a:alpha val="43137"/>
                    </a:srgbClr>
                  </a:outerShdw>
                </a:effectLst>
                <a:uLnTx/>
                <a:uFillTx/>
                <a:latin typeface="Arial" pitchFamily="34" charset="0"/>
                <a:ea typeface="+mn-ea"/>
                <a:cs typeface="Arial" pitchFamily="34" charset="0"/>
              </a:rPr>
              <a:t>“Tratamos pero simplemente no pudimos porque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MX" sz="2000" b="1" i="0" u="none" strike="noStrike" kern="0" cap="none" spc="0" normalizeH="0" baseline="0" noProof="0" dirty="0" smtClean="0">
                <a:ln>
                  <a:noFill/>
                </a:ln>
                <a:solidFill>
                  <a:srgbClr val="FF99FF"/>
                </a:solidFill>
                <a:effectLst>
                  <a:outerShdw blurRad="38100" dist="38100" dir="2700000" algn="tl">
                    <a:srgbClr val="000000">
                      <a:alpha val="43137"/>
                    </a:srgbClr>
                  </a:outerShdw>
                </a:effectLst>
                <a:uLnTx/>
                <a:uFillTx/>
                <a:latin typeface="Arial" pitchFamily="34" charset="0"/>
                <a:ea typeface="+mn-ea"/>
                <a:cs typeface="Arial" pitchFamily="34" charset="0"/>
              </a:rPr>
              <a:t>la Hermosura del Cielo era superior a nuestra palabras”!</a:t>
            </a:r>
            <a:endParaRPr kumimoji="0" lang="es-MX" sz="2000" b="1" i="0" u="none" strike="noStrike" kern="0" cap="none" spc="0" normalizeH="0" baseline="0" noProof="0" dirty="0">
              <a:ln>
                <a:noFill/>
              </a:ln>
              <a:solidFill>
                <a:srgbClr val="FF99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800" decel="100000"/>
                                        <p:tgtEl>
                                          <p:spTgt spid="2">
                                            <p:txEl>
                                              <p:pRg st="6" end="6"/>
                                            </p:txEl>
                                          </p:spTgt>
                                        </p:tgtEl>
                                      </p:cBhvr>
                                    </p:animEffect>
                                    <p:anim calcmode="lin" valueType="num">
                                      <p:cBhvr>
                                        <p:cTn id="3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p:cTn id="4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7" end="7"/>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p:cTn id="51"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2">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enali_Plai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09600" y="609600"/>
            <a:ext cx="7701532" cy="4247317"/>
          </a:xfrm>
          <a:prstGeom prst="rect">
            <a:avLst/>
          </a:prstGeom>
          <a:noFill/>
        </p:spPr>
        <p:txBody>
          <a:bodyPr>
            <a:spAutoFit/>
          </a:bodyPr>
          <a:lstStyle/>
          <a:p>
            <a:pPr algn="ctr" fontAlgn="auto">
              <a:spcBef>
                <a:spcPts val="0"/>
              </a:spcBef>
              <a:spcAft>
                <a:spcPts val="0"/>
              </a:spcAft>
              <a:defRPr/>
            </a:pPr>
            <a:r>
              <a:rPr lang="en-US" sz="5400" b="1" i="1" dirty="0">
                <a:ln w="38100">
                  <a:solidFill>
                    <a:sysClr val="windowText" lastClr="000000"/>
                  </a:solidFill>
                </a:ln>
                <a:solidFill>
                  <a:srgbClr val="FFFF00"/>
                </a:solidFill>
                <a:latin typeface="Arial Black" pitchFamily="34" charset="0"/>
              </a:rPr>
              <a:t>BIENVENIDOS</a:t>
            </a:r>
          </a:p>
          <a:p>
            <a:pPr algn="ctr" fontAlgn="auto">
              <a:spcBef>
                <a:spcPts val="0"/>
              </a:spcBef>
              <a:spcAft>
                <a:spcPts val="0"/>
              </a:spcAft>
              <a:defRPr/>
            </a:pPr>
            <a:r>
              <a:rPr lang="en-US" sz="5400" b="1" i="1" dirty="0">
                <a:ln w="38100">
                  <a:solidFill>
                    <a:sysClr val="windowText" lastClr="000000"/>
                  </a:solidFill>
                </a:ln>
                <a:solidFill>
                  <a:srgbClr val="FFFF00"/>
                </a:solidFill>
                <a:latin typeface="Arial Black" pitchFamily="34" charset="0"/>
              </a:rPr>
              <a:t>A LA</a:t>
            </a:r>
          </a:p>
          <a:p>
            <a:pPr algn="ctr" fontAlgn="auto">
              <a:spcBef>
                <a:spcPts val="0"/>
              </a:spcBef>
              <a:spcAft>
                <a:spcPts val="0"/>
              </a:spcAft>
              <a:defRPr/>
            </a:pPr>
            <a:r>
              <a:rPr lang="en-US" sz="5400" b="1" i="1" dirty="0">
                <a:ln w="38100">
                  <a:solidFill>
                    <a:sysClr val="windowText" lastClr="000000"/>
                  </a:solidFill>
                </a:ln>
                <a:solidFill>
                  <a:srgbClr val="FFFF00"/>
                </a:solidFill>
                <a:latin typeface="Arial Black" pitchFamily="34" charset="0"/>
              </a:rPr>
              <a:t>IGLESIA DE CRISTO</a:t>
            </a:r>
          </a:p>
          <a:p>
            <a:pPr algn="ctr" fontAlgn="auto">
              <a:spcBef>
                <a:spcPts val="0"/>
              </a:spcBef>
              <a:spcAft>
                <a:spcPts val="0"/>
              </a:spcAft>
              <a:defRPr/>
            </a:pPr>
            <a:endParaRPr lang="en-US" sz="5400" b="1" dirty="0">
              <a:ln w="1905"/>
              <a:solidFill>
                <a:srgbClr val="C00000"/>
              </a:solidFill>
              <a:effectLst>
                <a:innerShdw blurRad="69850" dist="43180" dir="5400000">
                  <a:srgbClr val="000000">
                    <a:alpha val="65000"/>
                  </a:srgbClr>
                </a:innerShdw>
              </a:effectLst>
              <a:latin typeface="Arial Black" pitchFamily="34" charset="0"/>
            </a:endParaRPr>
          </a:p>
          <a:p>
            <a:pPr algn="ctr" fontAlgn="auto">
              <a:spcBef>
                <a:spcPts val="0"/>
              </a:spcBef>
              <a:spcAft>
                <a:spcPts val="0"/>
              </a:spcAft>
              <a:defRPr/>
            </a:pPr>
            <a:r>
              <a:rPr lang="en-US" sz="5400" b="1" dirty="0" smtClean="0">
                <a:ln w="38100">
                  <a:solidFill>
                    <a:sysClr val="windowText" lastClr="000000"/>
                  </a:solidFill>
                </a:ln>
                <a:solidFill>
                  <a:srgbClr val="FFC000"/>
                </a:solidFill>
                <a:latin typeface="Arial Black" pitchFamily="34" charset="0"/>
              </a:rPr>
              <a:t>MARZO 15, </a:t>
            </a:r>
            <a:r>
              <a:rPr lang="en-US" sz="5400" b="1" dirty="0">
                <a:ln w="38100">
                  <a:solidFill>
                    <a:sysClr val="windowText" lastClr="000000"/>
                  </a:solidFill>
                </a:ln>
                <a:solidFill>
                  <a:srgbClr val="FFC000"/>
                </a:solidFill>
                <a:latin typeface="Arial Black" pitchFamily="34" charset="0"/>
              </a:rPr>
              <a:t>2015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orofheaven"/>
          <p:cNvPicPr>
            <a:picLocks noChangeAspect="1" noChangeArrowheads="1"/>
          </p:cNvPicPr>
          <p:nvPr/>
        </p:nvPicPr>
        <p:blipFill>
          <a:blip r:embed="rId2" cstate="print"/>
          <a:srcRect l="10938" t="44792" r="10937"/>
          <a:stretch>
            <a:fillRect/>
          </a:stretch>
        </p:blipFill>
        <p:spPr bwMode="auto">
          <a:xfrm>
            <a:off x="0" y="0"/>
            <a:ext cx="9144000" cy="6858000"/>
          </a:xfrm>
          <a:prstGeom prst="rect">
            <a:avLst/>
          </a:prstGeom>
          <a:noFill/>
        </p:spPr>
      </p:pic>
      <p:sp>
        <p:nvSpPr>
          <p:cNvPr id="4" name="Title 6"/>
          <p:cNvSpPr txBox="1">
            <a:spLocks/>
          </p:cNvSpPr>
          <p:nvPr/>
        </p:nvSpPr>
        <p:spPr>
          <a:xfrm>
            <a:off x="755576" y="332656"/>
            <a:ext cx="7772400" cy="648072"/>
          </a:xfrm>
          <a:prstGeom prst="rect">
            <a:avLst/>
          </a:prstGeom>
        </p:spPr>
        <p:txBody>
          <a:bodyPr vert="horz" lIns="91440" tIns="45720" rIns="91440" bIns="45720" rtlCol="0" anchor="ctr">
            <a:normAutofit fontScale="92500" lnSpcReduction="20000"/>
          </a:bodyPr>
          <a:lstStyle/>
          <a:p>
            <a:pPr lvl="0" algn="ctr" eaLnBrk="1" fontAlgn="auto" hangingPunct="1">
              <a:spcAft>
                <a:spcPts val="0"/>
              </a:spcAft>
              <a:defRPr/>
            </a:pPr>
            <a:r>
              <a:rPr kumimoji="0" lang="en-US" sz="4800" b="1" i="0" u="none" strike="noStrike" kern="1200" cap="none" spc="0" normalizeH="0" baseline="0" noProof="0" dirty="0" smtClean="0">
                <a:ln w="28575">
                  <a:noFill/>
                </a:ln>
                <a:effectLst>
                  <a:outerShdw blurRad="38100" dist="38100" dir="2700000" algn="tl">
                    <a:srgbClr val="000000">
                      <a:alpha val="43137"/>
                    </a:srgbClr>
                  </a:outerShdw>
                </a:effectLst>
                <a:uLnTx/>
                <a:uFillTx/>
                <a:latin typeface="Arial Black" pitchFamily="34" charset="0"/>
                <a:ea typeface="+mj-ea"/>
                <a:cs typeface="+mj-cs"/>
              </a:rPr>
              <a:t>INTRODUCCI</a:t>
            </a:r>
            <a:r>
              <a:rPr lang="en-US" sz="4800" b="1" dirty="0" smtClean="0">
                <a:effectLst>
                  <a:outerShdw blurRad="38100" dist="38100" dir="2700000" algn="tl">
                    <a:srgbClr val="000000">
                      <a:alpha val="43137"/>
                    </a:srgbClr>
                  </a:outerShdw>
                </a:effectLst>
                <a:latin typeface="Arial Black" pitchFamily="34" charset="0"/>
              </a:rPr>
              <a:t>Ó</a:t>
            </a:r>
            <a:r>
              <a:rPr kumimoji="0" lang="en-US" sz="4800" b="1" i="0" u="none" strike="noStrike" kern="1200" cap="none" spc="0" normalizeH="0" baseline="0" noProof="0" dirty="0" smtClean="0">
                <a:ln w="28575">
                  <a:noFill/>
                </a:ln>
                <a:effectLst>
                  <a:outerShdw blurRad="38100" dist="38100" dir="2700000" algn="tl">
                    <a:srgbClr val="000000">
                      <a:alpha val="43137"/>
                    </a:srgbClr>
                  </a:outerShdw>
                </a:effectLst>
                <a:uLnTx/>
                <a:uFillTx/>
                <a:latin typeface="Arial Black" pitchFamily="34" charset="0"/>
                <a:ea typeface="+mj-ea"/>
                <a:cs typeface="+mj-cs"/>
              </a:rPr>
              <a:t>N </a:t>
            </a:r>
            <a:endParaRPr kumimoji="0" lang="en-US" sz="4800" b="1" i="0" u="none" strike="noStrike" kern="1200" cap="none" spc="0" normalizeH="0" baseline="0" noProof="0" dirty="0">
              <a:ln w="28575">
                <a:noFill/>
              </a:ln>
              <a:effectLst>
                <a:outerShdw blurRad="38100" dist="38100" dir="2700000" algn="tl">
                  <a:srgbClr val="000000">
                    <a:alpha val="43137"/>
                  </a:srgbClr>
                </a:outerShdw>
              </a:effectLst>
              <a:uLnTx/>
              <a:uFillTx/>
              <a:latin typeface="Arial Black" pitchFamily="34" charset="0"/>
              <a:ea typeface="+mj-ea"/>
              <a:cs typeface="+mj-cs"/>
            </a:endParaRPr>
          </a:p>
        </p:txBody>
      </p:sp>
      <p:sp>
        <p:nvSpPr>
          <p:cNvPr id="5" name="Content Placeholder 7"/>
          <p:cNvSpPr txBox="1">
            <a:spLocks/>
          </p:cNvSpPr>
          <p:nvPr/>
        </p:nvSpPr>
        <p:spPr>
          <a:xfrm>
            <a:off x="539552" y="1196752"/>
            <a:ext cx="8280920" cy="5400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s-MX" sz="25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solidFill>
                  <a:srgbClr val="7030A0"/>
                </a:solidFill>
                <a:latin typeface="Arial Black" pitchFamily="34" charset="0"/>
                <a:cs typeface="Arial" pitchFamily="34" charset="0"/>
                <a:sym typeface="Wingdings"/>
              </a:rPr>
              <a:t> </a:t>
            </a:r>
            <a:r>
              <a:rPr lang="es-MX" sz="2500" b="1" dirty="0" smtClean="0">
                <a:latin typeface="Arial Black" pitchFamily="34" charset="0"/>
                <a:cs typeface="Arial" pitchFamily="34" charset="0"/>
                <a:sym typeface="Wingdings 3"/>
              </a:rPr>
              <a:t>Hemos dicho muchas veces que vivimos </a:t>
            </a:r>
            <a:r>
              <a:rPr lang="es-MX" sz="2500" b="1" dirty="0" smtClean="0">
                <a:latin typeface="Arial Black" pitchFamily="34" charset="0"/>
                <a:cs typeface="Arial" pitchFamily="34" charset="0"/>
                <a:sym typeface="Wingdings 3"/>
              </a:rPr>
              <a:t>  en </a:t>
            </a:r>
            <a:r>
              <a:rPr lang="es-MX" sz="2500" b="1" dirty="0" smtClean="0">
                <a:latin typeface="Arial Black" pitchFamily="34" charset="0"/>
                <a:cs typeface="Arial" pitchFamily="34" charset="0"/>
                <a:sym typeface="Wingdings 3"/>
              </a:rPr>
              <a:t>un mundo difícil y </a:t>
            </a:r>
            <a:r>
              <a:rPr lang="es-MX" sz="2500" b="1" dirty="0" smtClean="0">
                <a:latin typeface="Arial Black" pitchFamily="34" charset="0"/>
                <a:cs typeface="Arial" pitchFamily="34" charset="0"/>
                <a:sym typeface="Wingdings 3"/>
              </a:rPr>
              <a:t>peligroso, </a:t>
            </a:r>
            <a:r>
              <a:rPr lang="es-MX" sz="2500" b="1"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sym typeface="Wingdings 3"/>
              </a:rPr>
              <a:t>2 TIM 3:1 </a:t>
            </a:r>
            <a:endParaRPr lang="es-MX" sz="2500" b="1"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sym typeface="Wingdings 3"/>
            </a:endParaRPr>
          </a:p>
          <a:p>
            <a:pPr marL="342900" lvl="0" indent="-342900" eaLnBrk="1" fontAlgn="auto" hangingPunct="1">
              <a:spcBef>
                <a:spcPct val="20000"/>
              </a:spcBef>
              <a:spcAft>
                <a:spcPts val="0"/>
              </a:spcAft>
              <a:defRPr/>
            </a:pPr>
            <a:r>
              <a:rPr lang="es-MX" sz="25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latin typeface="Arial Black" pitchFamily="34" charset="0"/>
                <a:cs typeface="Arial" pitchFamily="34" charset="0"/>
                <a:sym typeface="Wingdings"/>
              </a:rPr>
              <a:t> </a:t>
            </a:r>
            <a:r>
              <a:rPr lang="es-MX" sz="2500" b="1" dirty="0" smtClean="0">
                <a:latin typeface="Arial Black" pitchFamily="34" charset="0"/>
                <a:cs typeface="Arial" pitchFamily="34" charset="0"/>
                <a:sym typeface="Wingdings 3"/>
              </a:rPr>
              <a:t>Siempre tenemos que estar alerta a los peligros y </a:t>
            </a:r>
            <a:r>
              <a:rPr lang="es-MX" sz="2500" b="1" dirty="0" smtClean="0">
                <a:latin typeface="Arial Black" pitchFamily="34" charset="0"/>
                <a:cs typeface="Arial" pitchFamily="34" charset="0"/>
                <a:sym typeface="Wingdings 3"/>
              </a:rPr>
              <a:t>proteger</a:t>
            </a:r>
            <a:r>
              <a:rPr lang="es-MX" sz="2500" b="1" dirty="0" smtClean="0">
                <a:latin typeface="Arial Black" pitchFamily="34" charset="0"/>
                <a:cs typeface="Arial" pitchFamily="34" charset="0"/>
                <a:sym typeface="Wingdings 3"/>
              </a:rPr>
              <a:t> </a:t>
            </a:r>
            <a:r>
              <a:rPr lang="es-MX" sz="2500" b="1" dirty="0" smtClean="0">
                <a:latin typeface="Arial Black" pitchFamily="34" charset="0"/>
                <a:cs typeface="Arial" pitchFamily="34" charset="0"/>
                <a:sym typeface="Wingdings 3"/>
              </a:rPr>
              <a:t>y asegurar lo que valuamos.</a:t>
            </a:r>
          </a:p>
          <a:p>
            <a:pPr marL="342900" lvl="0" indent="-342900" eaLnBrk="1" fontAlgn="auto" hangingPunct="1">
              <a:spcBef>
                <a:spcPct val="20000"/>
              </a:spcBef>
              <a:spcAft>
                <a:spcPts val="0"/>
              </a:spcAft>
              <a:defRPr/>
            </a:pPr>
            <a:r>
              <a:rPr lang="es-MX" sz="25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latin typeface="Arial Black" pitchFamily="34" charset="0"/>
                <a:cs typeface="Arial" pitchFamily="34" charset="0"/>
                <a:sym typeface="Wingdings"/>
              </a:rPr>
              <a:t> </a:t>
            </a:r>
            <a:r>
              <a:rPr kumimoji="0" lang="es-MX" sz="2500" b="1" i="0" u="none" strike="noStrike" kern="1200" cap="none" spc="0" normalizeH="0" baseline="0" noProof="0" dirty="0" smtClean="0">
                <a:uLnTx/>
                <a:uFillTx/>
                <a:latin typeface="Arial Black" pitchFamily="34" charset="0"/>
                <a:ea typeface="+mn-ea"/>
                <a:cs typeface="Arial" pitchFamily="34" charset="0"/>
                <a:sym typeface="Wingdings 3"/>
              </a:rPr>
              <a:t>Además</a:t>
            </a:r>
            <a:r>
              <a:rPr kumimoji="0" lang="es-MX" sz="2500" b="1" i="0" u="none" strike="noStrike" kern="1200" cap="none" spc="0" normalizeH="0" noProof="0" dirty="0" smtClean="0">
                <a:uLnTx/>
                <a:uFillTx/>
                <a:latin typeface="Arial Black" pitchFamily="34" charset="0"/>
                <a:ea typeface="+mn-ea"/>
                <a:cs typeface="Arial" pitchFamily="34" charset="0"/>
                <a:sym typeface="Wingdings 3"/>
              </a:rPr>
              <a:t> de eso </a:t>
            </a:r>
            <a:r>
              <a:rPr lang="es-MX" sz="2500" b="1" dirty="0" smtClean="0">
                <a:latin typeface="Arial Black" pitchFamily="34" charset="0"/>
                <a:cs typeface="Arial" pitchFamily="34" charset="0"/>
                <a:sym typeface="Wingdings 3"/>
              </a:rPr>
              <a:t>las </a:t>
            </a:r>
            <a:r>
              <a:rPr kumimoji="0" lang="es-MX" sz="2500" b="1" i="0" u="none" strike="noStrike" kern="1200" cap="none" spc="0" normalizeH="0" noProof="0" dirty="0" smtClean="0">
                <a:uLnTx/>
                <a:uFillTx/>
                <a:latin typeface="Arial Black" pitchFamily="34" charset="0"/>
                <a:ea typeface="+mn-ea"/>
                <a:cs typeface="Arial" pitchFamily="34" charset="0"/>
                <a:sym typeface="Wingdings 3"/>
              </a:rPr>
              <a:t>enfermedades, adversidades</a:t>
            </a:r>
            <a:r>
              <a:rPr lang="es-MX" sz="2500" b="1" dirty="0" smtClean="0">
                <a:latin typeface="Arial Black" pitchFamily="34" charset="0"/>
                <a:cs typeface="Arial" pitchFamily="34" charset="0"/>
                <a:sym typeface="Wingdings 3"/>
              </a:rPr>
              <a:t> y la vejez nos roban la salud, fuerza y vitalidad </a:t>
            </a:r>
          </a:p>
          <a:p>
            <a:pPr marL="342900" lvl="0" indent="-342900" eaLnBrk="1" fontAlgn="auto" hangingPunct="1">
              <a:spcBef>
                <a:spcPct val="20000"/>
              </a:spcBef>
              <a:spcAft>
                <a:spcPts val="0"/>
              </a:spcAft>
              <a:defRPr/>
            </a:pPr>
            <a:r>
              <a:rPr lang="es-MX" sz="25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latin typeface="Arial Black" pitchFamily="34" charset="0"/>
                <a:cs typeface="Arial" pitchFamily="34" charset="0"/>
                <a:sym typeface="Wingdings"/>
              </a:rPr>
              <a:t> </a:t>
            </a:r>
            <a:r>
              <a:rPr lang="es-MX" sz="2500" b="1" dirty="0" smtClean="0">
                <a:latin typeface="Arial Black" pitchFamily="34" charset="0"/>
                <a:cs typeface="Arial" pitchFamily="34" charset="0"/>
                <a:sym typeface="Wingdings 3"/>
              </a:rPr>
              <a:t>Algunos </a:t>
            </a:r>
            <a:r>
              <a:rPr kumimoji="0" lang="es-MX" sz="2500" b="1" i="0" u="none" strike="noStrike" kern="1200" cap="none" spc="0" normalizeH="0" baseline="0" dirty="0" smtClean="0">
                <a:uLnTx/>
                <a:uFillTx/>
                <a:latin typeface="Arial Black" pitchFamily="34" charset="0"/>
                <a:ea typeface="+mn-ea"/>
                <a:cs typeface="Arial" pitchFamily="34" charset="0"/>
                <a:sym typeface="Wingdings 3"/>
              </a:rPr>
              <a:t>quisiéramos</a:t>
            </a:r>
            <a:r>
              <a:rPr kumimoji="0" lang="es-MX" sz="2500" b="1" i="0" u="none" strike="noStrike" kern="1200" cap="none" spc="0" normalizeH="0" dirty="0" smtClean="0">
                <a:uLnTx/>
                <a:uFillTx/>
                <a:latin typeface="Arial Black" pitchFamily="34" charset="0"/>
                <a:ea typeface="+mn-ea"/>
                <a:cs typeface="Arial" pitchFamily="34" charset="0"/>
                <a:sym typeface="Wingdings 3"/>
              </a:rPr>
              <a:t> </a:t>
            </a:r>
            <a:r>
              <a:rPr kumimoji="0" lang="es-MX" sz="2500" b="1" i="0" u="none" strike="noStrike" kern="1200" cap="none" spc="0" normalizeH="0" noProof="0" dirty="0" smtClean="0">
                <a:uLnTx/>
                <a:uFillTx/>
                <a:latin typeface="Arial Black" pitchFamily="34" charset="0"/>
                <a:ea typeface="+mn-ea"/>
                <a:cs typeface="Arial" pitchFamily="34" charset="0"/>
                <a:sym typeface="Wingdings 3"/>
              </a:rPr>
              <a:t>que hubiera un lugar donde </a:t>
            </a:r>
            <a:r>
              <a:rPr kumimoji="0" lang="es-MX" sz="2500" b="1" i="0" u="sng" strike="noStrike" kern="1200" cap="none" spc="0" normalizeH="0" noProof="0" dirty="0" smtClean="0">
                <a:uLnTx/>
                <a:uFillTx/>
                <a:latin typeface="Arial Black" pitchFamily="34" charset="0"/>
                <a:ea typeface="+mn-ea"/>
                <a:cs typeface="Arial" pitchFamily="34" charset="0"/>
                <a:sym typeface="Wingdings 3"/>
              </a:rPr>
              <a:t>no existen</a:t>
            </a:r>
            <a:r>
              <a:rPr kumimoji="0" lang="es-MX" sz="2500" b="1" i="0" u="none" strike="noStrike" kern="1200" cap="none" spc="0" normalizeH="0" noProof="0" dirty="0" smtClean="0">
                <a:uLnTx/>
                <a:uFillTx/>
                <a:latin typeface="Arial Black" pitchFamily="34" charset="0"/>
                <a:ea typeface="+mn-ea"/>
                <a:cs typeface="Arial" pitchFamily="34" charset="0"/>
                <a:sym typeface="Wingdings 3"/>
              </a:rPr>
              <a:t> </a:t>
            </a:r>
            <a:r>
              <a:rPr lang="es-MX" sz="2500" b="1" dirty="0" smtClean="0">
                <a:latin typeface="Arial Black" pitchFamily="34" charset="0"/>
                <a:cs typeface="Arial" pitchFamily="34" charset="0"/>
                <a:sym typeface="Wingdings 3"/>
              </a:rPr>
              <a:t>peligros, adversidades, enfermedades, la vejez y otras cosas semejantes que experimentamos en esta vida.</a:t>
            </a:r>
            <a:r>
              <a:rPr kumimoji="0" lang="es-MX" sz="2500" b="1" i="0" u="none" strike="noStrike" kern="1200" cap="none" spc="0" normalizeH="0" noProof="0" dirty="0" smtClean="0">
                <a:uLnTx/>
                <a:uFillTx/>
                <a:latin typeface="Arial Black" pitchFamily="34" charset="0"/>
                <a:ea typeface="+mn-ea"/>
                <a:cs typeface="Arial" pitchFamily="34" charset="0"/>
                <a:sym typeface="Wingdings 3"/>
              </a:rPr>
              <a:t> </a:t>
            </a:r>
            <a:endParaRPr kumimoji="0" lang="es-MX" sz="2500" b="1" i="0" u="none" strike="noStrike" kern="1200" cap="none" spc="0" normalizeH="0" baseline="0" noProof="0" dirty="0" smtClean="0">
              <a:uLnTx/>
              <a:uFillTx/>
              <a:latin typeface="Arial Black"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800" decel="100000"/>
                                        <p:tgtEl>
                                          <p:spTgt spid="5">
                                            <p:txEl>
                                              <p:pRg st="1" end="1"/>
                                            </p:txEl>
                                          </p:spTgt>
                                        </p:tgtEl>
                                      </p:cBhvr>
                                    </p:animEffect>
                                    <p:anim calcmode="lin" valueType="num">
                                      <p:cBhvr>
                                        <p:cTn id="8"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orofheaven"/>
          <p:cNvPicPr>
            <a:picLocks noChangeAspect="1" noChangeArrowheads="1"/>
          </p:cNvPicPr>
          <p:nvPr/>
        </p:nvPicPr>
        <p:blipFill>
          <a:blip r:embed="rId2" cstate="print"/>
          <a:srcRect l="10938" t="44792" r="10937"/>
          <a:stretch>
            <a:fillRect/>
          </a:stretch>
        </p:blipFill>
        <p:spPr bwMode="auto">
          <a:xfrm>
            <a:off x="0" y="0"/>
            <a:ext cx="9144000" cy="6858000"/>
          </a:xfrm>
          <a:prstGeom prst="rect">
            <a:avLst/>
          </a:prstGeom>
          <a:noFill/>
        </p:spPr>
      </p:pic>
      <p:sp>
        <p:nvSpPr>
          <p:cNvPr id="3" name="Content Placeholder 7"/>
          <p:cNvSpPr txBox="1">
            <a:spLocks/>
          </p:cNvSpPr>
          <p:nvPr/>
        </p:nvSpPr>
        <p:spPr>
          <a:xfrm>
            <a:off x="539552" y="857232"/>
            <a:ext cx="8064896" cy="5286412"/>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endParaRPr kumimoji="0" lang="es-MX" sz="2800" b="1" i="0" u="none" strike="noStrike" kern="1200" cap="none" spc="0" normalizeH="0" baseline="0" noProof="0" dirty="0" smtClean="0">
              <a:ln w="12700">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5" name="Content Placeholder 4"/>
          <p:cNvSpPr>
            <a:spLocks noGrp="1"/>
          </p:cNvSpPr>
          <p:nvPr>
            <p:ph idx="1"/>
          </p:nvPr>
        </p:nvSpPr>
        <p:spPr>
          <a:xfrm>
            <a:off x="395536" y="620688"/>
            <a:ext cx="8352928" cy="5475312"/>
          </a:xfrm>
        </p:spPr>
        <p:txBody>
          <a:bodyPr/>
          <a:lstStyle/>
          <a:p>
            <a:pPr>
              <a:buNone/>
            </a:pPr>
            <a:r>
              <a:rPr lang="es-MX" sz="28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800" b="1" dirty="0" smtClean="0">
                <a:latin typeface="Arial Black" pitchFamily="34" charset="0"/>
                <a:cs typeface="Arial" pitchFamily="34" charset="0"/>
                <a:sym typeface="Wingdings"/>
              </a:rPr>
              <a:t> Pero </a:t>
            </a:r>
            <a:r>
              <a:rPr lang="es-MX" sz="2800" b="1" dirty="0" smtClean="0">
                <a:latin typeface="Arial Black" pitchFamily="34" charset="0"/>
                <a:sym typeface="Wingdings"/>
              </a:rPr>
              <a:t>b</a:t>
            </a:r>
            <a:r>
              <a:rPr lang="es-MX" sz="2800" b="1" dirty="0" smtClean="0">
                <a:latin typeface="Arial Black" pitchFamily="34" charset="0"/>
              </a:rPr>
              <a:t>uenas nuevas hermanos y amigos--Ese lugar existe!</a:t>
            </a:r>
          </a:p>
          <a:p>
            <a:pPr algn="ctr">
              <a:buNone/>
            </a:pPr>
            <a:r>
              <a:rPr lang="es-MX" sz="2800" b="1" dirty="0" smtClean="0">
                <a:latin typeface="Arial Black" pitchFamily="34" charset="0"/>
              </a:rPr>
              <a:t>El lugar se llama – </a:t>
            </a:r>
            <a:r>
              <a:rPr lang="es-MX" sz="3600" b="1" i="1" dirty="0" smtClean="0">
                <a:solidFill>
                  <a:srgbClr val="0000FF"/>
                </a:solidFill>
                <a:effectLst>
                  <a:outerShdw blurRad="38100" dist="38100" dir="2700000" algn="tl">
                    <a:srgbClr val="000000">
                      <a:alpha val="43137"/>
                    </a:srgbClr>
                  </a:outerShdw>
                </a:effectLst>
                <a:latin typeface="Arial Black" pitchFamily="34" charset="0"/>
              </a:rPr>
              <a:t>EL CIELO</a:t>
            </a:r>
            <a:endParaRPr lang="es-MX" sz="2800" b="1" i="1" dirty="0" smtClean="0">
              <a:solidFill>
                <a:srgbClr val="0000FF"/>
              </a:solidFill>
              <a:effectLst>
                <a:outerShdw blurRad="38100" dist="38100" dir="2700000" algn="tl">
                  <a:srgbClr val="000000">
                    <a:alpha val="43137"/>
                  </a:srgbClr>
                </a:outerShdw>
              </a:effectLst>
              <a:latin typeface="Arial Black" pitchFamily="34" charset="0"/>
            </a:endParaRPr>
          </a:p>
          <a:p>
            <a:pPr>
              <a:buNone/>
            </a:pPr>
            <a:r>
              <a:rPr lang="es-MX" sz="28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b="1" dirty="0" smtClean="0">
                <a:latin typeface="Arial Black" pitchFamily="34" charset="0"/>
              </a:rPr>
              <a:t>En </a:t>
            </a:r>
            <a:r>
              <a:rPr lang="es-MX" sz="2800" b="1" dirty="0" smtClean="0">
                <a:solidFill>
                  <a:srgbClr val="0000FF"/>
                </a:solidFill>
                <a:effectLst>
                  <a:outerShdw blurRad="38100" dist="38100" dir="2700000" algn="tl">
                    <a:srgbClr val="000000">
                      <a:alpha val="43137"/>
                    </a:srgbClr>
                  </a:outerShdw>
                </a:effectLst>
                <a:latin typeface="Arial Black" pitchFamily="34" charset="0"/>
              </a:rPr>
              <a:t>el Cielo </a:t>
            </a:r>
            <a:r>
              <a:rPr lang="es-MX" sz="2800" b="1" u="sng" dirty="0" smtClean="0">
                <a:latin typeface="Arial Black" pitchFamily="34" charset="0"/>
              </a:rPr>
              <a:t>no vamos</a:t>
            </a:r>
            <a:r>
              <a:rPr lang="es-MX" sz="2800" b="1" dirty="0" smtClean="0">
                <a:latin typeface="Arial Black" pitchFamily="34" charset="0"/>
              </a:rPr>
              <a:t> hacer lo que hacemos aquí y </a:t>
            </a:r>
            <a:r>
              <a:rPr lang="es-MX" sz="2800" b="1" u="sng" dirty="0" smtClean="0">
                <a:latin typeface="Arial Black" pitchFamily="34" charset="0"/>
              </a:rPr>
              <a:t>no vamos</a:t>
            </a:r>
            <a:r>
              <a:rPr lang="es-MX" sz="2800" b="1" dirty="0" smtClean="0">
                <a:latin typeface="Arial Black" pitchFamily="34" charset="0"/>
              </a:rPr>
              <a:t> a experimentar lo que experimentamos en esta vida</a:t>
            </a:r>
            <a:r>
              <a:rPr lang="es-MX" sz="2800" b="1" dirty="0" smtClean="0">
                <a:latin typeface="Arial Black" pitchFamily="34" charset="0"/>
              </a:rPr>
              <a:t>.</a:t>
            </a:r>
          </a:p>
          <a:p>
            <a:pPr>
              <a:buNone/>
            </a:pPr>
            <a:r>
              <a:rPr lang="es-MX" sz="28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b="1" dirty="0" smtClean="0">
                <a:solidFill>
                  <a:srgbClr val="0000FF"/>
                </a:solidFill>
                <a:effectLst>
                  <a:outerShdw blurRad="38100" dist="38100" dir="2700000" algn="tl">
                    <a:srgbClr val="000000">
                      <a:alpha val="43137"/>
                    </a:srgbClr>
                  </a:outerShdw>
                </a:effectLst>
                <a:latin typeface="Arial Black" pitchFamily="34" charset="0"/>
              </a:rPr>
              <a:t>El Cielo</a:t>
            </a:r>
            <a:r>
              <a:rPr lang="es-MX" sz="2800" b="1" dirty="0" smtClean="0">
                <a:latin typeface="Arial Black" pitchFamily="34" charset="0"/>
              </a:rPr>
              <a:t> es un lugar como ningún otro!</a:t>
            </a:r>
            <a:r>
              <a:rPr lang="es-MX" sz="2800" b="1" dirty="0" smtClean="0">
                <a:latin typeface="Arial Black" pitchFamily="34" charset="0"/>
              </a:rPr>
              <a:t> </a:t>
            </a:r>
            <a:endParaRPr lang="es-MX" sz="2800" b="1" dirty="0" smtClean="0">
              <a:latin typeface="Arial Black" pitchFamily="34" charset="0"/>
            </a:endParaRPr>
          </a:p>
          <a:p>
            <a:pPr>
              <a:buNone/>
            </a:pPr>
            <a:r>
              <a:rPr lang="es-MX" sz="2800" b="1" dirty="0" smtClean="0">
                <a:latin typeface="Arial Black" pitchFamily="34" charset="0"/>
              </a:rPr>
              <a:t>         </a:t>
            </a:r>
            <a:r>
              <a:rPr lang="es-MX" sz="2800" b="1" u="sng" dirty="0" smtClean="0">
                <a:solidFill>
                  <a:srgbClr val="FF0000"/>
                </a:solidFill>
                <a:effectLst>
                  <a:outerShdw blurRad="38100" dist="38100" dir="2700000" algn="tl">
                    <a:srgbClr val="000000">
                      <a:alpha val="43137"/>
                    </a:srgbClr>
                  </a:outerShdw>
                </a:effectLst>
                <a:latin typeface="Arial Black" pitchFamily="34" charset="0"/>
              </a:rPr>
              <a:t>Hay Un Lección En Todo </a:t>
            </a:r>
            <a:r>
              <a:rPr lang="es-MX" sz="2800" b="1" u="sng" dirty="0" smtClean="0">
                <a:solidFill>
                  <a:srgbClr val="FF0000"/>
                </a:solidFill>
                <a:effectLst>
                  <a:outerShdw blurRad="38100" dist="38100" dir="2700000" algn="tl">
                    <a:srgbClr val="000000">
                      <a:alpha val="43137"/>
                    </a:srgbClr>
                  </a:outerShdw>
                </a:effectLst>
                <a:latin typeface="Arial Black" pitchFamily="34" charset="0"/>
              </a:rPr>
              <a:t>Esto y La   </a:t>
            </a:r>
            <a:r>
              <a:rPr lang="es-MX" sz="2800" b="1" dirty="0" smtClean="0">
                <a:solidFill>
                  <a:srgbClr val="FF0000"/>
                </a:solidFill>
                <a:effectLst>
                  <a:outerShdw blurRad="38100" dist="38100" dir="2700000" algn="tl">
                    <a:srgbClr val="000000">
                      <a:alpha val="43137"/>
                    </a:srgbClr>
                  </a:outerShdw>
                </a:effectLst>
                <a:latin typeface="Arial Black" pitchFamily="34" charset="0"/>
              </a:rPr>
              <a:t>	  </a:t>
            </a:r>
            <a:r>
              <a:rPr lang="es-MX" sz="2800" b="1" u="sng" dirty="0" smtClean="0">
                <a:solidFill>
                  <a:srgbClr val="FF0000"/>
                </a:solidFill>
                <a:effectLst>
                  <a:outerShdw blurRad="38100" dist="38100" dir="2700000" algn="tl">
                    <a:srgbClr val="000000">
                      <a:alpha val="43137"/>
                    </a:srgbClr>
                  </a:outerShdw>
                </a:effectLst>
                <a:latin typeface="Arial Black" pitchFamily="34" charset="0"/>
              </a:rPr>
              <a:t>Veremos Al Final De Este Estudio</a:t>
            </a:r>
            <a:endParaRPr lang="es-MX" sz="2800" b="1" u="sng" dirty="0" smtClean="0">
              <a:solidFill>
                <a:srgbClr val="FF0000"/>
              </a:solidFill>
              <a:effectLst>
                <a:outerShdw blurRad="38100" dist="38100" dir="2700000" algn="tl">
                  <a:srgbClr val="000000">
                    <a:alpha val="43137"/>
                  </a:srgbClr>
                </a:outerShdw>
              </a:effectLst>
              <a:latin typeface="Arial Black" pitchFamily="34" charset="0"/>
            </a:endParaRPr>
          </a:p>
          <a:p>
            <a:pPr>
              <a:buNone/>
            </a:pPr>
            <a:r>
              <a:rPr lang="es-MX" sz="2800"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800" b="1" dirty="0" smtClean="0">
                <a:latin typeface="Arial Black" pitchFamily="34" charset="0"/>
              </a:rPr>
              <a:t> Hoy vamos a considerar </a:t>
            </a:r>
            <a:r>
              <a:rPr lang="es-MX" sz="2800" b="1" dirty="0" smtClean="0">
                <a:latin typeface="Arial Black" pitchFamily="34" charset="0"/>
              </a:rPr>
              <a:t>la lección…….</a:t>
            </a:r>
          </a:p>
          <a:p>
            <a:pPr>
              <a:buNone/>
            </a:pPr>
            <a:endParaRPr lang="en-US"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Lef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strips(downLef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heckerboard(across)">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4" name="WordArt 8"/>
          <p:cNvSpPr>
            <a:spLocks noChangeArrowheads="1" noChangeShapeType="1" noTextEdit="1"/>
          </p:cNvSpPr>
          <p:nvPr/>
        </p:nvSpPr>
        <p:spPr bwMode="auto">
          <a:xfrm>
            <a:off x="571472" y="2357406"/>
            <a:ext cx="8286808" cy="4500594"/>
          </a:xfrm>
          <a:prstGeom prst="rect">
            <a:avLst/>
          </a:prstGeom>
        </p:spPr>
        <p:txBody>
          <a:bodyPr wrap="none" fromWordArt="1">
            <a:prstTxWarp prst="textPlain">
              <a:avLst>
                <a:gd name="adj" fmla="val 50304"/>
              </a:avLst>
            </a:prstTxWarp>
          </a:bodyPr>
          <a:lstStyle/>
          <a:p>
            <a:pPr algn="ctr">
              <a:defRPr/>
            </a:pPr>
            <a:endParaRPr lang="en-US" sz="3600" kern="10" dirty="0" smtClean="0">
              <a:ln w="19050">
                <a:solidFill>
                  <a:schemeClr val="hlink"/>
                </a:solidFill>
                <a:round/>
                <a:headEnd/>
                <a:tailEnd/>
              </a:ln>
              <a:solidFill>
                <a:schemeClr val="bg1"/>
              </a:solidFill>
              <a:effectLst>
                <a:outerShdw dist="35921" dir="2700000" algn="ctr" rotWithShape="0">
                  <a:srgbClr val="990000"/>
                </a:outerShdw>
              </a:effectLst>
              <a:latin typeface="Impact"/>
            </a:endParaRPr>
          </a:p>
          <a:p>
            <a:pPr algn="ctr">
              <a:defRPr/>
            </a:pPr>
            <a:r>
              <a:rPr lang="en-US" sz="3600" kern="10" dirty="0" smtClean="0">
                <a:ln w="38100">
                  <a:solidFill>
                    <a:sysClr val="windowText" lastClr="000000"/>
                  </a:solidFill>
                  <a:round/>
                  <a:headEnd/>
                  <a:tailEnd/>
                </a:ln>
                <a:solidFill>
                  <a:srgbClr val="FFFF00"/>
                </a:solidFill>
                <a:effectLst>
                  <a:outerShdw dist="35921" dir="2700000" algn="ctr" rotWithShape="0">
                    <a:srgbClr val="990000"/>
                  </a:outerShdw>
                </a:effectLst>
                <a:latin typeface="Impact"/>
              </a:rPr>
              <a:t>EN EL CIELO</a:t>
            </a:r>
          </a:p>
          <a:p>
            <a:pPr algn="ctr">
              <a:defRPr/>
            </a:pPr>
            <a:r>
              <a:rPr lang="en-US" sz="3600" kern="10" dirty="0" smtClean="0">
                <a:ln w="19050">
                  <a:solidFill>
                    <a:schemeClr val="hlink"/>
                  </a:solidFill>
                  <a:round/>
                  <a:headEnd/>
                  <a:tailEnd/>
                </a:ln>
                <a:solidFill>
                  <a:schemeClr val="bg1"/>
                </a:solidFill>
                <a:effectLst>
                  <a:outerShdw dist="35921" dir="2700000" algn="ctr" rotWithShape="0">
                    <a:srgbClr val="990000"/>
                  </a:outerShdw>
                </a:effectLst>
                <a:latin typeface="Impact"/>
              </a:rPr>
              <a:t> </a:t>
            </a:r>
          </a:p>
        </p:txBody>
      </p:sp>
      <p:sp>
        <p:nvSpPr>
          <p:cNvPr id="6" name="Rectangle 5"/>
          <p:cNvSpPr/>
          <p:nvPr/>
        </p:nvSpPr>
        <p:spPr>
          <a:xfrm>
            <a:off x="539552" y="1268760"/>
            <a:ext cx="8286840" cy="2123658"/>
          </a:xfrm>
          <a:prstGeom prst="rect">
            <a:avLst/>
          </a:prstGeom>
          <a:noFill/>
        </p:spPr>
        <p:txBody>
          <a:bodyPr wrap="square" lIns="91440" tIns="45720" rIns="91440" bIns="45720">
            <a:spAutoFit/>
          </a:bodyPr>
          <a:lstStyle/>
          <a:p>
            <a:pPr algn="ctr"/>
            <a:r>
              <a:rPr lang="en-US" sz="4400" b="1" i="1" dirty="0" smtClean="0">
                <a:ln w="38100">
                  <a:solidFill>
                    <a:schemeClr val="tx1"/>
                  </a:solidFill>
                </a:ln>
                <a:solidFill>
                  <a:srgbClr val="00FFFF"/>
                </a:solidFill>
                <a:effectLst>
                  <a:outerShdw blurRad="38100" dist="38100" dir="2700000" algn="tl">
                    <a:srgbClr val="000000">
                      <a:alpha val="43137"/>
                    </a:srgbClr>
                  </a:outerShdw>
                </a:effectLst>
                <a:latin typeface="Arial Black" pitchFamily="34" charset="0"/>
              </a:rPr>
              <a:t>COSAS QUE HACEMOS AQUI</a:t>
            </a:r>
          </a:p>
          <a:p>
            <a:pPr algn="ctr"/>
            <a:r>
              <a:rPr lang="en-US" sz="4400" b="1" i="1" cap="none" spc="0" dirty="0" smtClean="0">
                <a:ln w="38100">
                  <a:solidFill>
                    <a:schemeClr val="tx1"/>
                  </a:solidFill>
                </a:ln>
                <a:solidFill>
                  <a:srgbClr val="00FFFF"/>
                </a:solidFill>
                <a:effectLst>
                  <a:outerShdw blurRad="38100" dist="38100" dir="2700000" algn="tl">
                    <a:srgbClr val="000000">
                      <a:alpha val="43137"/>
                    </a:srgbClr>
                  </a:outerShdw>
                </a:effectLst>
                <a:latin typeface="Arial Black" pitchFamily="34" charset="0"/>
              </a:rPr>
              <a:t>PERO NO HAREMOS </a:t>
            </a:r>
            <a:r>
              <a:rPr lang="en-US" sz="4400" b="1" i="1" dirty="0" smtClean="0">
                <a:ln w="38100">
                  <a:solidFill>
                    <a:schemeClr val="tx1"/>
                  </a:solidFill>
                </a:ln>
                <a:solidFill>
                  <a:srgbClr val="00FFFF"/>
                </a:solidFill>
                <a:effectLst>
                  <a:outerShdw blurRad="38100" dist="38100" dir="2700000" algn="tl">
                    <a:srgbClr val="000000">
                      <a:alpha val="43137"/>
                    </a:srgbClr>
                  </a:outerShdw>
                </a:effectLst>
                <a:latin typeface="Arial Black" pitchFamily="34" charset="0"/>
              </a:rPr>
              <a:t>…..</a:t>
            </a:r>
            <a:endParaRPr lang="en-US" sz="4400" b="1" i="1" cap="none" spc="0" dirty="0">
              <a:ln w="38100">
                <a:solidFill>
                  <a:schemeClr val="tx1"/>
                </a:solidFill>
              </a:ln>
              <a:solidFill>
                <a:srgbClr val="00FFFF"/>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orofheaven"/>
          <p:cNvPicPr>
            <a:picLocks noChangeAspect="1" noChangeArrowheads="1"/>
          </p:cNvPicPr>
          <p:nvPr/>
        </p:nvPicPr>
        <p:blipFill>
          <a:blip r:embed="rId2" cstate="print"/>
          <a:srcRect l="10938" t="44792" r="10937"/>
          <a:stretch>
            <a:fillRect/>
          </a:stretch>
        </p:blipFill>
        <p:spPr bwMode="auto">
          <a:xfrm>
            <a:off x="0" y="0"/>
            <a:ext cx="9144000" cy="6858000"/>
          </a:xfrm>
          <a:prstGeom prst="rect">
            <a:avLst/>
          </a:prstGeom>
          <a:noFill/>
        </p:spPr>
      </p:pic>
      <p:sp>
        <p:nvSpPr>
          <p:cNvPr id="3" name="Content Placeholder 7"/>
          <p:cNvSpPr txBox="1">
            <a:spLocks/>
          </p:cNvSpPr>
          <p:nvPr/>
        </p:nvSpPr>
        <p:spPr>
          <a:xfrm>
            <a:off x="539552" y="857232"/>
            <a:ext cx="8064896" cy="5286412"/>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tabLst/>
              <a:defRPr/>
            </a:pPr>
            <a:endParaRPr kumimoji="0" lang="es-MX" sz="2800" b="1" i="0" u="none" strike="noStrike" kern="1200" cap="none" spc="0" normalizeH="0" baseline="0" noProof="0" dirty="0" smtClean="0">
              <a:ln w="12700">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
        <p:nvSpPr>
          <p:cNvPr id="5" name="Content Placeholder 4"/>
          <p:cNvSpPr>
            <a:spLocks noGrp="1"/>
          </p:cNvSpPr>
          <p:nvPr>
            <p:ph idx="1"/>
          </p:nvPr>
        </p:nvSpPr>
        <p:spPr>
          <a:xfrm>
            <a:off x="395536" y="1484784"/>
            <a:ext cx="8352928" cy="4392488"/>
          </a:xfrm>
        </p:spPr>
        <p:txBody>
          <a:bodyPr/>
          <a:lstStyle/>
          <a:p>
            <a:pPr>
              <a:buNone/>
            </a:pPr>
            <a:r>
              <a:rPr lang="es-MX"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b="1" dirty="0" smtClean="0">
                <a:latin typeface="Arial Black" pitchFamily="34" charset="0"/>
                <a:cs typeface="Arial" pitchFamily="34" charset="0"/>
                <a:sym typeface="Wingdings"/>
              </a:rPr>
              <a:t> </a:t>
            </a:r>
            <a:r>
              <a:rPr lang="es-MX" b="1" dirty="0" smtClean="0">
                <a:latin typeface="Arial Black" pitchFamily="34" charset="0"/>
              </a:rPr>
              <a:t>Esta lección requiere que usemos nuestra imaginación</a:t>
            </a:r>
          </a:p>
          <a:p>
            <a:pPr>
              <a:buNone/>
            </a:pPr>
            <a:r>
              <a:rPr lang="es-MX"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b="1" dirty="0" smtClean="0">
                <a:latin typeface="Arial Black" pitchFamily="34" charset="0"/>
                <a:cs typeface="Arial" pitchFamily="34" charset="0"/>
                <a:sym typeface="Wingdings"/>
              </a:rPr>
              <a:t> </a:t>
            </a:r>
            <a:r>
              <a:rPr lang="es-MX" b="1" dirty="0" smtClean="0">
                <a:latin typeface="Arial Black" pitchFamily="34" charset="0"/>
              </a:rPr>
              <a:t>Que formemos en nuestra mente un retrato de las cosas que vamos considerar</a:t>
            </a:r>
          </a:p>
          <a:p>
            <a:pPr>
              <a:buNone/>
            </a:pPr>
            <a:r>
              <a:rPr lang="es-MX" b="1" dirty="0" smtClean="0">
                <a:solidFill>
                  <a:srgbClr val="7030A0"/>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b="1" dirty="0" smtClean="0">
                <a:latin typeface="Arial Black" pitchFamily="34" charset="0"/>
                <a:cs typeface="Arial" pitchFamily="34" charset="0"/>
                <a:sym typeface="Wingdings"/>
              </a:rPr>
              <a:t> </a:t>
            </a:r>
            <a:r>
              <a:rPr lang="es-MX" b="1" dirty="0" smtClean="0">
                <a:latin typeface="Arial Black" pitchFamily="34" charset="0"/>
              </a:rPr>
              <a:t>Tratemos de ver en nuestra mente lo que seria vivir en el Cielo!</a:t>
            </a:r>
            <a:endParaRPr lang="es-MX"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357158" y="571480"/>
            <a:ext cx="8072494" cy="913304"/>
          </a:xfrm>
        </p:spPr>
        <p:txBody>
          <a:bodyPr/>
          <a:lstStyle/>
          <a:p>
            <a:endParaRPr lang="en-US" sz="2800" dirty="0" smtClean="0">
              <a:solidFill>
                <a:srgbClr val="FFFF00"/>
              </a:solidFill>
              <a:latin typeface="Arial Black" pitchFamily="34" charset="0"/>
            </a:endParaRPr>
          </a:p>
          <a:p>
            <a:pPr algn="ctr"/>
            <a:r>
              <a:rPr lang="en-US" sz="2800" dirty="0" smtClean="0">
                <a:solidFill>
                  <a:srgbClr val="FFFF00"/>
                </a:solidFill>
                <a:latin typeface="Arial Black" pitchFamily="34" charset="0"/>
              </a:rPr>
              <a:t>   NUNCA VAMOS A PRENDER UNA LUZ</a:t>
            </a:r>
          </a:p>
          <a:p>
            <a:endParaRPr lang="en-US" dirty="0">
              <a:solidFill>
                <a:srgbClr val="FFFF00"/>
              </a:solidFill>
              <a:latin typeface="Arial Black" pitchFamily="34" charset="0"/>
            </a:endParaRPr>
          </a:p>
        </p:txBody>
      </p:sp>
      <p:sp>
        <p:nvSpPr>
          <p:cNvPr id="16" name="Content Placeholder 15"/>
          <p:cNvSpPr>
            <a:spLocks noGrp="1"/>
          </p:cNvSpPr>
          <p:nvPr>
            <p:ph sz="half" idx="2"/>
          </p:nvPr>
        </p:nvSpPr>
        <p:spPr>
          <a:xfrm>
            <a:off x="467544" y="1268760"/>
            <a:ext cx="4650310" cy="5040560"/>
          </a:xfrm>
        </p:spPr>
        <p:txBody>
          <a:bodyPr/>
          <a:lstStyle/>
          <a:p>
            <a:pPr>
              <a:buNone/>
            </a:pPr>
            <a:r>
              <a:rPr lang="es-MX" sz="2800" b="1" dirty="0" smtClean="0">
                <a:solidFill>
                  <a:srgbClr val="FF00FF"/>
                </a:solidFill>
                <a:effectLst>
                  <a:outerShdw blurRad="38100" dist="38100" dir="2700000" algn="tl">
                    <a:srgbClr val="000000">
                      <a:alpha val="43137"/>
                    </a:srgbClr>
                  </a:outerShdw>
                </a:effectLst>
                <a:latin typeface="Arial Black" pitchFamily="34" charset="0"/>
                <a:cs typeface="Arial" pitchFamily="34" charset="0"/>
                <a:sym typeface="Wingdings 3"/>
              </a:rPr>
              <a:t></a:t>
            </a:r>
            <a:r>
              <a:rPr lang="es-MX" sz="2800" b="1" dirty="0" smtClean="0">
                <a:effectLst>
                  <a:outerShdw blurRad="38100" dist="38100" dir="2700000" algn="tl">
                    <a:srgbClr val="000000">
                      <a:alpha val="43137"/>
                    </a:srgbClr>
                  </a:outerShdw>
                </a:effectLst>
                <a:latin typeface="Arial Black" pitchFamily="34" charset="0"/>
                <a:cs typeface="Arial" pitchFamily="34" charset="0"/>
                <a:sym typeface="Wingdings 3"/>
              </a:rPr>
              <a:t> </a:t>
            </a:r>
            <a:r>
              <a:rPr lang="es-MX" sz="2800" b="1" dirty="0" smtClean="0">
                <a:ln w="12700">
                  <a:solidFill>
                    <a:schemeClr val="tx1"/>
                  </a:solidFill>
                </a:ln>
                <a:solidFill>
                  <a:srgbClr val="66FF66"/>
                </a:solidFill>
                <a:effectLst>
                  <a:outerShdw blurRad="38100" dist="38100" dir="2700000" algn="tl">
                    <a:srgbClr val="000000">
                      <a:alpha val="43137"/>
                    </a:srgbClr>
                  </a:outerShdw>
                </a:effectLst>
                <a:latin typeface="Arial Black" pitchFamily="34" charset="0"/>
                <a:cs typeface="Arial" pitchFamily="34" charset="0"/>
              </a:rPr>
              <a:t>REV 21:23,25</a:t>
            </a: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p>
          <a:p>
            <a:pPr>
              <a:buNone/>
            </a:pP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r>
              <a:rPr lang="es-MX" sz="2800"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sz="2800" b="1" dirty="0" smtClean="0">
                <a:effectLst>
                  <a:outerShdw blurRad="38100" dist="38100" dir="2700000" algn="tl">
                    <a:srgbClr val="000000">
                      <a:alpha val="43137"/>
                    </a:srgbClr>
                  </a:outerShdw>
                </a:effectLst>
                <a:latin typeface="Arial Black" pitchFamily="34" charset="0"/>
                <a:cs typeface="Arial" pitchFamily="34" charset="0"/>
              </a:rPr>
              <a:t>El Cielo no tiene necesidad del sol     o de la luna para  que den luz</a:t>
            </a:r>
          </a:p>
          <a:p>
            <a:pPr>
              <a:buNone/>
            </a:pP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r>
              <a:rPr lang="es-MX" sz="2800" b="1" i="1" u="sng" dirty="0" smtClean="0">
                <a:effectLst>
                  <a:outerShdw blurRad="38100" dist="38100" dir="2700000" algn="tl">
                    <a:srgbClr val="000000">
                      <a:alpha val="43137"/>
                    </a:srgbClr>
                  </a:outerShdw>
                </a:effectLst>
                <a:latin typeface="Arial Black" pitchFamily="34" charset="0"/>
                <a:cs typeface="Arial" pitchFamily="34" charset="0"/>
              </a:rPr>
              <a:t>Por Que….</a:t>
            </a:r>
            <a:endParaRPr lang="es-MX" sz="2800" b="1" i="1" dirty="0" smtClean="0">
              <a:effectLst>
                <a:outerShdw blurRad="38100" dist="38100" dir="2700000" algn="tl">
                  <a:srgbClr val="000000">
                    <a:alpha val="43137"/>
                  </a:srgbClr>
                </a:outerShdw>
              </a:effectLst>
              <a:latin typeface="Arial Black" pitchFamily="34" charset="0"/>
              <a:cs typeface="Arial" pitchFamily="34" charset="0"/>
            </a:endParaRPr>
          </a:p>
          <a:p>
            <a:pPr>
              <a:buNone/>
            </a:pPr>
            <a:r>
              <a:rPr lang="es-MX" sz="2800" b="1" i="1" dirty="0" smtClean="0">
                <a:effectLst>
                  <a:outerShdw blurRad="38100" dist="38100" dir="2700000" algn="tl">
                    <a:srgbClr val="000000">
                      <a:alpha val="43137"/>
                    </a:srgbClr>
                  </a:outerShdw>
                </a:effectLst>
                <a:latin typeface="Arial Black" pitchFamily="34" charset="0"/>
                <a:cs typeface="Arial" pitchFamily="34" charset="0"/>
              </a:rPr>
              <a:t>   </a:t>
            </a:r>
            <a:r>
              <a:rPr lang="es-MX" sz="2800" b="1" i="1" dirty="0" smtClean="0">
                <a:solidFill>
                  <a:srgbClr val="FF00FF"/>
                </a:solidFill>
                <a:effectLst>
                  <a:outerShdw blurRad="38100" dist="38100" dir="2700000" algn="tl">
                    <a:srgbClr val="000000">
                      <a:alpha val="43137"/>
                    </a:srgbClr>
                  </a:outerShdw>
                </a:effectLst>
                <a:latin typeface="Arial Black" pitchFamily="34" charset="0"/>
                <a:cs typeface="Arial" pitchFamily="34" charset="0"/>
              </a:rPr>
              <a:t> </a:t>
            </a: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rPr>
              <a:t>(1)  </a:t>
            </a:r>
            <a:r>
              <a:rPr lang="es-MX" sz="2800" b="1" i="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la gloria de Dios lo ilumina</a:t>
            </a: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p>
          <a:p>
            <a:pPr>
              <a:buNone/>
            </a:pP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rPr>
              <a:t> (2) </a:t>
            </a:r>
            <a:r>
              <a:rPr lang="es-MX" sz="2800" b="1" i="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Cristo es su luz!</a:t>
            </a:r>
            <a:endParaRPr lang="es-MX" sz="2800" b="1" i="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endParaRPr>
          </a:p>
          <a:p>
            <a:pPr>
              <a:buNone/>
            </a:pPr>
            <a:r>
              <a:rPr lang="es-MX" sz="2800" b="1" dirty="0" smtClean="0">
                <a:effectLst>
                  <a:outerShdw blurRad="38100" dist="38100" dir="2700000" algn="tl">
                    <a:srgbClr val="000000">
                      <a:alpha val="43137"/>
                    </a:srgbClr>
                  </a:outerShdw>
                </a:effectLst>
                <a:latin typeface="Arial Black" pitchFamily="34" charset="0"/>
                <a:cs typeface="Arial" pitchFamily="34" charset="0"/>
              </a:rPr>
              <a:t>    </a:t>
            </a:r>
            <a:r>
              <a:rPr lang="es-MX" sz="2800"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rPr>
              <a:t>(3) </a:t>
            </a:r>
            <a:r>
              <a:rPr lang="es-MX" sz="2800" b="1" i="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no habrá noche</a:t>
            </a:r>
            <a:r>
              <a:rPr lang="es-MX" sz="2800" b="1" i="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t>
            </a:r>
            <a:endParaRPr lang="es-MX" sz="3200" b="1" i="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6" name="Picture 4" descr="http://blogs.diariodenavarra.es/media/blogs/crossroads/bombilla.jpg"/>
          <p:cNvPicPr>
            <a:picLocks noChangeAspect="1" noChangeArrowheads="1"/>
          </p:cNvPicPr>
          <p:nvPr/>
        </p:nvPicPr>
        <p:blipFill>
          <a:blip r:embed="rId2" cstate="print"/>
          <a:srcRect/>
          <a:stretch>
            <a:fillRect/>
          </a:stretch>
        </p:blipFill>
        <p:spPr bwMode="auto">
          <a:xfrm>
            <a:off x="5436096" y="4149080"/>
            <a:ext cx="3096344" cy="2115519"/>
          </a:xfrm>
          <a:prstGeom prst="rect">
            <a:avLst/>
          </a:prstGeom>
          <a:noFill/>
        </p:spPr>
      </p:pic>
      <p:pic>
        <p:nvPicPr>
          <p:cNvPr id="8" name="Picture 6" descr="http://photos-g.ak.fbcdn.net/hphotos-ak-snc1/hs140.snc1/5974_128637652026_128583502026_2896718_5364471_a.jpg"/>
          <p:cNvPicPr>
            <a:picLocks noChangeAspect="1" noChangeArrowheads="1"/>
          </p:cNvPicPr>
          <p:nvPr/>
        </p:nvPicPr>
        <p:blipFill>
          <a:blip r:embed="rId3" cstate="print"/>
          <a:srcRect/>
          <a:stretch>
            <a:fillRect/>
          </a:stretch>
        </p:blipFill>
        <p:spPr bwMode="auto">
          <a:xfrm>
            <a:off x="5436096" y="1412776"/>
            <a:ext cx="3096344" cy="2561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6">
                                            <p:txEl>
                                              <p:pRg st="0" end="0"/>
                                            </p:txEl>
                                          </p:spTgt>
                                        </p:tgtEl>
                                        <p:attrNameLst>
                                          <p:attrName>ppt_x</p:attrName>
                                        </p:attrNameLst>
                                      </p:cBhvr>
                                    </p:anim>
                                    <p:anim from="0" to="-1.0" calcmode="lin" valueType="num">
                                      <p:cBhvr>
                                        <p:cTn id="8" dur="200" decel="50000" autoRev="1" fill="hold">
                                          <p:stCondLst>
                                            <p:cond delay="600"/>
                                          </p:stCondLst>
                                        </p:cTn>
                                        <p:tgtEl>
                                          <p:spTgt spid="16">
                                            <p:txEl>
                                              <p:pRg st="0" end="0"/>
                                            </p:txEl>
                                          </p:spTgt>
                                        </p:tgtEl>
                                        <p:attrNameLst>
                                          <p:attrName>xshear</p:attrName>
                                        </p:attrNameLst>
                                      </p:cBhvr>
                                    </p:anim>
                                    <p:animScale>
                                      <p:cBhvr>
                                        <p:cTn id="9" dur="200" decel="100000" autoRev="1" fill="hold">
                                          <p:stCondLst>
                                            <p:cond delay="600"/>
                                          </p:stCondLst>
                                        </p:cTn>
                                        <p:tgtEl>
                                          <p:spTgt spid="16">
                                            <p:txEl>
                                              <p:pRg st="0" end="0"/>
                                            </p:txEl>
                                          </p:spTgt>
                                        </p:tgtEl>
                                      </p:cBhvr>
                                      <p:from x="100000" y="100000"/>
                                      <p:to x="80000" y="100000"/>
                                    </p:animScale>
                                    <p:anim by="(#ppt_h/3+#ppt_w*0.1)" calcmode="lin" valueType="num">
                                      <p:cBhvr additive="sum">
                                        <p:cTn id="10" dur="200" decel="100000" autoRev="1" fill="hold">
                                          <p:stCondLst>
                                            <p:cond delay="600"/>
                                          </p:stCondLst>
                                        </p:cTn>
                                        <p:tgtEl>
                                          <p:spTgt spid="16">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Scale>
                                      <p:cBhvr>
                                        <p:cTn id="15" dur="1000" decel="50000" fill="hold">
                                          <p:stCondLst>
                                            <p:cond delay="0"/>
                                          </p:stCondLst>
                                        </p:cTn>
                                        <p:tgtEl>
                                          <p:spTgt spid="1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6">
                                            <p:txEl>
                                              <p:pRg st="1" end="1"/>
                                            </p:txEl>
                                          </p:spTgt>
                                        </p:tgtEl>
                                        <p:attrNameLst>
                                          <p:attrName>ppt_x</p:attrName>
                                          <p:attrName>ppt_y</p:attrName>
                                        </p:attrNameLst>
                                      </p:cBhvr>
                                    </p:animMotion>
                                    <p:animEffect transition="in" filter="fade">
                                      <p:cBhvr>
                                        <p:cTn id="17" dur="10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 calcmode="lin" valueType="num">
                                      <p:cBhvr additive="base">
                                        <p:cTn id="2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 calcmode="lin" valueType="num">
                                      <p:cBhvr>
                                        <p:cTn id="28"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 calcmode="lin" valueType="num">
                                      <p:cBhvr>
                                        <p:cTn id="36"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1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6">
                                            <p:txEl>
                                              <p:pRg st="5" end="5"/>
                                            </p:txEl>
                                          </p:spTgt>
                                        </p:tgtEl>
                                        <p:attrNameLst>
                                          <p:attrName>style.visibility</p:attrName>
                                        </p:attrNameLst>
                                      </p:cBhvr>
                                      <p:to>
                                        <p:strVal val="visible"/>
                                      </p:to>
                                    </p:set>
                                    <p:anim calcmode="lin" valueType="num">
                                      <p:cBhvr>
                                        <p:cTn id="44" dur="10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04664"/>
            <a:ext cx="8001056" cy="792088"/>
          </a:xfrm>
        </p:spPr>
        <p:txBody>
          <a:bodyPr/>
          <a:lstStyle/>
          <a:p>
            <a:pPr algn="ctr"/>
            <a:r>
              <a:rPr lang="en-US" sz="2800" dirty="0" smtClean="0">
                <a:solidFill>
                  <a:srgbClr val="FFFF00"/>
                </a:solidFill>
                <a:latin typeface="Arial Black" pitchFamily="34" charset="0"/>
              </a:rPr>
              <a:t> </a:t>
            </a:r>
            <a:r>
              <a:rPr lang="en-US" sz="2800" dirty="0" smtClean="0">
                <a:solidFill>
                  <a:srgbClr val="FFFF00"/>
                </a:solidFill>
                <a:effectLst>
                  <a:outerShdw blurRad="38100" dist="38100" dir="2700000" algn="tl">
                    <a:srgbClr val="000000">
                      <a:alpha val="43137"/>
                    </a:srgbClr>
                  </a:outerShdw>
                </a:effectLst>
                <a:latin typeface="Arial Black" pitchFamily="34" charset="0"/>
              </a:rPr>
              <a:t>NUNCA VISITAREMOS A UN ENFERMO</a:t>
            </a:r>
            <a:endParaRPr lang="en-US" sz="2800"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sz="half" idx="2"/>
          </p:nvPr>
        </p:nvSpPr>
        <p:spPr>
          <a:xfrm>
            <a:off x="467544" y="1268760"/>
            <a:ext cx="4968552" cy="5184576"/>
          </a:xfrm>
        </p:spPr>
        <p:txBody>
          <a:bodyPr/>
          <a:lstStyle/>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Este escena nunca se    ver</a:t>
            </a: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rPr>
              <a:t>á</a:t>
            </a: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en el Cielo!</a:t>
            </a:r>
          </a:p>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 </a:t>
            </a:r>
            <a:r>
              <a:rPr lang="es-MX" b="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rPr>
              <a:t>JOB 14:1-2</a:t>
            </a:r>
            <a:endParaRPr lang="es-MX" b="1" dirty="0" smtClean="0">
              <a:effectLst>
                <a:outerShdw blurRad="38100" dist="38100" dir="2700000" algn="tl">
                  <a:srgbClr val="000000">
                    <a:alpha val="43137"/>
                  </a:srgbClr>
                </a:outerShdw>
              </a:effectLst>
              <a:latin typeface="Arial Black" pitchFamily="34" charset="0"/>
              <a:cs typeface="Arial" pitchFamily="34" charset="0"/>
            </a:endParaRPr>
          </a:p>
          <a:p>
            <a:pPr>
              <a:buNone/>
            </a:pPr>
            <a:r>
              <a:rPr lang="es-MX" b="1" dirty="0" smtClean="0">
                <a:effectLst>
                  <a:outerShdw blurRad="38100" dist="38100" dir="2700000" algn="tl">
                    <a:srgbClr val="000000">
                      <a:alpha val="43137"/>
                    </a:srgbClr>
                  </a:outerShdw>
                </a:effectLst>
                <a:latin typeface="Arial Black" pitchFamily="34" charset="0"/>
                <a:cs typeface="Arial" pitchFamily="34" charset="0"/>
              </a:rPr>
              <a:t>    Esta vida esta llena de problemas y dificultades como enfermedades, aflicción, dolores físicos  y otras cosas semejantes</a:t>
            </a:r>
          </a:p>
          <a:p>
            <a:pPr>
              <a:buNone/>
            </a:pPr>
            <a:r>
              <a:rPr lang="es-MX" b="1" dirty="0" smtClean="0">
                <a:solidFill>
                  <a:srgbClr val="FF99FF"/>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b="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rPr>
              <a:t>REV 21:4</a:t>
            </a:r>
          </a:p>
          <a:p>
            <a:pPr>
              <a:buNone/>
            </a:pPr>
            <a:r>
              <a:rPr lang="es-MX" b="1" dirty="0" smtClean="0">
                <a:effectLst>
                  <a:outerShdw blurRad="38100" dist="38100" dir="2700000" algn="tl">
                    <a:srgbClr val="000000">
                      <a:alpha val="43137"/>
                    </a:srgbClr>
                  </a:outerShdw>
                </a:effectLst>
                <a:latin typeface="Arial Black" pitchFamily="34" charset="0"/>
                <a:cs typeface="Arial" pitchFamily="34" charset="0"/>
              </a:rPr>
              <a:t>    Pero en el Cielo no habrá enfermos ni dolor físico </a:t>
            </a:r>
            <a:r>
              <a:rPr lang="es-MX" b="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porque las cosas que eran han pasado</a:t>
            </a:r>
            <a:r>
              <a:rPr lang="es-MX" b="1" dirty="0" smtClean="0">
                <a:effectLst>
                  <a:outerShdw blurRad="38100" dist="38100" dir="2700000" algn="tl">
                    <a:srgbClr val="000000">
                      <a:alpha val="43137"/>
                    </a:srgbClr>
                  </a:outerShdw>
                </a:effectLst>
                <a:latin typeface="Arial Black" pitchFamily="34" charset="0"/>
                <a:cs typeface="Arial" pitchFamily="34" charset="0"/>
              </a:rPr>
              <a:t>!</a:t>
            </a:r>
          </a:p>
          <a:p>
            <a:pPr>
              <a:buNone/>
            </a:pPr>
            <a:endParaRPr lang="es-MX" b="1" dirty="0" smtClean="0">
              <a:solidFill>
                <a:srgbClr val="FF99FF"/>
              </a:solidFill>
              <a:latin typeface="Arial Black" pitchFamily="34" charset="0"/>
              <a:cs typeface="Arial" pitchFamily="34" charset="0"/>
              <a:sym typeface="Wingdings"/>
            </a:endParaRPr>
          </a:p>
        </p:txBody>
      </p:sp>
      <p:pic>
        <p:nvPicPr>
          <p:cNvPr id="5" name="Picture 18" descr="http://api.ning.com/files/nAMnlPhrihQBs3U0t15jrb3Bn-nnQUjuY9ustIDl*XmkJrcKMEvdQ6lpFvuQhj2K/P1050264.JPG"/>
          <p:cNvPicPr>
            <a:picLocks noChangeAspect="1" noChangeArrowheads="1"/>
          </p:cNvPicPr>
          <p:nvPr/>
        </p:nvPicPr>
        <p:blipFill>
          <a:blip r:embed="rId2" cstate="print"/>
          <a:srcRect/>
          <a:stretch>
            <a:fillRect/>
          </a:stretch>
        </p:blipFill>
        <p:spPr bwMode="auto">
          <a:xfrm>
            <a:off x="5436096" y="1844824"/>
            <a:ext cx="3216356"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
                                            <p:txEl>
                                              <p:pRg st="1" end="1"/>
                                            </p:txEl>
                                          </p:spTgt>
                                        </p:tgtEl>
                                        <p:attrNameLst>
                                          <p:attrName>ppt_x</p:attrName>
                                        </p:attrNameLst>
                                      </p:cBhvr>
                                    </p:anim>
                                    <p:anim from="0" to="-1.0" calcmode="lin" valueType="num">
                                      <p:cBhvr>
                                        <p:cTn id="14" dur="200" decel="50000" autoRev="1" fill="hold">
                                          <p:stCondLst>
                                            <p:cond delay="600"/>
                                          </p:stCondLst>
                                        </p:cTn>
                                        <p:tgtEl>
                                          <p:spTgt spid="4">
                                            <p:txEl>
                                              <p:pRg st="1" end="1"/>
                                            </p:txEl>
                                          </p:spTgt>
                                        </p:tgtEl>
                                        <p:attrNameLst>
                                          <p:attrName>xshear</p:attrName>
                                        </p:attrNameLst>
                                      </p:cBhvr>
                                    </p:anim>
                                    <p:animScale>
                                      <p:cBhvr>
                                        <p:cTn id="15" dur="200" decel="100000" autoRev="1" fill="hold">
                                          <p:stCondLst>
                                            <p:cond delay="600"/>
                                          </p:stCondLst>
                                        </p:cTn>
                                        <p:tgtEl>
                                          <p:spTgt spid="4">
                                            <p:txEl>
                                              <p:pRg st="1" end="1"/>
                                            </p:txEl>
                                          </p:spTgt>
                                        </p:tgtEl>
                                      </p:cBhvr>
                                      <p:from x="100000" y="100000"/>
                                      <p:to x="80000" y="100000"/>
                                    </p:animScale>
                                    <p:anim by="(#ppt_h/3+#ppt_w*0.1)" calcmode="lin" valueType="num">
                                      <p:cBhvr additive="sum">
                                        <p:cTn id="1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800" decel="100000"/>
                                        <p:tgtEl>
                                          <p:spTgt spid="4">
                                            <p:txEl>
                                              <p:pRg st="2" end="2"/>
                                            </p:txEl>
                                          </p:spTgt>
                                        </p:tgtEl>
                                      </p:cBhvr>
                                    </p:animEffect>
                                    <p:anim calcmode="lin" valueType="num">
                                      <p:cBhvr>
                                        <p:cTn id="22"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4">
                                            <p:txEl>
                                              <p:pRg st="3" end="3"/>
                                            </p:txEl>
                                          </p:spTgt>
                                        </p:tgtEl>
                                        <p:attrNameLst>
                                          <p:attrName>ppt_x</p:attrName>
                                        </p:attrNameLst>
                                      </p:cBhvr>
                                    </p:anim>
                                    <p:anim from="0" to="-1.0" calcmode="lin" valueType="num">
                                      <p:cBhvr>
                                        <p:cTn id="32" dur="200" decel="50000" autoRev="1" fill="hold">
                                          <p:stCondLst>
                                            <p:cond delay="600"/>
                                          </p:stCondLst>
                                        </p:cTn>
                                        <p:tgtEl>
                                          <p:spTgt spid="4">
                                            <p:txEl>
                                              <p:pRg st="3" end="3"/>
                                            </p:txEl>
                                          </p:spTgt>
                                        </p:tgtEl>
                                        <p:attrNameLst>
                                          <p:attrName>xshear</p:attrName>
                                        </p:attrNameLst>
                                      </p:cBhvr>
                                    </p:anim>
                                    <p:animScale>
                                      <p:cBhvr>
                                        <p:cTn id="33" dur="200" decel="100000" autoRev="1" fill="hold">
                                          <p:stCondLst>
                                            <p:cond delay="600"/>
                                          </p:stCondLst>
                                        </p:cTn>
                                        <p:tgtEl>
                                          <p:spTgt spid="4">
                                            <p:txEl>
                                              <p:pRg st="3" end="3"/>
                                            </p:txEl>
                                          </p:spTgt>
                                        </p:tgtEl>
                                      </p:cBhvr>
                                      <p:from x="100000" y="100000"/>
                                      <p:to x="80000" y="100000"/>
                                    </p:animScale>
                                    <p:anim by="(#ppt_h/3+#ppt_w*0.1)" calcmode="lin" valueType="num">
                                      <p:cBhvr additive="sum">
                                        <p:cTn id="34"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800" decel="100000"/>
                                        <p:tgtEl>
                                          <p:spTgt spid="4">
                                            <p:txEl>
                                              <p:pRg st="4" end="4"/>
                                            </p:txEl>
                                          </p:spTgt>
                                        </p:tgtEl>
                                      </p:cBhvr>
                                    </p:animEffect>
                                    <p:anim calcmode="lin" valueType="num">
                                      <p:cBhvr>
                                        <p:cTn id="4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5786" y="571480"/>
            <a:ext cx="7643866" cy="1000132"/>
          </a:xfrm>
        </p:spPr>
        <p:txBody>
          <a:bodyPr/>
          <a:lstStyle/>
          <a:p>
            <a:pPr algn="ctr"/>
            <a:r>
              <a:rPr lang="es-MX" sz="2800" dirty="0" smtClean="0">
                <a:solidFill>
                  <a:srgbClr val="FFFF00"/>
                </a:solidFill>
                <a:effectLst>
                  <a:outerShdw blurRad="38100" dist="38100" dir="2700000" algn="tl">
                    <a:srgbClr val="000000">
                      <a:alpha val="43137"/>
                    </a:srgbClr>
                  </a:outerShdw>
                </a:effectLst>
                <a:latin typeface="Arial Black" pitchFamily="34" charset="0"/>
              </a:rPr>
              <a:t>NUNCA TENDREMOS QUE ASEGURAR UNA PUERTA</a:t>
            </a:r>
            <a:endParaRPr lang="es-MX" sz="2800"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sz="half" idx="2"/>
          </p:nvPr>
        </p:nvSpPr>
        <p:spPr>
          <a:xfrm>
            <a:off x="395536" y="1556792"/>
            <a:ext cx="5256584" cy="4608512"/>
          </a:xfrm>
        </p:spPr>
        <p:txBody>
          <a:bodyPr/>
          <a:lstStyle/>
          <a:p>
            <a:pPr>
              <a:buNone/>
            </a:pPr>
            <a:r>
              <a:rPr lang="es-MX" sz="2500" b="1" dirty="0" smtClean="0">
                <a:solidFill>
                  <a:srgbClr val="FF00FF"/>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sz="2500" b="1" dirty="0" smtClean="0">
                <a:effectLst>
                  <a:outerShdw blurRad="38100" dist="38100" dir="2700000" algn="tl">
                    <a:srgbClr val="000000">
                      <a:alpha val="43137"/>
                    </a:srgbClr>
                  </a:outerShdw>
                </a:effectLst>
                <a:latin typeface="Arial Black" pitchFamily="34" charset="0"/>
                <a:cs typeface="Arial" pitchFamily="34" charset="0"/>
              </a:rPr>
              <a:t>Vivimos en un mundo malvado; necesitamos poner candados en las cosas que valoramos</a:t>
            </a:r>
          </a:p>
          <a:p>
            <a:pPr>
              <a:buNone/>
            </a:pPr>
            <a:r>
              <a:rPr lang="es-MX" sz="2500" b="1" dirty="0" smtClean="0">
                <a:solidFill>
                  <a:srgbClr val="FF00FF"/>
                </a:solidFill>
                <a:effectLst>
                  <a:outerShdw blurRad="38100" dist="38100" dir="2700000" algn="tl">
                    <a:srgbClr val="000000">
                      <a:alpha val="43137"/>
                    </a:srgbClr>
                  </a:outerShdw>
                </a:effectLst>
                <a:latin typeface="Arial Black" pitchFamily="34" charset="0"/>
                <a:cs typeface="Arial" pitchFamily="34" charset="0"/>
                <a:sym typeface="Wingdings"/>
              </a:rPr>
              <a:t></a:t>
            </a:r>
            <a:r>
              <a:rPr lang="es-MX" sz="2500" b="1" dirty="0" smtClean="0">
                <a:effectLst>
                  <a:outerShdw blurRad="38100" dist="38100" dir="2700000" algn="tl">
                    <a:srgbClr val="000000">
                      <a:alpha val="43137"/>
                    </a:srgbClr>
                  </a:outerShdw>
                </a:effectLst>
                <a:latin typeface="Arial Black" pitchFamily="34" charset="0"/>
                <a:cs typeface="Arial" pitchFamily="34" charset="0"/>
                <a:sym typeface="Wingdings"/>
              </a:rPr>
              <a:t> </a:t>
            </a:r>
            <a:r>
              <a:rPr lang="es-MX" sz="2500" b="1" dirty="0" smtClean="0">
                <a:solidFill>
                  <a:srgbClr val="66FF66"/>
                </a:solidFill>
                <a:effectLst>
                  <a:outerShdw blurRad="38100" dist="38100" dir="2700000" algn="tl">
                    <a:srgbClr val="000000">
                      <a:alpha val="43137"/>
                    </a:srgbClr>
                  </a:outerShdw>
                </a:effectLst>
                <a:latin typeface="Arial Black" pitchFamily="34" charset="0"/>
                <a:cs typeface="Arial" pitchFamily="34" charset="0"/>
              </a:rPr>
              <a:t>REV 21:27</a:t>
            </a:r>
          </a:p>
          <a:p>
            <a:pPr>
              <a:buNone/>
            </a:pPr>
            <a:r>
              <a:rPr lang="es-MX" sz="2500" b="1" dirty="0" smtClean="0">
                <a:effectLst>
                  <a:outerShdw blurRad="38100" dist="38100" dir="2700000" algn="tl">
                    <a:srgbClr val="000000">
                      <a:alpha val="43137"/>
                    </a:srgbClr>
                  </a:outerShdw>
                </a:effectLst>
                <a:latin typeface="Arial Black" pitchFamily="34" charset="0"/>
                <a:cs typeface="Arial" pitchFamily="34" charset="0"/>
              </a:rPr>
              <a:t>   En el Cielo no hay necesidad de candados porque solamente los hijos de Dios viven allí y </a:t>
            </a:r>
            <a:r>
              <a:rPr lang="es-MX" sz="2500" b="1" u="sng"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nadie mas puede entrar</a:t>
            </a:r>
            <a:r>
              <a:rPr lang="es-MX" sz="2500" b="1" dirty="0" smtClean="0">
                <a:effectLst>
                  <a:outerShdw blurRad="38100" dist="38100" dir="2700000" algn="tl">
                    <a:srgbClr val="000000">
                      <a:alpha val="43137"/>
                    </a:srgbClr>
                  </a:outerShdw>
                </a:effectLst>
                <a:latin typeface="Arial Black" pitchFamily="34" charset="0"/>
                <a:cs typeface="Arial" pitchFamily="34" charset="0"/>
              </a:rPr>
              <a:t>!</a:t>
            </a:r>
          </a:p>
          <a:p>
            <a:pPr>
              <a:buNone/>
            </a:pPr>
            <a:endParaRPr lang="en-US" b="1" dirty="0">
              <a:latin typeface="Arial" pitchFamily="34" charset="0"/>
              <a:cs typeface="Arial" pitchFamily="34" charset="0"/>
            </a:endParaRPr>
          </a:p>
        </p:txBody>
      </p:sp>
      <p:pic>
        <p:nvPicPr>
          <p:cNvPr id="5" name="Picture 22" descr="http://media.abcmontana.com/images/stock_locking-front-door-to-house.jpg"/>
          <p:cNvPicPr>
            <a:picLocks noChangeAspect="1" noChangeArrowheads="1"/>
          </p:cNvPicPr>
          <p:nvPr/>
        </p:nvPicPr>
        <p:blipFill>
          <a:blip r:embed="rId2" cstate="print"/>
          <a:srcRect/>
          <a:stretch>
            <a:fillRect/>
          </a:stretch>
        </p:blipFill>
        <p:spPr bwMode="auto">
          <a:xfrm>
            <a:off x="5724128" y="1700808"/>
            <a:ext cx="2736304" cy="2142239"/>
          </a:xfrm>
          <a:prstGeom prst="rect">
            <a:avLst/>
          </a:prstGeom>
          <a:noFill/>
        </p:spPr>
      </p:pic>
      <p:pic>
        <p:nvPicPr>
          <p:cNvPr id="6" name="Picture 26" descr="http://www.foxnomad.com/wp-content/uploads/2009/07/lock-on-door.jpg"/>
          <p:cNvPicPr>
            <a:picLocks noChangeAspect="1" noChangeArrowheads="1"/>
          </p:cNvPicPr>
          <p:nvPr/>
        </p:nvPicPr>
        <p:blipFill>
          <a:blip r:embed="rId3" cstate="print"/>
          <a:srcRect/>
          <a:stretch>
            <a:fillRect/>
          </a:stretch>
        </p:blipFill>
        <p:spPr bwMode="auto">
          <a:xfrm>
            <a:off x="5724128" y="4005064"/>
            <a:ext cx="2739114"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4">
                                            <p:txEl>
                                              <p:pRg st="1" end="1"/>
                                            </p:txEl>
                                          </p:spTgt>
                                        </p:tgtEl>
                                        <p:attrNameLst>
                                          <p:attrName>ppt_x</p:attrName>
                                        </p:attrNameLst>
                                      </p:cBhvr>
                                    </p:anim>
                                    <p:anim from="0" to="-1.0" calcmode="lin" valueType="num">
                                      <p:cBhvr>
                                        <p:cTn id="14" dur="200" decel="50000" autoRev="1" fill="hold">
                                          <p:stCondLst>
                                            <p:cond delay="600"/>
                                          </p:stCondLst>
                                        </p:cTn>
                                        <p:tgtEl>
                                          <p:spTgt spid="4">
                                            <p:txEl>
                                              <p:pRg st="1" end="1"/>
                                            </p:txEl>
                                          </p:spTgt>
                                        </p:tgtEl>
                                        <p:attrNameLst>
                                          <p:attrName>xshear</p:attrName>
                                        </p:attrNameLst>
                                      </p:cBhvr>
                                    </p:anim>
                                    <p:animScale>
                                      <p:cBhvr>
                                        <p:cTn id="15" dur="200" decel="100000" autoRev="1" fill="hold">
                                          <p:stCondLst>
                                            <p:cond delay="600"/>
                                          </p:stCondLst>
                                        </p:cTn>
                                        <p:tgtEl>
                                          <p:spTgt spid="4">
                                            <p:txEl>
                                              <p:pRg st="1" end="1"/>
                                            </p:txEl>
                                          </p:spTgt>
                                        </p:tgtEl>
                                      </p:cBhvr>
                                      <p:from x="100000" y="100000"/>
                                      <p:to x="80000" y="100000"/>
                                    </p:animScale>
                                    <p:anim by="(#ppt_h/3+#ppt_w*0.1)" calcmode="lin" valueType="num">
                                      <p:cBhvr additive="sum">
                                        <p:cTn id="1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Frame">
  <a:themeElements>
    <a:clrScheme name="Blue 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 Fr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Fram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 Fram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 Fra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 Fram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 Fram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1034</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1_Blue Frame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CONCLUSIÓN</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Eric Castillo</dc:creator>
  <cp:lastModifiedBy>Luis</cp:lastModifiedBy>
  <cp:revision>146</cp:revision>
  <dcterms:created xsi:type="dcterms:W3CDTF">2003-08-14T19:24:31Z</dcterms:created>
  <dcterms:modified xsi:type="dcterms:W3CDTF">2015-03-14T13:51:19Z</dcterms:modified>
</cp:coreProperties>
</file>