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  <p:sldMasterId id="2147483780" r:id="rId5"/>
    <p:sldMasterId id="2147483792" r:id="rId6"/>
  </p:sldMasterIdLst>
  <p:sldIdLst>
    <p:sldId id="301" r:id="rId7"/>
    <p:sldId id="276" r:id="rId8"/>
    <p:sldId id="278" r:id="rId9"/>
    <p:sldId id="303" r:id="rId10"/>
    <p:sldId id="305" r:id="rId11"/>
    <p:sldId id="306" r:id="rId12"/>
    <p:sldId id="308" r:id="rId13"/>
    <p:sldId id="309" r:id="rId14"/>
    <p:sldId id="311" r:id="rId15"/>
    <p:sldId id="318" r:id="rId16"/>
    <p:sldId id="298" r:id="rId17"/>
    <p:sldId id="30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0000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 autoAdjust="0"/>
    <p:restoredTop sz="98077" autoAdjust="0"/>
  </p:normalViewPr>
  <p:slideViewPr>
    <p:cSldViewPr>
      <p:cViewPr varScale="1">
        <p:scale>
          <a:sx n="82" d="100"/>
          <a:sy n="82" d="100"/>
        </p:scale>
        <p:origin x="16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79538-8A2E-4144-9017-C30F7AEEED51}" type="datetimeFigureOut">
              <a:rPr lang="en-US" smtClean="0"/>
              <a:pPr/>
              <a:t>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AE6E-1679-48FA-8CC8-36C7EDB1A4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79538-8A2E-4144-9017-C30F7AEEED51}" type="datetimeFigureOut">
              <a:rPr lang="en-US" smtClean="0"/>
              <a:pPr/>
              <a:t>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AE6E-1679-48FA-8CC8-36C7EDB1A4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79538-8A2E-4144-9017-C30F7AEEED51}" type="datetimeFigureOut">
              <a:rPr lang="en-US" smtClean="0"/>
              <a:pPr/>
              <a:t>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AE6E-1679-48FA-8CC8-36C7EDB1A4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79538-8A2E-4144-9017-C30F7AEEED51}" type="datetimeFigureOut">
              <a:rPr lang="en-US" smtClean="0"/>
              <a:pPr/>
              <a:t>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AE6E-1679-48FA-8CC8-36C7EDB1A4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79538-8A2E-4144-9017-C30F7AEEED51}" type="datetimeFigureOut">
              <a:rPr lang="en-US" smtClean="0"/>
              <a:pPr/>
              <a:t>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AE6E-1679-48FA-8CC8-36C7EDB1A4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79538-8A2E-4144-9017-C30F7AEEED51}" type="datetimeFigureOut">
              <a:rPr lang="en-US" smtClean="0"/>
              <a:pPr/>
              <a:t>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AE6E-1679-48FA-8CC8-36C7EDB1A4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41A4-3CFE-4087-8A8A-A96520CA21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E30-CFCF-4DD7-9C17-887B3806FA17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79538-8A2E-4144-9017-C30F7AEEED51}" type="datetimeFigureOut">
              <a:rPr lang="en-US" smtClean="0"/>
              <a:pPr/>
              <a:t>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AE6E-1679-48FA-8CC8-36C7EDB1A4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79538-8A2E-4144-9017-C30F7AEEED51}" type="datetimeFigureOut">
              <a:rPr lang="en-US" smtClean="0"/>
              <a:pPr/>
              <a:t>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AE6E-1679-48FA-8CC8-36C7EDB1A4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79538-8A2E-4144-9017-C30F7AEEED51}" type="datetimeFigureOut">
              <a:rPr lang="en-US" smtClean="0"/>
              <a:pPr/>
              <a:t>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AE6E-1679-48FA-8CC8-36C7EDB1A4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79538-8A2E-4144-9017-C30F7AEEED51}" type="datetimeFigureOut">
              <a:rPr lang="en-US" smtClean="0"/>
              <a:pPr/>
              <a:t>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AE6E-1679-48FA-8CC8-36C7EDB1A4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79538-8A2E-4144-9017-C30F7AEEED51}" type="datetimeFigureOut">
              <a:rPr lang="en-US" smtClean="0"/>
              <a:pPr/>
              <a:t>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AE6E-1679-48FA-8CC8-36C7EDB1A4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79538-8A2E-4144-9017-C30F7AEEED51}" type="datetimeFigureOut">
              <a:rPr lang="en-US" smtClean="0"/>
              <a:pPr/>
              <a:t>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7AE6E-1679-48FA-8CC8-36C7EDB1A4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441A4-3CFE-4087-8A8A-A96520CA214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0DE30-CFCF-4DD7-9C17-887B3806FA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441A4-3CFE-4087-8A8A-A96520CA214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0DE30-CFCF-4DD7-9C17-887B3806FA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441A4-3CFE-4087-8A8A-A96520CA214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0DE30-CFCF-4DD7-9C17-887B3806FA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9171E-FCC7-4D8D-97AF-A54458AE83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48BC9-F739-4DB6-AFBA-17AD4A2240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oogle.com/url?sa=i&amp;rct=j&amp;q=being+close+to+God&amp;source=images&amp;cd=&amp;cad=rja&amp;docid=91gM1mtvumkriM&amp;tbnid=p68E6XXAxHET9M:&amp;ved=0CAUQjRw&amp;url=http://www.more-to-life.org/page_17.html&amp;ei=isEZUdypFMev2QWj0oG4Cg&amp;bvm=bv.42261806,d.aWc&amp;psig=AFQjCNF9RIkvn7yuYIzMT-2IdPhvgbbeWQ&amp;ust=1360728753146136" TargetMode="External"/><Relationship Id="rId1" Type="http://schemas.openxmlformats.org/officeDocument/2006/relationships/slideLayout" Target="../slideLayouts/slideLayout5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2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ahUKEwj70LivvbLMAhUEYiYKHfadCcYQjRwIBw&amp;url=http://www.sharefaith.com/powerpoint/gifts-of-the-holy-spirit-powerpoint-template.html&amp;psig=AFQjCNFeOpNXEMr7RxJ8N6BqnuSFetMr8w&amp;ust=1461972247107047" TargetMode="Externa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ahUKEwj70LivvbLMAhUEYiYKHfadCcYQjRwIBw&amp;url=http://www.sharefaith.com/powerpoint/gifts-of-the-holy-spirit-powerpoint-template.html&amp;psig=AFQjCNFeOpNXEMr7RxJ8N6BqnuSFetMr8w&amp;ust=1461972247107047" TargetMode="Externa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304800"/>
            <a:ext cx="659161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i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</a:t>
            </a:r>
            <a:r>
              <a:rPr lang="en-US" sz="5400" b="1" i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 BUENO QUE </a:t>
            </a:r>
          </a:p>
          <a:p>
            <a:pPr algn="ctr"/>
            <a:r>
              <a:rPr lang="en-US" sz="5400" b="1" i="1" cap="none" spc="0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ESTEMOS AQU</a:t>
            </a:r>
            <a:r>
              <a:rPr lang="en-US" sz="5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Í</a:t>
            </a:r>
            <a:r>
              <a:rPr lang="en-US" sz="5400" b="1" i="1" cap="none" spc="0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”</a:t>
            </a:r>
            <a:endParaRPr lang="en-US" sz="8000" b="1" i="1" cap="none" spc="0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4" name="Picture 2" descr="pasadenaclo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209800"/>
            <a:ext cx="7239000" cy="42672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more-to-life.org/images/book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209800" y="381000"/>
            <a:ext cx="4572000" cy="45720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LECCI</a:t>
            </a:r>
            <a:r>
              <a:rPr lang="en-US" sz="2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1066800"/>
            <a:ext cx="8305800" cy="5486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  <a:sym typeface="Wingdings"/>
              </a:rPr>
              <a:t>  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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Así como 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Pedro,</a:t>
            </a:r>
            <a:r>
              <a:rPr kumimoji="0" lang="es-MX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3200" b="1" i="0" u="sng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en la presencia del Señor</a:t>
            </a:r>
            <a:r>
              <a:rPr kumimoji="0" lang="es-MX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dijo, </a:t>
            </a:r>
            <a:r>
              <a:rPr kumimoji="0" lang="es-MX" sz="32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Señor, es bueno que estemos allí!</a:t>
            </a:r>
          </a:p>
          <a:p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  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 </a:t>
            </a:r>
            <a:r>
              <a:rPr kumimoji="0" lang="es-MX" sz="3200" b="1" i="0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En esta mañana nosotros también estamos</a:t>
            </a:r>
            <a:r>
              <a:rPr kumimoji="0" lang="es-MX" sz="3200" b="1" i="0" strike="noStrike" kern="1200" cap="none" spc="0" normalizeH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3200" b="1" i="0" u="sng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en la presencia </a:t>
            </a:r>
            <a:r>
              <a:rPr lang="es-MX" sz="32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del Señor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p</a:t>
            </a:r>
            <a:r>
              <a:rPr lang="es-MX" sz="3200" b="1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or lo cual podemos y debemos de decir</a:t>
            </a:r>
            <a:r>
              <a:rPr lang="es-MX" sz="3200" b="1" u="sng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</a:t>
            </a:r>
            <a:endParaRPr kumimoji="0" lang="es-MX" sz="3200" b="1" i="0" u="sng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es-MX" sz="32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SEÑOR, </a:t>
            </a:r>
          </a:p>
          <a:p>
            <a:pPr algn="ctr"/>
            <a:r>
              <a:rPr lang="es-MX" sz="32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“ES BUENO QUE ESTEMOS AQUÍ!”</a:t>
            </a:r>
          </a:p>
          <a:p>
            <a:pPr algn="ctr"/>
            <a:r>
              <a:rPr kumimoji="0" lang="es-MX" sz="2800" b="1" i="0" strike="noStrike" kern="1200" cap="none" spc="0" normalizeH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	</a:t>
            </a:r>
            <a:endParaRPr kumimoji="0" lang="es-MX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 </a:t>
            </a:r>
          </a:p>
        </p:txBody>
      </p:sp>
      <p:sp>
        <p:nvSpPr>
          <p:cNvPr id="7" name="Rectangle 6"/>
          <p:cNvSpPr/>
          <p:nvPr/>
        </p:nvSpPr>
        <p:spPr>
          <a:xfrm>
            <a:off x="2568186" y="5638800"/>
            <a:ext cx="346601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MT 18:20!</a:t>
            </a:r>
            <a:endParaRPr lang="en-US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815340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da-DK" sz="2400" b="1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  EL PLAN DE DIOS PARA SALVAR AL HOMBRE</a:t>
            </a: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762000"/>
            <a:ext cx="1600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514600"/>
            <a:ext cx="1658938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2057400" y="990600"/>
            <a:ext cx="5181600" cy="830997"/>
          </a:xfrm>
          <a:prstGeom prst="rect">
            <a:avLst/>
          </a:prstGeom>
          <a:noFill/>
          <a:ln w="28575">
            <a:solidFill>
              <a:srgbClr val="0066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OYE LA PALABRA DE DIOS, 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ROM 10:17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57400" y="2057400"/>
            <a:ext cx="5181600" cy="461665"/>
          </a:xfrm>
          <a:prstGeom prst="rect">
            <a:avLst/>
          </a:prstGeom>
          <a:noFill/>
          <a:ln w="28575">
            <a:solidFill>
              <a:srgbClr val="0066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CREER EN CRISTO, 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JN 3:16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057400" y="2895600"/>
            <a:ext cx="5181600" cy="830997"/>
          </a:xfrm>
          <a:prstGeom prst="rect">
            <a:avLst/>
          </a:prstGeom>
          <a:noFill/>
          <a:ln w="28575">
            <a:solidFill>
              <a:srgbClr val="0066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ARRPI</a:t>
            </a:r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É</a:t>
            </a:r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NTETE DE TUS PECADOS, 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ACTS 17:30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57400" y="4038600"/>
            <a:ext cx="5181600" cy="1200329"/>
          </a:xfrm>
          <a:prstGeom prst="rect">
            <a:avLst/>
          </a:prstGeom>
          <a:noFill/>
          <a:ln w="28575">
            <a:solidFill>
              <a:srgbClr val="0066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CONFIESA A JESUS COMO EL HIJO DE   DIOS, 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ROM 10:9-10; ACTS 8:36-37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057400" y="5486400"/>
            <a:ext cx="5181600" cy="1200329"/>
          </a:xfrm>
          <a:prstGeom prst="rect">
            <a:avLst/>
          </a:prstGeom>
          <a:noFill/>
          <a:ln w="28575">
            <a:solidFill>
              <a:srgbClr val="0066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BAUTIZATE (</a:t>
            </a:r>
            <a:r>
              <a:rPr lang="es-MX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emergido en agua</a:t>
            </a:r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) PARA PERDON DE TUS PECADOS, 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ACTS 2:38</a:t>
            </a:r>
          </a:p>
        </p:txBody>
      </p:sp>
      <p:pic>
        <p:nvPicPr>
          <p:cNvPr id="2063" name="Picture 18" descr="Be Baptize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4953000"/>
            <a:ext cx="1690688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391400" y="2590800"/>
            <a:ext cx="1752600" cy="230832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SED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FIEL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HASTA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MUERTE,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REV 2:10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images.sharefaith.com/images/3/1269631201527_911/slide-4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t="1111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286000" y="228600"/>
            <a:ext cx="4419600" cy="41116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INTRODUCCI</a:t>
            </a:r>
            <a:r>
              <a:rPr lang="en-US" sz="2800" b="1" kern="0" dirty="0">
                <a:latin typeface="Arial Black" pitchFamily="34" charset="0"/>
              </a:rPr>
              <a:t>Ó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838200"/>
            <a:ext cx="7467600" cy="6248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MT 17:1-8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</a:t>
            </a: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 Black" pitchFamily="34" charset="0"/>
                <a:cs typeface="Arial" pitchFamily="34" charset="0"/>
              </a:rPr>
              <a:t>Estos 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versículos</a:t>
            </a: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 Black" pitchFamily="34" charset="0"/>
                <a:cs typeface="Arial" pitchFamily="34" charset="0"/>
              </a:rPr>
              <a:t> tratan con la ocasión de la Transfiguración.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</a:t>
            </a: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 Black" pitchFamily="34" charset="0"/>
                <a:cs typeface="Arial" pitchFamily="34" charset="0"/>
              </a:rPr>
              <a:t>Jesús 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llevó </a:t>
            </a: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 Black" pitchFamily="34" charset="0"/>
                <a:cs typeface="Arial" pitchFamily="34" charset="0"/>
              </a:rPr>
              <a:t>a Pedro, Jacobo y a Juan a un monte alto.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 </a:t>
            </a: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 Black" pitchFamily="34" charset="0"/>
                <a:cs typeface="Arial" pitchFamily="34" charset="0"/>
              </a:rPr>
              <a:t>Allí Jesús se transfiguró y apareció con El, Moisés y Elías.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</a:t>
            </a: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 Black" pitchFamily="34" charset="0"/>
                <a:cs typeface="Arial" pitchFamily="34" charset="0"/>
              </a:rPr>
              <a:t>Al ver los 3 juntos Pedro, dice,     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“</a:t>
            </a:r>
            <a:r>
              <a:rPr kumimoji="0" lang="es-MX" sz="28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Señor es bueno que estemos aquí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”</a:t>
            </a:r>
            <a:endParaRPr kumimoji="0" lang="es-MX" sz="2600" b="1" i="1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</a:t>
            </a: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 Black" pitchFamily="34" charset="0"/>
                <a:cs typeface="Arial" pitchFamily="34" charset="0"/>
              </a:rPr>
              <a:t>Para Pedro era bueno estar en la presencia de estos 3 gran hombres  de Dios.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images.sharefaith.com/images/3/1269631201527_911/slide-4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t="1111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609600" y="304800"/>
            <a:ext cx="7924800" cy="6553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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Así como era bueno para Pedro estar presente en aquella ocasión,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MX" sz="2800" b="1" dirty="0">
                <a:latin typeface="Arial Black" pitchFamily="34" charset="0"/>
                <a:cs typeface="Arial" pitchFamily="34" charset="0"/>
              </a:rPr>
              <a:t>  </a:t>
            </a:r>
            <a:r>
              <a:rPr kumimoji="0" lang="es-MX" sz="2800" b="1" i="1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también es bueno que nosotros estamos aquí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,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juntos </a:t>
            </a:r>
            <a:r>
              <a:rPr kumimoji="0" lang="es-MX" sz="2800" b="1" i="1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en la casa de Dios</a:t>
            </a:r>
            <a:r>
              <a:rPr lang="es-MX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en este primer día de la semana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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¡</a:t>
            </a:r>
            <a:r>
              <a:rPr kumimoji="0" lang="es-ES" sz="28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No debería haber otro lugar dónde preferimos estar el Día del Señor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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i="1" noProof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Es bueno e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star aquí juntos en esta mañana </a:t>
            </a: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porque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se nos presentan gran oportunidades</a:t>
            </a:r>
            <a:endParaRPr kumimoji="0" lang="es-MX" sz="2800" b="1" i="1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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Vamos considerando algunas de estas oportunidades. </a:t>
            </a:r>
            <a:endParaRPr kumimoji="0" lang="es-MX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844513" y="152400"/>
            <a:ext cx="555831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i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 UNA OPORTUNIDAD </a:t>
            </a:r>
          </a:p>
          <a:p>
            <a:pPr algn="ctr"/>
            <a:r>
              <a:rPr lang="en-US" sz="3200" b="1" u="sng" cap="all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PARA ADORAR A DIOS</a:t>
            </a:r>
            <a:endParaRPr lang="en-US" sz="3200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19200"/>
            <a:ext cx="8305800" cy="56388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¡</a:t>
            </a:r>
            <a:r>
              <a:rPr kumimoji="0" lang="es-ES" sz="28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Qué gran gozo es adorar a nuestro Dios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Adorar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= </a:t>
            </a:r>
            <a:r>
              <a:rPr kumimoji="0" lang="es-ES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honrar; reverenciar; darle homenaje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ES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2"/>
              </a:rPr>
              <a:t> </a:t>
            </a:r>
            <a:r>
              <a:rPr lang="es-E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JN 4:23-24 (MT 15:8-9; LEV 10:1-2)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  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=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Dios quiere ser adorado 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en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espíritu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y en verdad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ES" sz="28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  </a:t>
            </a:r>
            <a:r>
              <a:rPr kumimoji="0" lang="es-ES" sz="2800" b="1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= </a:t>
            </a:r>
            <a:r>
              <a:rPr kumimoji="0" lang="es-ES" sz="2800" b="1" i="0" u="none" strike="noStrike" kern="1200" cap="none" spc="0" normalizeH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no acepta cualquier adoración</a:t>
            </a:r>
            <a:endParaRPr kumimoji="0" lang="es-ES" sz="28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ES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2"/>
              </a:rPr>
              <a:t>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REV 4:11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   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=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Dios</a:t>
            </a:r>
            <a:r>
              <a:rPr kumimoji="0" lang="es-ES" sz="28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es digno de nuestra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adoración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 2"/>
              </a:rPr>
              <a:t>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 2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SAL 122:1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 bueno y un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gozo estar </a:t>
            </a:r>
            <a:r>
              <a:rPr kumimoji="0" lang="es-MX" sz="2800" b="1" i="0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en la casa de Dios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--- </a:t>
            </a:r>
            <a:r>
              <a:rPr lang="es-MX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dorándole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685800"/>
            <a:ext cx="8305800" cy="56388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</a:t>
            </a:r>
            <a:r>
              <a:rPr lang="es-MX" sz="2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¿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Cómo </a:t>
            </a:r>
            <a:r>
              <a:rPr lang="es-MX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ADORAMOS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a nuestro Dios?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</a:t>
            </a: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1. </a:t>
            </a:r>
            <a:r>
              <a:rPr lang="es-MX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 himnos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que le cantamos con entendimiento,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EF 5:19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(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COR 14:15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2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. </a:t>
            </a:r>
            <a:r>
              <a:rPr lang="es-MX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 oraciones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que le ofrecemos,                             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TES 5:17-18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</a:t>
            </a: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3. </a:t>
            </a:r>
            <a:r>
              <a:rPr lang="es-MX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 recordando Su sacrificio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que hizo por nosotros ,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ISA 53:3-5                            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(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COR 11:24,26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40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Si, </a:t>
            </a:r>
            <a:r>
              <a:rPr lang="es-MX" sz="40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 bueno que estemos aquí</a:t>
            </a:r>
            <a:r>
              <a:rPr lang="es-MX" sz="40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en esta mañana </a:t>
            </a:r>
            <a:r>
              <a:rPr lang="es-MX" sz="40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para adorar a nuestro gran Dios</a:t>
            </a:r>
            <a:r>
              <a:rPr lang="es-MX" sz="40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76400" y="304800"/>
            <a:ext cx="5257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 UNA OPORTUNIDAD</a:t>
            </a:r>
          </a:p>
          <a:p>
            <a:pPr algn="ctr"/>
            <a:r>
              <a:rPr lang="en-US" sz="2800" b="1" i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b="1" u="sng" cap="all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PARA TENER COMUNION</a:t>
            </a:r>
            <a:endParaRPr lang="en-US" sz="2800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447800"/>
            <a:ext cx="8153400" cy="541020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5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SALMO 133:1</a:t>
            </a:r>
            <a:r>
              <a:rPr kumimoji="0" lang="es-MX" sz="35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, </a:t>
            </a:r>
            <a:r>
              <a:rPr kumimoji="0" lang="es-MX" sz="35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“Mirad cuán bueno y cuán agradable es</a:t>
            </a:r>
            <a:r>
              <a:rPr kumimoji="0" lang="es-MX" sz="3500" b="1" i="1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35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que los hermanos habiten juntos en unidad!” </a:t>
            </a:r>
            <a:r>
              <a:rPr kumimoji="0" lang="es-MX" sz="35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(</a:t>
            </a:r>
            <a:r>
              <a:rPr kumimoji="0" lang="es-MX" sz="35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armonía</a:t>
            </a:r>
            <a:r>
              <a:rPr kumimoji="0" lang="es-MX" sz="35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5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 </a:t>
            </a:r>
            <a:r>
              <a:rPr kumimoji="0" lang="es-MX" sz="3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Nuestra comunión es una de </a:t>
            </a:r>
            <a:r>
              <a:rPr kumimoji="0" lang="es-MX" sz="35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convivencia</a:t>
            </a:r>
            <a:r>
              <a:rPr kumimoji="0" lang="es-MX" sz="3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; </a:t>
            </a:r>
            <a:r>
              <a:rPr kumimoji="0" lang="es-MX" sz="35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compañerismo</a:t>
            </a:r>
            <a:r>
              <a:rPr kumimoji="0" lang="es-MX" sz="3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; de </a:t>
            </a:r>
            <a:r>
              <a:rPr kumimoji="0" lang="es-MX" sz="35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compartir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5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kumimoji="0" lang="es-MX" sz="3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kumimoji="0" lang="es-MX" sz="35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HCH 2:42,46; 4:32-35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35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= </a:t>
            </a:r>
            <a:r>
              <a:rPr kumimoji="0" lang="es-MX" sz="3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los primeros Cristianos practicaban la comunión;                   </a:t>
            </a:r>
            <a:r>
              <a:rPr kumimoji="0" lang="es-MX" sz="35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ellos entendían la importancia y el beneficio de la comunión</a:t>
            </a:r>
            <a:r>
              <a:rPr kumimoji="0" lang="es-MX" sz="3500" b="1" i="0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457200"/>
            <a:ext cx="8382000" cy="6705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es-MX" sz="2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¿Qué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son algunos </a:t>
            </a:r>
            <a:r>
              <a:rPr lang="es-ES" sz="28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beneficios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                      de nuestra comunión?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ES" sz="2800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E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HEB 10:24-25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ES" sz="2600" b="1" dirty="0">
                <a:latin typeface="Arial Black" pitchFamily="34" charset="0"/>
                <a:cs typeface="Arial" pitchFamily="34" charset="0"/>
              </a:rPr>
              <a:t>  </a:t>
            </a:r>
            <a:r>
              <a:rPr lang="es-ES" sz="2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= </a:t>
            </a:r>
            <a:r>
              <a:rPr lang="es-ES" sz="26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nos animamos uno a otro</a:t>
            </a:r>
            <a:r>
              <a:rPr lang="es-E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al amor y buenas obras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2800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E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COR 1:10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ES" sz="2600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ES" sz="2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= </a:t>
            </a:r>
            <a:r>
              <a:rPr lang="es-ES" sz="26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nos ayuda a estar unidos</a:t>
            </a:r>
            <a:r>
              <a:rPr lang="es-E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y ser de una misma mente; de un mismo propósito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2800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E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GAL 6:1-2; HEB 3:11-12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ES" sz="2600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ES" sz="2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= </a:t>
            </a:r>
            <a:r>
              <a:rPr lang="es-ES" sz="26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nos preocupamos unos por otros</a:t>
            </a:r>
            <a:r>
              <a:rPr lang="es-E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E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espiritualmente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Si, </a:t>
            </a:r>
            <a:r>
              <a:rPr lang="es-MX" sz="28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 bueno que estemos aquí </a:t>
            </a: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en esta mañana, </a:t>
            </a:r>
            <a:r>
              <a:rPr lang="es-MX" sz="28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teniendo comunión uno con otro</a:t>
            </a: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143000" y="304800"/>
            <a:ext cx="6553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 UNA OPORTUNIDAD PARA</a:t>
            </a:r>
            <a:r>
              <a:rPr lang="en-US" sz="2800" b="1" u="sng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</a:p>
          <a:p>
            <a:pPr algn="ctr"/>
            <a:r>
              <a:rPr lang="en-US" sz="2800" b="1" u="sng" cap="all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ENSE</a:t>
            </a:r>
            <a:r>
              <a:rPr lang="en-US" sz="28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Ñ</a:t>
            </a:r>
            <a:r>
              <a:rPr lang="en-US" sz="2800" b="1" u="sng" cap="all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AR LA PALABRA DE DIOS</a:t>
            </a:r>
            <a:endParaRPr lang="en-US" sz="2800" b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600200"/>
            <a:ext cx="8077200" cy="5105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La iglesia tiene la tarea de ense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ñ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ar el evangelio,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MT 28:19-20; MR 16:15-16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(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ROM 1:16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1 TIM 3:15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     = la iglesia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“sostiene y defiende de la verdad”,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que es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La Palabra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,                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JN 17:17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.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En el primer siglo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mucha enseñanza se llevó acabo en las asambleas de la iglesia o sinagoga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457200"/>
            <a:ext cx="8077200" cy="6096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s-MX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 </a:t>
            </a: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COR 4:17</a:t>
            </a:r>
            <a:endParaRPr lang="es-MX" sz="3200" b="1" dirty="0">
              <a:latin typeface="Arial Black" pitchFamily="34" charset="0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= 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Pablo </a:t>
            </a:r>
            <a:r>
              <a:rPr lang="es-MX" sz="28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enseñaba en las iglesias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 </a:t>
            </a: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11:26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= 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Bernabé y Saulo </a:t>
            </a:r>
            <a:r>
              <a:rPr lang="es-MX" sz="28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enseñaron un año en la iglesia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 de Antioquia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 </a:t>
            </a: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17:2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</a:t>
            </a: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Por </a:t>
            </a: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3 días 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Pablo </a:t>
            </a:r>
            <a:r>
              <a:rPr lang="es-MX" sz="28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enseñó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8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en la iglesia 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de Tesalónica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32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Si, </a:t>
            </a:r>
            <a:r>
              <a:rPr lang="es-MX" sz="32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 bueno que estemos aquí</a:t>
            </a:r>
            <a:r>
              <a:rPr lang="es-MX" sz="32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en esta mañana </a:t>
            </a:r>
            <a:r>
              <a:rPr lang="es-MX" sz="32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enseñando y apoyando la Palabra de verdad</a:t>
            </a:r>
            <a:r>
              <a:rPr lang="es-MX" sz="32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2541</TotalTime>
  <Words>712</Words>
  <Application>Microsoft Office PowerPoint</Application>
  <PresentationFormat>On-screen Show (4:3)</PresentationFormat>
  <Paragraphs>81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Arial Black</vt:lpstr>
      <vt:lpstr>Calibri</vt:lpstr>
      <vt:lpstr>Office Theme</vt:lpstr>
      <vt:lpstr>2_Office Theme</vt:lpstr>
      <vt:lpstr>3_Office Theme</vt:lpstr>
      <vt:lpstr>4_Office Theme</vt:lpstr>
      <vt:lpstr>11_Office Theme</vt:lpstr>
      <vt:lpstr>12_Office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13613319741</cp:lastModifiedBy>
  <cp:revision>37</cp:revision>
  <dcterms:created xsi:type="dcterms:W3CDTF">2016-01-28T04:16:18Z</dcterms:created>
  <dcterms:modified xsi:type="dcterms:W3CDTF">2022-02-06T05:14:05Z</dcterms:modified>
</cp:coreProperties>
</file>