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svg" ContentType="image/svg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1" r:id="rId2"/>
    <p:sldId id="257" r:id="rId3"/>
    <p:sldId id="268" r:id="rId4"/>
    <p:sldId id="259" r:id="rId5"/>
    <p:sldId id="256" r:id="rId6"/>
    <p:sldId id="260" r:id="rId7"/>
    <p:sldId id="262" r:id="rId8"/>
    <p:sldId id="263" r:id="rId9"/>
    <p:sldId id="264" r:id="rId10"/>
    <p:sldId id="265" r:id="rId11"/>
    <p:sldId id="269" r:id="rId12"/>
    <p:sldId id="267" r:id="rId13"/>
    <p:sldId id="273" r:id="rId14"/>
    <p:sldId id="271" r:id="rId15"/>
    <p:sldId id="272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7C80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5" autoAdjust="0"/>
    <p:restoredTop sz="66703"/>
  </p:normalViewPr>
  <p:slideViewPr>
    <p:cSldViewPr snapToGrid="0">
      <p:cViewPr varScale="1">
        <p:scale>
          <a:sx n="45" d="100"/>
          <a:sy n="45" d="100"/>
        </p:scale>
        <p:origin x="8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8065F-C9B0-40AF-A6A3-6FDAB917FB8B}" type="datetimeFigureOut">
              <a:rPr lang="en-US" smtClean="0"/>
              <a:t>12/21/22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0F19B-3F29-4270-B42D-13668A1DC34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887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s-ES_tradnl" sz="1200" b="1" noProof="0" dirty="0" smtClean="0">
                <a:latin typeface="HP Simplified" panose="020B0604020204020204" pitchFamily="34" charset="0"/>
              </a:rPr>
              <a:t>Se conliga con</a:t>
            </a:r>
            <a:r>
              <a:rPr lang="es-ES_tradnl" sz="1200" b="1" baseline="0" noProof="0" dirty="0" smtClean="0">
                <a:latin typeface="HP Simplified" panose="020B0604020204020204" pitchFamily="34" charset="0"/>
              </a:rPr>
              <a:t> </a:t>
            </a:r>
            <a:r>
              <a:rPr lang="es-ES_tradnl" sz="1200" b="1" noProof="0" dirty="0" smtClean="0">
                <a:latin typeface="HP Simplified" panose="020B0604020204020204" pitchFamily="34" charset="0"/>
              </a:rPr>
              <a:t>amar las tinieblas</a:t>
            </a:r>
            <a:r>
              <a:rPr lang="es-ES_tradnl" sz="1200" b="1" baseline="0" noProof="0" dirty="0" smtClean="0">
                <a:latin typeface="HP Simplified" panose="020B0604020204020204" pitchFamily="34" charset="0"/>
              </a:rPr>
              <a:t> y </a:t>
            </a:r>
            <a:r>
              <a:rPr lang="es-ES_tradnl" sz="1200" b="1" noProof="0" dirty="0" smtClean="0">
                <a:latin typeface="HP Simplified" panose="020B0604020204020204" pitchFamily="34" charset="0"/>
              </a:rPr>
              <a:t>aborrecer la luz</a:t>
            </a:r>
          </a:p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30F19B-3F29-4270-B42D-13668A1DC34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91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C1D2E9-2BCD-4E7D-BCBD-6B710302C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D24F7B4-359D-48EB-98DD-BE153A329D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3ECAD78-2350-4BEB-8614-3EA03FD1F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0A3-979C-4F88-976B-FEAC6E293775}" type="datetimeFigureOut">
              <a:rPr lang="en-US" smtClean="0"/>
              <a:t>12/21/22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737590-C1F2-4E2D-BAE5-C449C3282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84C9C4-F3C5-4DA6-8A8D-D45D9C7E3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881F-E4F3-4E49-89D2-3084EBDAB1D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788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BFC0E2-43CB-4E2E-A734-1532180F4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4FBF27F-228C-4A5E-93D2-1A4867F33C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9716E61-A9B5-44D0-854E-98FD0063D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0A3-979C-4F88-976B-FEAC6E293775}" type="datetimeFigureOut">
              <a:rPr lang="en-US" smtClean="0"/>
              <a:t>12/21/22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CFD92F-DD1E-4A9C-B784-4B375F3A1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CBC8080-EDA8-4F05-BB72-12119605F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881F-E4F3-4E49-89D2-3084EBDAB1D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373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4490159-81E3-4F0A-8020-8CBDAADA11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4C5A51A-30C3-4C6B-B97B-6A255EC2D8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CCCBD4E-5A36-4D7D-B18B-18787FE0A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0A3-979C-4F88-976B-FEAC6E293775}" type="datetimeFigureOut">
              <a:rPr lang="en-US" smtClean="0"/>
              <a:t>12/21/22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8565530-DE59-4E73-B39E-5A2C88D0C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F31BB2-47EA-4570-8FB4-8828C2981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881F-E4F3-4E49-89D2-3084EBDAB1D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8174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5243A9-50B6-4C58-B41C-FBA08D775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FFDEFF6-D6D7-40F4-B56A-ABC9C154C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2DE6C0-8D4C-41AA-B3ED-A73742791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0A3-979C-4F88-976B-FEAC6E293775}" type="datetimeFigureOut">
              <a:rPr lang="en-US" smtClean="0"/>
              <a:t>12/21/22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7985F2A-5B7C-4126-91B4-248D4CFBD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4612027-0FF0-4402-A512-AD4E7C673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881F-E4F3-4E49-89D2-3084EBDAB1D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021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C6D045-81CF-4209-A1AE-607139449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479B636-CEF2-48E7-AFF5-12ECC22230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EB3845-C7D7-4D31-B69D-058CD6A9C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0A3-979C-4F88-976B-FEAC6E293775}" type="datetimeFigureOut">
              <a:rPr lang="en-US" smtClean="0"/>
              <a:t>12/21/22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C8D8DE7-25A6-4648-9136-693951CDC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493EEC-3E17-4D8E-AA28-EFD6DD1E5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881F-E4F3-4E49-89D2-3084EBDAB1D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0609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1E3CF1-27B2-4602-9CAD-AB5A0CA1C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BF1E90-7E60-4B45-A1F0-04144F39DD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24F1294-EAE0-47CE-8FF9-59982C7EB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9A0B57F-E78C-4C94-921C-10E15FB04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0A3-979C-4F88-976B-FEAC6E293775}" type="datetimeFigureOut">
              <a:rPr lang="en-US" smtClean="0"/>
              <a:t>12/21/22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940F211-C045-4E42-A33F-B82CF8AB3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AC05925-645B-4B2A-A447-135A13D6E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881F-E4F3-4E49-89D2-3084EBDAB1D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795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B0DC93-9BF1-4FF2-BB23-78DEB4331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611C78C-C6B7-4D38-AC70-EA61BBB44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10BED24-9E46-4D0E-B606-F49A70AA3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C671ABC-B04E-467F-B57D-D48FF44DC1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4AA8C2D-423D-46B7-90ED-3362BBCCC3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A2E8E9E-3D1E-455C-8659-8CEFF5DA0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0A3-979C-4F88-976B-FEAC6E293775}" type="datetimeFigureOut">
              <a:rPr lang="en-US" smtClean="0"/>
              <a:t>12/21/22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A45BD09-E591-4771-8DA9-C7D3D8528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59D3302-2EB9-44A8-83F9-32C88B581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881F-E4F3-4E49-89D2-3084EBDAB1D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6267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35B9F9-4636-422D-AC5E-419BE289A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7CDCD54-AC24-44EC-94FF-2779C5431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0A3-979C-4F88-976B-FEAC6E293775}" type="datetimeFigureOut">
              <a:rPr lang="en-US" smtClean="0"/>
              <a:t>12/21/22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B9FF14D-D1C3-45C1-8AD2-D9F7ED20D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33885F1-06A0-4A95-B0FC-F48817C13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881F-E4F3-4E49-89D2-3084EBDAB1D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737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A610579-CC20-4045-B865-64B3ABA31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0A3-979C-4F88-976B-FEAC6E293775}" type="datetimeFigureOut">
              <a:rPr lang="en-US" smtClean="0"/>
              <a:t>12/21/22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8F85C0A-69CA-4957-B673-F6A949A23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0FC76EF-DFAA-4256-A5DD-36FB017A9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881F-E4F3-4E49-89D2-3084EBDAB1D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328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7F67C9-20EE-4F61-856F-C9BD30775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72C59E-8612-4033-8C7E-8C8D337BB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78477CE-4F8C-4F1D-8704-AC30AEA1F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E0383B-C786-43B0-89C5-0EF8A0E28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0A3-979C-4F88-976B-FEAC6E293775}" type="datetimeFigureOut">
              <a:rPr lang="en-US" smtClean="0"/>
              <a:t>12/21/22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C85A07F-0DA9-4866-82BF-52BC1E1F6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B58C045-8320-439E-94CE-8D611EF74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881F-E4F3-4E49-89D2-3084EBDAB1D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788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7023B7-2EB7-4768-A4B3-C5A047388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6B2056A-3928-477E-AC0B-1ED10E46E0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48D96DD-2191-46D9-820F-7FDDFE9F93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33925E1-4C42-4FE5-99FE-4B717281A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0A3-979C-4F88-976B-FEAC6E293775}" type="datetimeFigureOut">
              <a:rPr lang="en-US" smtClean="0"/>
              <a:t>12/21/22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4E08BCB-45B5-4519-BBB7-C88185FDF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FDEADD3-05D6-4C41-B6A6-85EE54FDB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881F-E4F3-4E49-89D2-3084EBDAB1D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747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2BD3D2F-EFEF-4264-A672-77694E93C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251D45D-81A1-4165-9BC3-5AADBB69E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8C2425-63BD-40C1-8D05-4C50C2F9A4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4D0A3-979C-4F88-976B-FEAC6E293775}" type="datetimeFigureOut">
              <a:rPr lang="en-US" smtClean="0"/>
              <a:t>12/21/22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A5A4B66-8C8E-4C1C-B736-508C3F99F9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D8824C5-983C-4E4D-81F1-6B202618BC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D881F-E4F3-4E49-89D2-3084EBDAB1D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04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sv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sv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sv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sv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sv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sv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33379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40000"/>
                <a:lumOff val="60000"/>
              </a:schemeClr>
            </a:gs>
            <a:gs pos="83000">
              <a:schemeClr val="accent6">
                <a:lumMod val="40000"/>
                <a:lumOff val="60000"/>
              </a:schemeClr>
            </a:gs>
            <a:gs pos="90446">
              <a:schemeClr val="accent6">
                <a:lumMod val="40000"/>
                <a:lumOff val="6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78D26E-40D1-172D-A010-348EA11B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708321" cy="1325563"/>
          </a:xfrm>
          <a:solidFill>
            <a:srgbClr val="E2F0D9"/>
          </a:solidFill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r>
              <a:rPr lang="es-ES_tradnl" sz="4400" dirty="0" smtClean="0">
                <a:latin typeface="HP Simplified" panose="020B0604020204020204" pitchFamily="34" charset="0"/>
              </a:rPr>
              <a:t>El mensaje de</a:t>
            </a:r>
            <a:br>
              <a:rPr lang="es-ES_tradnl" sz="4400" dirty="0" smtClean="0">
                <a:latin typeface="HP Simplified" panose="020B0604020204020204" pitchFamily="34" charset="0"/>
              </a:rPr>
            </a:br>
            <a:r>
              <a:rPr lang="es-ES_tradnl" sz="6000" b="1" dirty="0" smtClean="0">
                <a:latin typeface="HP Simplified" panose="020B0604020204020204" pitchFamily="34" charset="0"/>
              </a:rPr>
              <a:t>condenación</a:t>
            </a:r>
            <a:endParaRPr lang="es-ES_tradnl" sz="4400" b="1" dirty="0">
              <a:latin typeface="HP Simplified" panose="020B0604020204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3B5CFA-DE96-6480-1423-8389EF5FE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09862"/>
          </a:xfrm>
          <a:solidFill>
            <a:srgbClr val="E2F0D9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indent="0" algn="ctr">
              <a:buNone/>
            </a:pPr>
            <a:endParaRPr lang="es-ES_tradnl" dirty="0" smtClean="0"/>
          </a:p>
          <a:p>
            <a:pPr marL="0" indent="0" algn="ctr">
              <a:buNone/>
            </a:pPr>
            <a:endParaRPr lang="es-ES_tradnl" dirty="0" smtClean="0"/>
          </a:p>
          <a:p>
            <a:pPr marL="0" indent="0" algn="ctr">
              <a:buNone/>
            </a:pPr>
            <a:r>
              <a:rPr lang="es-ES_tradnl" sz="6000" b="1" dirty="0" smtClean="0">
                <a:latin typeface="HP Simplified" panose="020B0604020204020204" pitchFamily="34" charset="0"/>
              </a:rPr>
              <a:t>Se identifica con          el justo </a:t>
            </a:r>
          </a:p>
          <a:p>
            <a:pPr marL="0" indent="0" algn="ctr">
              <a:buNone/>
            </a:pPr>
            <a:r>
              <a:rPr lang="es-ES_tradnl" sz="6000" b="1" dirty="0" smtClean="0">
                <a:latin typeface="HP Simplified" panose="020B0604020204020204" pitchFamily="34" charset="0"/>
              </a:rPr>
              <a:t>juicio de Dios</a:t>
            </a:r>
          </a:p>
          <a:p>
            <a:pPr marL="0" indent="0" algn="ctr">
              <a:buNone/>
            </a:pPr>
            <a:endParaRPr lang="es-ES_tradnl" sz="3600" i="1" dirty="0">
              <a:latin typeface="HP Simplified" panose="020B0604020204020204" pitchFamily="34" charset="0"/>
            </a:endParaRPr>
          </a:p>
        </p:txBody>
      </p:sp>
      <p:pic>
        <p:nvPicPr>
          <p:cNvPr id="6" name="Graphic 5" descr="Lecturer">
            <a:extLst>
              <a:ext uri="{FF2B5EF4-FFF2-40B4-BE49-F238E27FC236}">
                <a16:creationId xmlns:a16="http://schemas.microsoft.com/office/drawing/2014/main" xmlns="" id="{750C031C-889E-B081-D057-D1E936457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080695" y="0"/>
            <a:ext cx="1831093" cy="2438399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145BEF84-F0CD-F159-4FBE-9BF7874A9B0C}"/>
              </a:ext>
            </a:extLst>
          </p:cNvPr>
          <p:cNvSpPr txBox="1">
            <a:spLocks/>
          </p:cNvSpPr>
          <p:nvPr/>
        </p:nvSpPr>
        <p:spPr>
          <a:xfrm>
            <a:off x="628650" y="5715000"/>
            <a:ext cx="7886700" cy="62048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HP Simplified" panose="020B0604020204020204" pitchFamily="34" charset="0"/>
              </a:rPr>
              <a:t>Jn. 5:24-29;  Rom. 2:1-11;  2 Tes. 1:6-9;  2 P. 2:2-13</a:t>
            </a:r>
            <a:endParaRPr lang="es-ES_tradnl" sz="2800" b="1" dirty="0">
              <a:solidFill>
                <a:schemeClr val="bg1"/>
              </a:solidFill>
              <a:latin typeface="HP Simplified" panose="020B06040202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276E97-23C4-D2AD-9F50-97A2845C7245}"/>
              </a:ext>
            </a:extLst>
          </p:cNvPr>
          <p:cNvSpPr txBox="1"/>
          <p:nvPr/>
        </p:nvSpPr>
        <p:spPr>
          <a:xfrm>
            <a:off x="329293" y="2536371"/>
            <a:ext cx="598714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i="1" dirty="0" smtClean="0">
                <a:solidFill>
                  <a:schemeClr val="accent6">
                    <a:lumMod val="75000"/>
                  </a:schemeClr>
                </a:solidFill>
              </a:rPr>
              <a:t>5.</a:t>
            </a:r>
            <a:endParaRPr lang="es-ES_tradnl" sz="36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6711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40000"/>
                <a:lumOff val="60000"/>
              </a:schemeClr>
            </a:gs>
            <a:gs pos="83000">
              <a:schemeClr val="accent6">
                <a:lumMod val="40000"/>
                <a:lumOff val="60000"/>
              </a:schemeClr>
            </a:gs>
            <a:gs pos="90446">
              <a:schemeClr val="accent6">
                <a:lumMod val="40000"/>
                <a:lumOff val="6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78D26E-40D1-172D-A010-348EA11B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708321" cy="1325563"/>
          </a:xfrm>
          <a:solidFill>
            <a:srgbClr val="E2F0D9"/>
          </a:solidFill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r>
              <a:rPr lang="es-ES_tradnl" sz="4400" dirty="0" smtClean="0">
                <a:latin typeface="HP Simplified" panose="020B0604020204020204" pitchFamily="34" charset="0"/>
              </a:rPr>
              <a:t>El mensaje de</a:t>
            </a:r>
            <a:br>
              <a:rPr lang="es-ES_tradnl" sz="4400" dirty="0" smtClean="0">
                <a:latin typeface="HP Simplified" panose="020B0604020204020204" pitchFamily="34" charset="0"/>
              </a:rPr>
            </a:br>
            <a:r>
              <a:rPr lang="es-ES_tradnl" sz="6000" b="1" dirty="0" smtClean="0">
                <a:latin typeface="HP Simplified" panose="020B0604020204020204" pitchFamily="34" charset="0"/>
              </a:rPr>
              <a:t>condenación</a:t>
            </a:r>
            <a:endParaRPr lang="es-ES_tradnl" sz="4400" b="1" dirty="0">
              <a:latin typeface="HP Simplified" panose="020B0604020204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3B5CFA-DE96-6480-1423-8389EF5FE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09862"/>
          </a:xfrm>
          <a:solidFill>
            <a:srgbClr val="E2F0D9"/>
          </a:solidFill>
          <a:ln>
            <a:solidFill>
              <a:schemeClr val="accent6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ES_tradnl" sz="2400" dirty="0" smtClean="0"/>
          </a:p>
          <a:p>
            <a:pPr marL="0" indent="0" algn="ctr">
              <a:buNone/>
            </a:pPr>
            <a:endParaRPr lang="es-ES_tradnl" sz="2400" dirty="0" smtClean="0"/>
          </a:p>
          <a:p>
            <a:pPr marL="0" indent="0" algn="ctr">
              <a:buNone/>
            </a:pPr>
            <a:r>
              <a:rPr lang="es-ES_tradnl" sz="4800" b="1" dirty="0" smtClean="0">
                <a:latin typeface="HP Simplified" panose="020B0604020204020204" pitchFamily="34" charset="0"/>
              </a:rPr>
              <a:t>Es una verdadera amenaza </a:t>
            </a:r>
          </a:p>
          <a:p>
            <a:pPr marL="0" indent="0" algn="ctr">
              <a:buNone/>
            </a:pPr>
            <a:r>
              <a:rPr lang="es-ES_tradnl" sz="4800" b="1" dirty="0" smtClean="0">
                <a:latin typeface="HP Simplified" panose="020B0604020204020204" pitchFamily="34" charset="0"/>
              </a:rPr>
              <a:t>con consecuencias eternas</a:t>
            </a:r>
          </a:p>
          <a:p>
            <a:pPr marL="0" indent="0" algn="ctr">
              <a:buNone/>
            </a:pPr>
            <a:r>
              <a:rPr lang="es-ES_tradnl" sz="4400" i="1" dirty="0" smtClean="0">
                <a:latin typeface="HP Simplified" panose="020B0604020204020204" pitchFamily="34" charset="0"/>
              </a:rPr>
              <a:t>¡No es una amenaza hueca!</a:t>
            </a:r>
            <a:endParaRPr lang="es-ES_tradnl" sz="4400" i="1" dirty="0">
              <a:latin typeface="HP Simplified" panose="020B0604020204020204" pitchFamily="34" charset="0"/>
            </a:endParaRPr>
          </a:p>
        </p:txBody>
      </p:sp>
      <p:pic>
        <p:nvPicPr>
          <p:cNvPr id="6" name="Graphic 5" descr="Lecturer">
            <a:extLst>
              <a:ext uri="{FF2B5EF4-FFF2-40B4-BE49-F238E27FC236}">
                <a16:creationId xmlns:a16="http://schemas.microsoft.com/office/drawing/2014/main" xmlns="" id="{750C031C-889E-B081-D057-D1E936457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080695" y="0"/>
            <a:ext cx="1831093" cy="2438399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145BEF84-F0CD-F159-4FBE-9BF7874A9B0C}"/>
              </a:ext>
            </a:extLst>
          </p:cNvPr>
          <p:cNvSpPr txBox="1">
            <a:spLocks/>
          </p:cNvSpPr>
          <p:nvPr/>
        </p:nvSpPr>
        <p:spPr>
          <a:xfrm>
            <a:off x="628650" y="5812974"/>
            <a:ext cx="7886700" cy="52251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HP Simplified" panose="020B0604020204020204" pitchFamily="34" charset="0"/>
              </a:rPr>
              <a:t>Jn. 5:24-29;  Rom. 2:1-11;  2 Tes. 1:6-9;  2 P. 2:3</a:t>
            </a:r>
            <a:endParaRPr lang="es-ES_tradnl" sz="2800" b="1" dirty="0">
              <a:solidFill>
                <a:schemeClr val="bg1"/>
              </a:solidFill>
              <a:latin typeface="HP Simplified" panose="020B06040202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276E97-23C4-D2AD-9F50-97A2845C7245}"/>
              </a:ext>
            </a:extLst>
          </p:cNvPr>
          <p:cNvSpPr txBox="1"/>
          <p:nvPr/>
        </p:nvSpPr>
        <p:spPr>
          <a:xfrm>
            <a:off x="329293" y="2536371"/>
            <a:ext cx="598714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i="1" dirty="0" smtClean="0">
                <a:solidFill>
                  <a:schemeClr val="accent6">
                    <a:lumMod val="75000"/>
                  </a:schemeClr>
                </a:solidFill>
              </a:rPr>
              <a:t>6.</a:t>
            </a:r>
            <a:endParaRPr lang="es-ES_tradnl" sz="36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447028BC-BC56-E3B1-0A99-0BADE3E73A4D}"/>
              </a:ext>
            </a:extLst>
          </p:cNvPr>
          <p:cNvCxnSpPr/>
          <p:nvPr/>
        </p:nvCxnSpPr>
        <p:spPr>
          <a:xfrm>
            <a:off x="628650" y="5812974"/>
            <a:ext cx="78867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75265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40000"/>
                <a:lumOff val="60000"/>
              </a:schemeClr>
            </a:gs>
            <a:gs pos="83000">
              <a:schemeClr val="accent6">
                <a:lumMod val="40000"/>
                <a:lumOff val="60000"/>
              </a:schemeClr>
            </a:gs>
            <a:gs pos="90446">
              <a:schemeClr val="accent6">
                <a:lumMod val="40000"/>
                <a:lumOff val="6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78D26E-40D1-172D-A010-348EA11B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708321" cy="1325563"/>
          </a:xfrm>
          <a:solidFill>
            <a:schemeClr val="bg1"/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ES_tradnl" sz="3200" dirty="0" smtClean="0">
                <a:latin typeface="HP Simplified" panose="020B0604020204020204" pitchFamily="34" charset="0"/>
              </a:rPr>
              <a:t>El mensaje de</a:t>
            </a:r>
            <a:r>
              <a:rPr lang="es-ES_tradnl" dirty="0" smtClean="0">
                <a:latin typeface="HP Simplified" panose="020B0604020204020204" pitchFamily="34" charset="0"/>
              </a:rPr>
              <a:t/>
            </a:r>
            <a:br>
              <a:rPr lang="es-ES_tradnl" dirty="0" smtClean="0">
                <a:latin typeface="HP Simplified" panose="020B0604020204020204" pitchFamily="34" charset="0"/>
              </a:rPr>
            </a:br>
            <a:r>
              <a:rPr lang="es-ES_tradnl" sz="4400" b="1" dirty="0" smtClean="0">
                <a:latin typeface="HP Simplified" panose="020B0604020204020204" pitchFamily="34" charset="0"/>
              </a:rPr>
              <a:t>condenación</a:t>
            </a:r>
            <a:endParaRPr lang="es-ES_tradnl" b="1" dirty="0">
              <a:latin typeface="HP Simplified" panose="020B0604020204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3B5CFA-DE96-6480-1423-8389EF5FE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09862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indent="0" algn="ctr">
              <a:buNone/>
            </a:pPr>
            <a:endParaRPr lang="es-ES_tradnl" dirty="0" smtClean="0"/>
          </a:p>
          <a:p>
            <a:pPr marL="0" indent="0" algn="ctr">
              <a:buNone/>
            </a:pPr>
            <a:endParaRPr lang="es-ES_tradnl" sz="2400" dirty="0" smtClean="0"/>
          </a:p>
          <a:p>
            <a:pPr marL="0" indent="0" algn="ctr">
              <a:buNone/>
            </a:pPr>
            <a:r>
              <a:rPr lang="es-ES_tradnl" sz="3600" b="1" dirty="0" smtClean="0">
                <a:latin typeface="HP Simplified" panose="020B0604020204020204" pitchFamily="34" charset="0"/>
              </a:rPr>
              <a:t>“Levántate y ve a Nínive, aquella gran ciudad, y pregona contra ella; porque ha subido su maldad delante de mí”.</a:t>
            </a:r>
          </a:p>
          <a:p>
            <a:pPr marL="0" indent="0" algn="ctr">
              <a:buNone/>
            </a:pPr>
            <a:endParaRPr lang="es-ES_tradnl" sz="400" b="1" dirty="0" smtClean="0">
              <a:latin typeface="HP Simplified" panose="020B0604020204020204" pitchFamily="34" charset="0"/>
            </a:endParaRPr>
          </a:p>
          <a:p>
            <a:pPr marL="0" indent="0" algn="ctr">
              <a:buNone/>
            </a:pPr>
            <a:r>
              <a:rPr lang="es-ES_tradnl" sz="3600" b="1" dirty="0" smtClean="0">
                <a:latin typeface="HP Simplified" panose="020B0604020204020204" pitchFamily="34" charset="0"/>
              </a:rPr>
              <a:t>“De aquí a cuarenta días Nínive        será destruida”.</a:t>
            </a:r>
            <a:endParaRPr lang="es-ES_tradnl" sz="3600" b="1" dirty="0">
              <a:latin typeface="HP Simplified" panose="020B0604020204020204" pitchFamily="34" charset="0"/>
            </a:endParaRPr>
          </a:p>
        </p:txBody>
      </p:sp>
      <p:pic>
        <p:nvPicPr>
          <p:cNvPr id="6" name="Graphic 5" descr="Lecturer">
            <a:extLst>
              <a:ext uri="{FF2B5EF4-FFF2-40B4-BE49-F238E27FC236}">
                <a16:creationId xmlns:a16="http://schemas.microsoft.com/office/drawing/2014/main" xmlns="" id="{750C031C-889E-B081-D057-D1E936457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080695" y="0"/>
            <a:ext cx="1831093" cy="2438399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145BEF84-F0CD-F159-4FBE-9BF7874A9B0C}"/>
              </a:ext>
            </a:extLst>
          </p:cNvPr>
          <p:cNvSpPr txBox="1">
            <a:spLocks/>
          </p:cNvSpPr>
          <p:nvPr/>
        </p:nvSpPr>
        <p:spPr>
          <a:xfrm>
            <a:off x="628650" y="5812974"/>
            <a:ext cx="7886700" cy="65744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_tradnl" sz="3600" b="1" dirty="0" smtClean="0">
                <a:solidFill>
                  <a:schemeClr val="bg1"/>
                </a:solidFill>
                <a:latin typeface="HP Simplified" panose="020B0604020204020204" pitchFamily="34" charset="0"/>
              </a:rPr>
              <a:t>Jonás 1:2;  3:1-4</a:t>
            </a:r>
            <a:endParaRPr lang="es-ES_tradnl" sz="3600" b="1" dirty="0">
              <a:solidFill>
                <a:schemeClr val="bg1"/>
              </a:solidFill>
              <a:latin typeface="HP Simplified" panose="020B06040202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276E97-23C4-D2AD-9F50-97A2845C7245}"/>
              </a:ext>
            </a:extLst>
          </p:cNvPr>
          <p:cNvSpPr txBox="1"/>
          <p:nvPr/>
        </p:nvSpPr>
        <p:spPr>
          <a:xfrm>
            <a:off x="628650" y="1825625"/>
            <a:ext cx="2771775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4000" b="1" i="1" dirty="0" smtClean="0">
                <a:solidFill>
                  <a:schemeClr val="accent6">
                    <a:lumMod val="75000"/>
                  </a:schemeClr>
                </a:solidFill>
              </a:rPr>
              <a:t>Conclusión:</a:t>
            </a:r>
            <a:endParaRPr lang="es-ES_tradnl" sz="40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858F6133-3955-C46A-5379-85C74151C083}"/>
              </a:ext>
            </a:extLst>
          </p:cNvPr>
          <p:cNvCxnSpPr/>
          <p:nvPr/>
        </p:nvCxnSpPr>
        <p:spPr>
          <a:xfrm>
            <a:off x="628650" y="5812974"/>
            <a:ext cx="78867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1975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40000"/>
                <a:lumOff val="60000"/>
              </a:schemeClr>
            </a:gs>
            <a:gs pos="83000">
              <a:schemeClr val="accent6">
                <a:lumMod val="40000"/>
                <a:lumOff val="60000"/>
              </a:schemeClr>
            </a:gs>
            <a:gs pos="90446">
              <a:schemeClr val="accent6">
                <a:lumMod val="40000"/>
                <a:lumOff val="6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78D26E-40D1-172D-A010-348EA11B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708321" cy="1325563"/>
          </a:xfrm>
          <a:solidFill>
            <a:schemeClr val="bg1"/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es-ES_tradnl" sz="4000" dirty="0" smtClean="0">
                <a:latin typeface="HP Simplified" panose="020B0604020204020204" pitchFamily="34" charset="0"/>
              </a:rPr>
              <a:t>El mensaje de</a:t>
            </a:r>
            <a:br>
              <a:rPr lang="es-ES_tradnl" sz="4000" dirty="0" smtClean="0">
                <a:latin typeface="HP Simplified" panose="020B0604020204020204" pitchFamily="34" charset="0"/>
              </a:rPr>
            </a:br>
            <a:r>
              <a:rPr lang="es-ES_tradnl" sz="5400" b="1" dirty="0" smtClean="0">
                <a:latin typeface="HP Simplified" panose="020B0604020204020204" pitchFamily="34" charset="0"/>
              </a:rPr>
              <a:t>condenación</a:t>
            </a:r>
            <a:endParaRPr lang="es-ES_tradnl" sz="4000" b="1" dirty="0">
              <a:latin typeface="HP Simplified" panose="020B0604020204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3B5CFA-DE96-6480-1423-8389EF5FE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09862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indent="0" algn="ctr">
              <a:buNone/>
            </a:pPr>
            <a:endParaRPr lang="es-ES_tradnl" dirty="0" smtClean="0"/>
          </a:p>
          <a:p>
            <a:pPr marL="0" indent="0" algn="ctr">
              <a:buNone/>
            </a:pPr>
            <a:endParaRPr lang="es-ES_tradnl" sz="1800" dirty="0" smtClean="0"/>
          </a:p>
          <a:p>
            <a:pPr marL="0" indent="0" algn="ctr">
              <a:buNone/>
            </a:pPr>
            <a:endParaRPr lang="es-ES_tradnl" sz="2000" b="1" dirty="0" smtClean="0">
              <a:solidFill>
                <a:schemeClr val="accent6">
                  <a:lumMod val="50000"/>
                </a:schemeClr>
              </a:solidFill>
              <a:latin typeface="HP Simplified" panose="020B0604020204020204" pitchFamily="34" charset="0"/>
            </a:endParaRPr>
          </a:p>
          <a:p>
            <a:pPr marL="0" indent="0" algn="ctr">
              <a:buNone/>
            </a:pPr>
            <a:r>
              <a:rPr lang="es-ES_tradnl" sz="4400" b="1" dirty="0" smtClean="0">
                <a:latin typeface="HP Simplified" panose="020B0604020204020204" pitchFamily="34" charset="0"/>
              </a:rPr>
              <a:t>“El que creyere y fuere bautizado, será salvo; </a:t>
            </a:r>
            <a:br>
              <a:rPr lang="es-ES_tradnl" sz="4400" b="1" dirty="0" smtClean="0">
                <a:latin typeface="HP Simplified" panose="020B0604020204020204" pitchFamily="34" charset="0"/>
              </a:rPr>
            </a:br>
            <a:r>
              <a:rPr lang="es-ES_tradnl" sz="4400" b="1" dirty="0" smtClean="0">
                <a:latin typeface="HP Simplified" panose="020B0604020204020204" pitchFamily="34" charset="0"/>
              </a:rPr>
              <a:t>mas el que no creyere,                              será condenado”.</a:t>
            </a:r>
            <a:endParaRPr lang="es-ES_tradnl" sz="4400" b="1" dirty="0">
              <a:latin typeface="HP Simplified" panose="020B0604020204020204" pitchFamily="34" charset="0"/>
            </a:endParaRPr>
          </a:p>
        </p:txBody>
      </p:sp>
      <p:pic>
        <p:nvPicPr>
          <p:cNvPr id="6" name="Graphic 5" descr="Lecturer">
            <a:extLst>
              <a:ext uri="{FF2B5EF4-FFF2-40B4-BE49-F238E27FC236}">
                <a16:creationId xmlns:a16="http://schemas.microsoft.com/office/drawing/2014/main" xmlns="" id="{750C031C-889E-B081-D057-D1E936457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080695" y="0"/>
            <a:ext cx="1831093" cy="2438399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145BEF84-F0CD-F159-4FBE-9BF7874A9B0C}"/>
              </a:ext>
            </a:extLst>
          </p:cNvPr>
          <p:cNvSpPr txBox="1">
            <a:spLocks/>
          </p:cNvSpPr>
          <p:nvPr/>
        </p:nvSpPr>
        <p:spPr>
          <a:xfrm>
            <a:off x="628650" y="5678038"/>
            <a:ext cx="7886700" cy="7193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_tradnl" sz="4000" b="1" dirty="0" smtClean="0">
                <a:solidFill>
                  <a:schemeClr val="bg1"/>
                </a:solidFill>
                <a:latin typeface="HP Simplified" panose="020B0604020204020204" pitchFamily="34" charset="0"/>
              </a:rPr>
              <a:t>Marcos 16:16</a:t>
            </a:r>
            <a:endParaRPr lang="es-ES_tradnl" sz="4000" b="1" dirty="0">
              <a:solidFill>
                <a:schemeClr val="bg1"/>
              </a:solidFill>
              <a:latin typeface="HP Simplified" panose="020B06040202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276E97-23C4-D2AD-9F50-97A2845C7245}"/>
              </a:ext>
            </a:extLst>
          </p:cNvPr>
          <p:cNvSpPr txBox="1"/>
          <p:nvPr/>
        </p:nvSpPr>
        <p:spPr>
          <a:xfrm>
            <a:off x="628650" y="1825625"/>
            <a:ext cx="280035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4000" b="1" i="1" dirty="0" smtClean="0">
                <a:solidFill>
                  <a:schemeClr val="accent6">
                    <a:lumMod val="75000"/>
                  </a:schemeClr>
                </a:solidFill>
              </a:rPr>
              <a:t>Conclusión:</a:t>
            </a:r>
            <a:endParaRPr lang="es-ES_tradnl" sz="40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858F6133-3955-C46A-5379-85C74151C083}"/>
              </a:ext>
            </a:extLst>
          </p:cNvPr>
          <p:cNvCxnSpPr/>
          <p:nvPr/>
        </p:nvCxnSpPr>
        <p:spPr>
          <a:xfrm>
            <a:off x="628650" y="5661712"/>
            <a:ext cx="78867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26618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40000"/>
                <a:lumOff val="60000"/>
              </a:schemeClr>
            </a:gs>
            <a:gs pos="83000">
              <a:schemeClr val="accent6">
                <a:lumMod val="40000"/>
                <a:lumOff val="60000"/>
              </a:schemeClr>
            </a:gs>
            <a:gs pos="90446">
              <a:schemeClr val="accent6">
                <a:lumMod val="40000"/>
                <a:lumOff val="6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78D26E-40D1-172D-A010-348EA11B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708321" cy="1325563"/>
          </a:xfrm>
          <a:solidFill>
            <a:schemeClr val="bg1"/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es-ES_tradnl" sz="4000" dirty="0" smtClean="0">
                <a:latin typeface="HP Simplified" panose="020B0604020204020204" pitchFamily="34" charset="0"/>
              </a:rPr>
              <a:t>El mensaje de</a:t>
            </a:r>
            <a:br>
              <a:rPr lang="es-ES_tradnl" sz="4000" dirty="0" smtClean="0">
                <a:latin typeface="HP Simplified" panose="020B0604020204020204" pitchFamily="34" charset="0"/>
              </a:rPr>
            </a:br>
            <a:r>
              <a:rPr lang="es-ES_tradnl" sz="5400" b="1" dirty="0" smtClean="0">
                <a:latin typeface="HP Simplified" panose="020B0604020204020204" pitchFamily="34" charset="0"/>
              </a:rPr>
              <a:t>condenación</a:t>
            </a:r>
            <a:endParaRPr lang="es-ES_tradnl" sz="4000" b="1" dirty="0">
              <a:latin typeface="HP Simplified" panose="020B0604020204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3B5CFA-DE96-6480-1423-8389EF5FE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09862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indent="0" algn="ctr">
              <a:buNone/>
            </a:pPr>
            <a:endParaRPr lang="es-ES_tradnl" dirty="0" smtClean="0"/>
          </a:p>
          <a:p>
            <a:pPr marL="0" indent="0" algn="ctr">
              <a:buNone/>
            </a:pPr>
            <a:endParaRPr lang="es-ES_tradnl" sz="2800" dirty="0" smtClean="0"/>
          </a:p>
          <a:p>
            <a:pPr marL="0" indent="0" algn="ctr">
              <a:buNone/>
            </a:pPr>
            <a:r>
              <a:rPr lang="es-ES_tradnl" sz="4000" dirty="0" smtClean="0">
                <a:latin typeface="HP Simplified" panose="020B0604020204020204" pitchFamily="34" charset="0"/>
              </a:rPr>
              <a:t>“Ahora, pues,                                                     ninguna condenación hay                         para los que están en Cristo Jesús,                                  los que no andan conforme a la carne, sino conforme al Espíritu”</a:t>
            </a:r>
            <a:endParaRPr lang="es-ES_tradnl" sz="4000" dirty="0">
              <a:latin typeface="HP Simplified" panose="020B0604020204020204" pitchFamily="34" charset="0"/>
            </a:endParaRPr>
          </a:p>
        </p:txBody>
      </p:sp>
      <p:pic>
        <p:nvPicPr>
          <p:cNvPr id="6" name="Graphic 5" descr="Lecturer">
            <a:extLst>
              <a:ext uri="{FF2B5EF4-FFF2-40B4-BE49-F238E27FC236}">
                <a16:creationId xmlns:a16="http://schemas.microsoft.com/office/drawing/2014/main" xmlns="" id="{750C031C-889E-B081-D057-D1E936457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080695" y="0"/>
            <a:ext cx="1831093" cy="2438399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145BEF84-F0CD-F159-4FBE-9BF7874A9B0C}"/>
              </a:ext>
            </a:extLst>
          </p:cNvPr>
          <p:cNvSpPr txBox="1">
            <a:spLocks/>
          </p:cNvSpPr>
          <p:nvPr/>
        </p:nvSpPr>
        <p:spPr>
          <a:xfrm>
            <a:off x="628650" y="5812974"/>
            <a:ext cx="7886700" cy="58442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HP Simplified" panose="020B0604020204020204" pitchFamily="34" charset="0"/>
              </a:rPr>
              <a:t>Romanos 8.1;  Marcos 16.16</a:t>
            </a:r>
            <a:endParaRPr lang="es-ES_tradnl" sz="2800" b="1" dirty="0">
              <a:solidFill>
                <a:schemeClr val="bg1"/>
              </a:solidFill>
              <a:latin typeface="HP Simplified" panose="020B06040202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276E97-23C4-D2AD-9F50-97A2845C7245}"/>
              </a:ext>
            </a:extLst>
          </p:cNvPr>
          <p:cNvSpPr txBox="1"/>
          <p:nvPr/>
        </p:nvSpPr>
        <p:spPr>
          <a:xfrm>
            <a:off x="628651" y="1825625"/>
            <a:ext cx="280035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4000" b="1" i="1" dirty="0" smtClean="0">
                <a:solidFill>
                  <a:schemeClr val="accent6">
                    <a:lumMod val="75000"/>
                  </a:schemeClr>
                </a:solidFill>
              </a:rPr>
              <a:t>Conclusión:</a:t>
            </a:r>
            <a:endParaRPr lang="es-ES_tradnl" sz="40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858F6133-3955-C46A-5379-85C74151C083}"/>
              </a:ext>
            </a:extLst>
          </p:cNvPr>
          <p:cNvCxnSpPr/>
          <p:nvPr/>
        </p:nvCxnSpPr>
        <p:spPr>
          <a:xfrm>
            <a:off x="628650" y="5812974"/>
            <a:ext cx="78867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21024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3363022-C969-41E9-8EB2-E4C94908C1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3771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D1AD6B3-BE88-4CEB-BA17-790657CC47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38DC53-4718-4F67-AFB3-7DBABC5E44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6794" y="396556"/>
            <a:ext cx="5271853" cy="4691743"/>
          </a:xfrm>
          <a:solidFill>
            <a:srgbClr val="E2F0D9"/>
          </a:solidFill>
          <a:ln w="57150">
            <a:solidFill>
              <a:schemeClr val="tx2">
                <a:lumMod val="20000"/>
                <a:lumOff val="80000"/>
              </a:schemeClr>
            </a:solidFill>
          </a:ln>
        </p:spPr>
        <p:txBody>
          <a:bodyPr anchor="t">
            <a:normAutofit/>
          </a:bodyPr>
          <a:lstStyle/>
          <a:p>
            <a:pPr algn="l"/>
            <a:r>
              <a:rPr lang="en-US" sz="7200" dirty="0">
                <a:solidFill>
                  <a:schemeClr val="tx2"/>
                </a:solidFill>
                <a:latin typeface="HP Simplified" panose="020B0604020204020204" pitchFamily="34" charset="0"/>
              </a:rPr>
              <a:t/>
            </a:r>
            <a:br>
              <a:rPr lang="en-US" sz="7200" dirty="0">
                <a:solidFill>
                  <a:schemeClr val="tx2"/>
                </a:solidFill>
                <a:latin typeface="HP Simplified" panose="020B0604020204020204" pitchFamily="34" charset="0"/>
              </a:rPr>
            </a:br>
            <a:r>
              <a:rPr lang="en-US" sz="5400" i="1" dirty="0">
                <a:latin typeface="HP Simplified" panose="020B0604020204020204" pitchFamily="34" charset="0"/>
              </a:rPr>
              <a:t>El                        mensaje</a:t>
            </a:r>
            <a:br>
              <a:rPr lang="en-US" sz="5400" i="1" dirty="0">
                <a:latin typeface="HP Simplified" panose="020B0604020204020204" pitchFamily="34" charset="0"/>
              </a:rPr>
            </a:br>
            <a:r>
              <a:rPr lang="en-US" sz="5400" i="1" dirty="0">
                <a:latin typeface="HP Simplified" panose="020B0604020204020204" pitchFamily="34" charset="0"/>
              </a:rPr>
              <a:t>de</a:t>
            </a:r>
            <a:r>
              <a:rPr lang="en-US" sz="4400" i="1" dirty="0">
                <a:latin typeface="HP Simplified" panose="020B0604020204020204" pitchFamily="34" charset="0"/>
              </a:rPr>
              <a:t/>
            </a:r>
            <a:br>
              <a:rPr lang="en-US" sz="4400" i="1" dirty="0">
                <a:latin typeface="HP Simplified" panose="020B0604020204020204" pitchFamily="34" charset="0"/>
              </a:rPr>
            </a:br>
            <a:r>
              <a:rPr lang="en-US" sz="4800" b="1" dirty="0">
                <a:ln>
                  <a:solidFill>
                    <a:sysClr val="windowText" lastClr="000000"/>
                  </a:solidFill>
                </a:ln>
                <a:latin typeface="HP Simplified" panose="020B0604020204020204" pitchFamily="34" charset="0"/>
              </a:rPr>
              <a:t>CONDENACIÓN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0AA7D8B-5638-4C9B-A8D8-AC524D364F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6794" y="5267280"/>
            <a:ext cx="5271852" cy="850491"/>
          </a:xfrm>
          <a:solidFill>
            <a:srgbClr val="E2F0D9"/>
          </a:solidFill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anchor="b"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HP Simplified" panose="020B0604020204020204" pitchFamily="34" charset="0"/>
              </a:rPr>
              <a:t>Marcos </a:t>
            </a:r>
            <a:r>
              <a:rPr lang="en-US" sz="4800" b="1" dirty="0" smtClean="0">
                <a:solidFill>
                  <a:srgbClr val="FF0000"/>
                </a:solidFill>
                <a:latin typeface="HP Simplified" panose="020B0604020204020204" pitchFamily="34" charset="0"/>
              </a:rPr>
              <a:t>16:15,16</a:t>
            </a:r>
            <a:endParaRPr lang="en-US" sz="4800" b="1" dirty="0">
              <a:solidFill>
                <a:srgbClr val="FF0000"/>
              </a:solidFill>
              <a:latin typeface="HP Simplified" panose="020B0604020204020204" pitchFamily="34" charset="0"/>
            </a:endParaRPr>
          </a:p>
        </p:txBody>
      </p:sp>
      <p:pic>
        <p:nvPicPr>
          <p:cNvPr id="7" name="Graphic 6" descr="Lecturer">
            <a:extLst>
              <a:ext uri="{FF2B5EF4-FFF2-40B4-BE49-F238E27FC236}">
                <a16:creationId xmlns:a16="http://schemas.microsoft.com/office/drawing/2014/main" xmlns="" id="{08E9885E-63B7-1078-1D4C-A0724D820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55351" y="1354737"/>
            <a:ext cx="3106320" cy="4136571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89D1390B-7E13-4B4F-9CB2-391063412E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89" y="-5977"/>
            <a:ext cx="467900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9E720206-AA49-4786-A932-A2650DE0918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C72F6EE6-EDE9-45A5-8F6D-02B9B7CB2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C093DC50-3BD7-46B1-A300-CD207E152FF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54AE0EB4-DD3A-5ADB-B96F-ABF1D487F0C7}"/>
              </a:ext>
            </a:extLst>
          </p:cNvPr>
          <p:cNvCxnSpPr>
            <a:cxnSpLocks/>
          </p:cNvCxnSpPr>
          <p:nvPr/>
        </p:nvCxnSpPr>
        <p:spPr>
          <a:xfrm>
            <a:off x="348343" y="6242048"/>
            <a:ext cx="8580894" cy="0"/>
          </a:xfrm>
          <a:prstGeom prst="line">
            <a:avLst/>
          </a:prstGeom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1857780-9E4F-E12C-0B26-A73DA1FE610A}"/>
              </a:ext>
            </a:extLst>
          </p:cNvPr>
          <p:cNvSpPr/>
          <p:nvPr/>
        </p:nvSpPr>
        <p:spPr>
          <a:xfrm>
            <a:off x="348343" y="396556"/>
            <a:ext cx="2906486" cy="5721215"/>
          </a:xfrm>
          <a:prstGeom prst="rect">
            <a:avLst/>
          </a:prstGeom>
          <a:solidFill>
            <a:schemeClr val="accent5">
              <a:lumMod val="40000"/>
              <a:lumOff val="60000"/>
              <a:alpha val="18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6481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48801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DB9CD9-59B1-4D73-BC4C-98796A48EF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874A6A9-41FF-4E33-AFA8-F9F81436A5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721D730E-1F97-4071-B143-B05E6D2599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7551" y="3985"/>
            <a:ext cx="7329573" cy="6858000"/>
            <a:chOff x="1303402" y="3985"/>
            <a:chExt cx="9772765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B3849C6A-9EE5-4604-8EAE-DD4796B79D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308677BE-069B-4A4D-8732-E26B6EF567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9A9A575B-DD07-4388-963B-0AF3FDDCF3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D55285E4-21EB-4EC1-AB8E-36E881E899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6A0C77B5-3FAA-4D4F-9555-89D7516088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5F0C96D1-A8B7-4C8E-9997-D823FD1591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DA46556D-445B-4CD0-87A0-02A30BD1B15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AA96745B-C2ED-41F7-8D92-89BF0D78A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913" y="2296886"/>
            <a:ext cx="8556173" cy="2287270"/>
          </a:xfrm>
          <a:solidFill>
            <a:srgbClr val="E2F0D9">
              <a:alpha val="56078"/>
            </a:srgbClr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_tradnl" sz="9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P Simplified" panose="020B0604020204020204" pitchFamily="34" charset="0"/>
              </a:rPr>
              <a:t>¡</a:t>
            </a:r>
            <a:r>
              <a:rPr lang="es-ES_tradnl" sz="115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P Simplified" panose="020B0604020204020204" pitchFamily="34" charset="0"/>
              </a:rPr>
              <a:t>B</a:t>
            </a:r>
            <a:r>
              <a:rPr lang="es-ES_tradnl" sz="9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P Simplified" panose="020B0604020204020204" pitchFamily="34" charset="0"/>
              </a:rPr>
              <a:t>ienvenidos!</a:t>
            </a:r>
            <a:r>
              <a:rPr lang="es-ES_tradnl" sz="9600" dirty="0" smtClean="0">
                <a:ln>
                  <a:solidFill>
                    <a:sysClr val="windowText" lastClr="0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Harlow Solid Italic" panose="04030604020F02020D02" pitchFamily="82" charset="0"/>
              </a:rPr>
              <a:t/>
            </a:r>
            <a:br>
              <a:rPr lang="es-ES_tradnl" sz="9600" dirty="0" smtClean="0">
                <a:ln>
                  <a:solidFill>
                    <a:sysClr val="windowText" lastClr="0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Harlow Solid Italic" panose="04030604020F02020D02" pitchFamily="82" charset="0"/>
              </a:rPr>
            </a:br>
            <a:endParaRPr lang="es-ES_tradnl" sz="4000" dirty="0">
              <a:ln>
                <a:solidFill>
                  <a:sysClr val="windowText" lastClr="000000"/>
                </a:solidFill>
              </a:ln>
              <a:solidFill>
                <a:schemeClr val="accent6">
                  <a:lumMod val="75000"/>
                </a:schemeClr>
              </a:solidFill>
              <a:latin typeface="Harlow Solid Italic" panose="04030604020F02020D02" pitchFamily="8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B85C649-174A-4D52-9BA8-1674F45EB7FB}"/>
              </a:ext>
            </a:extLst>
          </p:cNvPr>
          <p:cNvSpPr/>
          <p:nvPr/>
        </p:nvSpPr>
        <p:spPr>
          <a:xfrm>
            <a:off x="174172" y="2209800"/>
            <a:ext cx="8773886" cy="2481943"/>
          </a:xfrm>
          <a:prstGeom prst="rect">
            <a:avLst/>
          </a:prstGeom>
          <a:noFill/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1960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DB9CD9-59B1-4D73-BC4C-98796A48EF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874A6A9-41FF-4E33-AFA8-F9F81436A5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721D730E-1F97-4071-B143-B05E6D2599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7551" y="3985"/>
            <a:ext cx="7329573" cy="6858000"/>
            <a:chOff x="1303402" y="3985"/>
            <a:chExt cx="9772765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B3849C6A-9EE5-4604-8EAE-DD4796B79D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308677BE-069B-4A4D-8732-E26B6EF567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9A9A575B-DD07-4388-963B-0AF3FDDCF3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D55285E4-21EB-4EC1-AB8E-36E881E899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6A0C77B5-3FAA-4D4F-9555-89D7516088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5F0C96D1-A8B7-4C8E-9997-D823FD1591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DA46556D-445B-4CD0-87A0-02A30BD1B15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AA96745B-C2ED-41F7-8D92-89BF0D78A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913" y="2296886"/>
            <a:ext cx="8501743" cy="2287270"/>
          </a:xfrm>
          <a:solidFill>
            <a:srgbClr val="E2F0D9">
              <a:alpha val="56078"/>
            </a:srgbClr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8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P Simplified" panose="020B0604020204020204" pitchFamily="34" charset="0"/>
              </a:rPr>
              <a:t>Marcos 16.15,16</a:t>
            </a:r>
            <a:r>
              <a:rPr lang="en-US" sz="9600" b="1" dirty="0">
                <a:solidFill>
                  <a:schemeClr val="accent6">
                    <a:lumMod val="75000"/>
                  </a:schemeClr>
                </a:solidFill>
                <a:latin typeface="HP Simplified" panose="020B0604020204020204" pitchFamily="34" charset="0"/>
              </a:rPr>
              <a:t/>
            </a:r>
            <a:br>
              <a:rPr lang="en-US" sz="9600" b="1" dirty="0">
                <a:solidFill>
                  <a:schemeClr val="accent6">
                    <a:lumMod val="75000"/>
                  </a:schemeClr>
                </a:solidFill>
                <a:latin typeface="HP Simplified" panose="020B0604020204020204" pitchFamily="34" charset="0"/>
              </a:rPr>
            </a:br>
            <a:endParaRPr lang="en-US" sz="3200" dirty="0">
              <a:ln>
                <a:solidFill>
                  <a:sysClr val="windowText" lastClr="000000"/>
                </a:solidFill>
              </a:ln>
              <a:solidFill>
                <a:schemeClr val="accent6">
                  <a:lumMod val="75000"/>
                </a:schemeClr>
              </a:solidFill>
              <a:latin typeface="Harlow Solid Italic" panose="04030604020F02020D02" pitchFamily="8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E22461E-51CB-2B56-CCB9-380AD1A80BC4}"/>
              </a:ext>
            </a:extLst>
          </p:cNvPr>
          <p:cNvSpPr/>
          <p:nvPr/>
        </p:nvSpPr>
        <p:spPr>
          <a:xfrm>
            <a:off x="311269" y="2208961"/>
            <a:ext cx="8501972" cy="2384606"/>
          </a:xfrm>
          <a:prstGeom prst="rect">
            <a:avLst/>
          </a:prstGeom>
          <a:noFill/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997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F9D96E3F-159B-4733-BE61-1AAB43A59A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5202B2A-E3B3-4965-8D55-B58E540593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EC505F6D-25F2-479B-AEEE-66F34B3FB1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28" y="-1298"/>
            <a:ext cx="1886210" cy="2174333"/>
            <a:chOff x="-305" y="-4155"/>
            <a:chExt cx="2514948" cy="2174333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95C49ED7-EC50-4D2C-A945-D4907F081E5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29A8266C-3886-4618-B2EB-EA7FE32CE6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AB4610CF-D689-4B1B-A7FB-1CE14209E6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8DA7C44F-B555-41AC-95A7-6450152936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6C0A542E-DBAB-412E-9F06-247CFE5FB9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5625413" y="1307950"/>
            <a:ext cx="4826538" cy="2210637"/>
            <a:chOff x="6867015" y="-1"/>
            <a:chExt cx="5324985" cy="3251912"/>
          </a:xfrm>
          <a:solidFill>
            <a:schemeClr val="accent5">
              <a:alpha val="5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B41E2FAC-3A8F-4977-ACC1-92B455FD4FB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5264E774-D8C6-4806-9911-955DD80397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8450CBAC-6145-4598-BA48-1EB500923C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C1451637-F91B-479F-8251-660E22819F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xmlns="" id="{B838DC53-4718-4F67-AFB3-7DBABC5E44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940391"/>
            <a:ext cx="7516084" cy="2944457"/>
          </a:xfr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anchor="b">
            <a:noAutofit/>
          </a:bodyPr>
          <a:lstStyle/>
          <a:p>
            <a:r>
              <a:rPr lang="es-ES_tradnl" sz="4000" dirty="0" smtClean="0">
                <a:latin typeface="HP Simplified" panose="020B0604020204020204" pitchFamily="34" charset="0"/>
              </a:rPr>
              <a:t/>
            </a:r>
            <a:br>
              <a:rPr lang="es-ES_tradnl" sz="4000" dirty="0" smtClean="0">
                <a:latin typeface="HP Simplified" panose="020B0604020204020204" pitchFamily="34" charset="0"/>
              </a:rPr>
            </a:br>
            <a:r>
              <a:rPr lang="es-ES_tradnl" sz="4000" dirty="0">
                <a:latin typeface="HP Simplified" panose="020B0604020204020204" pitchFamily="34" charset="0"/>
              </a:rPr>
              <a:t/>
            </a:r>
            <a:br>
              <a:rPr lang="es-ES_tradnl" sz="4000" dirty="0">
                <a:latin typeface="HP Simplified" panose="020B0604020204020204" pitchFamily="34" charset="0"/>
              </a:rPr>
            </a:br>
            <a:r>
              <a:rPr lang="es-ES_tradnl" sz="40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/>
            </a:r>
            <a:br>
              <a:rPr lang="es-ES_tradnl" sz="40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</a:br>
            <a:endParaRPr lang="es-ES_tradnl" sz="40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4" name="Rectángulo 23"/>
          <p:cNvSpPr/>
          <p:nvPr/>
        </p:nvSpPr>
        <p:spPr>
          <a:xfrm>
            <a:off x="914961" y="978571"/>
            <a:ext cx="689316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4400" dirty="0">
                <a:latin typeface="HP Simplified" panose="020B0604020204020204" pitchFamily="34" charset="0"/>
              </a:rPr>
              <a:t>“El que </a:t>
            </a:r>
            <a:r>
              <a:rPr lang="es-ES_tradnl" sz="4400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HP Simplified" panose="020B0604020204020204" pitchFamily="34" charset="0"/>
              </a:rPr>
              <a:t>creyere y fuere bautizado</a:t>
            </a:r>
            <a:r>
              <a:rPr lang="es-ES_tradnl" sz="4400" dirty="0">
                <a:latin typeface="HP Simplified" panose="020B0604020204020204" pitchFamily="34" charset="0"/>
              </a:rPr>
              <a:t>, </a:t>
            </a:r>
            <a:r>
              <a:rPr lang="es-ES_tradnl" sz="44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HP Simplified" panose="020B0604020204020204" pitchFamily="34" charset="0"/>
              </a:rPr>
              <a:t>será salvo</a:t>
            </a:r>
            <a:r>
              <a:rPr lang="es-ES_tradnl" sz="4400" dirty="0">
                <a:latin typeface="HP Simplified" panose="020B0604020204020204" pitchFamily="34" charset="0"/>
              </a:rPr>
              <a:t>; </a:t>
            </a:r>
            <a:r>
              <a:rPr lang="es-ES_tradnl" sz="4400" dirty="0" smtClean="0">
                <a:solidFill>
                  <a:srgbClr val="FFFF00"/>
                </a:solidFill>
                <a:effectLst>
                  <a:glow rad="127000">
                    <a:srgbClr val="FF0000"/>
                  </a:glow>
                </a:effectLst>
                <a:latin typeface="HP Simplified" panose="020B0604020204020204" pitchFamily="34" charset="0"/>
              </a:rPr>
              <a:t>mas </a:t>
            </a:r>
            <a:r>
              <a:rPr lang="es-ES_tradnl" sz="4400" dirty="0">
                <a:solidFill>
                  <a:srgbClr val="FFFF00"/>
                </a:solidFill>
                <a:effectLst>
                  <a:glow rad="127000">
                    <a:srgbClr val="FF0000"/>
                  </a:glow>
                </a:effectLst>
                <a:latin typeface="HP Simplified" panose="020B0604020204020204" pitchFamily="34" charset="0"/>
              </a:rPr>
              <a:t>el que no creyere</a:t>
            </a:r>
            <a:r>
              <a:rPr lang="es-ES_tradnl" sz="4400" dirty="0">
                <a:latin typeface="HP Simplified" panose="020B0604020204020204" pitchFamily="34" charset="0"/>
              </a:rPr>
              <a:t>, </a:t>
            </a:r>
            <a:r>
              <a:rPr lang="es-ES_tradnl" sz="4400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HP Simplified" panose="020B0604020204020204" pitchFamily="34" charset="0"/>
              </a:rPr>
              <a:t>será </a:t>
            </a:r>
            <a:r>
              <a:rPr lang="es-ES_tradnl" sz="44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HP Simplified" panose="020B0604020204020204" pitchFamily="34" charset="0"/>
              </a:rPr>
              <a:t>condenado</a:t>
            </a:r>
            <a:r>
              <a:rPr lang="es-ES_tradnl" sz="4400" dirty="0">
                <a:latin typeface="HP Simplified" panose="020B0604020204020204" pitchFamily="34" charset="0"/>
              </a:rPr>
              <a:t>”.</a:t>
            </a:r>
            <a:endParaRPr lang="es-ES_tradnl" sz="4400" dirty="0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xmlns="" id="{B838DC53-4718-4F67-AFB3-7DBABC5E4484}"/>
              </a:ext>
            </a:extLst>
          </p:cNvPr>
          <p:cNvSpPr txBox="1">
            <a:spLocks/>
          </p:cNvSpPr>
          <p:nvPr/>
        </p:nvSpPr>
        <p:spPr>
          <a:xfrm>
            <a:off x="603504" y="4293192"/>
            <a:ext cx="7516084" cy="13163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4000" smtClean="0">
                <a:latin typeface="HP Simplified" panose="020B0604020204020204" pitchFamily="34" charset="0"/>
              </a:rPr>
              <a:t/>
            </a:r>
            <a:br>
              <a:rPr lang="es-ES_tradnl" sz="4000" smtClean="0">
                <a:latin typeface="HP Simplified" panose="020B0604020204020204" pitchFamily="34" charset="0"/>
              </a:rPr>
            </a:br>
            <a:r>
              <a:rPr lang="es-ES_tradnl" sz="4000" smtClean="0">
                <a:latin typeface="HP Simplified" panose="020B0604020204020204" pitchFamily="34" charset="0"/>
              </a:rPr>
              <a:t/>
            </a:r>
            <a:br>
              <a:rPr lang="es-ES_tradnl" sz="4000" smtClean="0">
                <a:latin typeface="HP Simplified" panose="020B0604020204020204" pitchFamily="34" charset="0"/>
              </a:rPr>
            </a:br>
            <a:r>
              <a:rPr lang="es-ES_tradnl" sz="400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/>
            </a:r>
            <a:br>
              <a:rPr lang="es-ES_tradnl" sz="4000" smtClean="0">
                <a:solidFill>
                  <a:schemeClr val="tx2"/>
                </a:solidFill>
                <a:latin typeface="Arial Rounded MT Bold" panose="020F0704030504030204" pitchFamily="34" charset="0"/>
              </a:rPr>
            </a:br>
            <a:endParaRPr lang="es-ES_tradnl" sz="40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6" name="Rectángulo 25"/>
          <p:cNvSpPr/>
          <p:nvPr/>
        </p:nvSpPr>
        <p:spPr>
          <a:xfrm>
            <a:off x="2236412" y="4486627"/>
            <a:ext cx="419255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5400" b="1" dirty="0">
                <a:solidFill>
                  <a:srgbClr val="FF0000"/>
                </a:solidFill>
                <a:latin typeface="HP Simplified" panose="020B0604020204020204" pitchFamily="34" charset="0"/>
              </a:rPr>
              <a:t>Marcos </a:t>
            </a:r>
            <a:r>
              <a:rPr lang="en-US" sz="5400" b="1" dirty="0" smtClean="0">
                <a:solidFill>
                  <a:srgbClr val="FF0000"/>
                </a:solidFill>
                <a:latin typeface="HP Simplified" panose="020B0604020204020204" pitchFamily="34" charset="0"/>
              </a:rPr>
              <a:t>16:16</a:t>
            </a:r>
            <a:endParaRPr lang="en-US" sz="5400" b="1" dirty="0">
              <a:solidFill>
                <a:srgbClr val="FF0000"/>
              </a:solidFill>
              <a:latin typeface="HP Simplified" panose="020B0604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2657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3363022-C969-41E9-8EB2-E4C94908C1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3771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D1AD6B3-BE88-4CEB-BA17-790657CC47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38DC53-4718-4F67-AFB3-7DBABC5E44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6794" y="396556"/>
            <a:ext cx="5271853" cy="4691743"/>
          </a:xfrm>
          <a:solidFill>
            <a:srgbClr val="E2F0D9"/>
          </a:solidFill>
          <a:ln w="57150">
            <a:solidFill>
              <a:schemeClr val="tx2">
                <a:lumMod val="20000"/>
                <a:lumOff val="80000"/>
              </a:schemeClr>
            </a:solidFill>
          </a:ln>
        </p:spPr>
        <p:txBody>
          <a:bodyPr anchor="t">
            <a:normAutofit/>
          </a:bodyPr>
          <a:lstStyle/>
          <a:p>
            <a:pPr algn="l"/>
            <a:r>
              <a:rPr lang="en-US" sz="7200" dirty="0">
                <a:solidFill>
                  <a:schemeClr val="tx2"/>
                </a:solidFill>
                <a:latin typeface="HP Simplified" panose="020B0604020204020204" pitchFamily="34" charset="0"/>
              </a:rPr>
              <a:t/>
            </a:r>
            <a:br>
              <a:rPr lang="en-US" sz="7200" dirty="0">
                <a:solidFill>
                  <a:schemeClr val="tx2"/>
                </a:solidFill>
                <a:latin typeface="HP Simplified" panose="020B0604020204020204" pitchFamily="34" charset="0"/>
              </a:rPr>
            </a:br>
            <a:r>
              <a:rPr lang="en-US" sz="4800" i="1" dirty="0">
                <a:latin typeface="HP Simplified" panose="020B0604020204020204" pitchFamily="34" charset="0"/>
              </a:rPr>
              <a:t>El                        mensaje</a:t>
            </a:r>
            <a:br>
              <a:rPr lang="en-US" sz="4800" i="1" dirty="0">
                <a:latin typeface="HP Simplified" panose="020B0604020204020204" pitchFamily="34" charset="0"/>
              </a:rPr>
            </a:br>
            <a:r>
              <a:rPr lang="en-US" sz="4800" i="1" dirty="0">
                <a:latin typeface="HP Simplified" panose="020B0604020204020204" pitchFamily="34" charset="0"/>
              </a:rPr>
              <a:t>de</a:t>
            </a:r>
            <a:r>
              <a:rPr lang="en-US" sz="4400" i="1" dirty="0">
                <a:latin typeface="HP Simplified" panose="020B0604020204020204" pitchFamily="34" charset="0"/>
              </a:rPr>
              <a:t/>
            </a:r>
            <a:br>
              <a:rPr lang="en-US" sz="4400" i="1" dirty="0">
                <a:latin typeface="HP Simplified" panose="020B0604020204020204" pitchFamily="34" charset="0"/>
              </a:rPr>
            </a:br>
            <a:r>
              <a:rPr lang="en-US" sz="4400" b="1" dirty="0">
                <a:ln>
                  <a:solidFill>
                    <a:sysClr val="windowText" lastClr="000000"/>
                  </a:solidFill>
                </a:ln>
                <a:latin typeface="HP Simplified" panose="020B0604020204020204" pitchFamily="34" charset="0"/>
              </a:rPr>
              <a:t>CONDENACIÓN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0AA7D8B-5638-4C9B-A8D8-AC524D364F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6794" y="5267280"/>
            <a:ext cx="5271852" cy="903516"/>
          </a:xfrm>
          <a:solidFill>
            <a:srgbClr val="E2F0D9"/>
          </a:solidFill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anchor="b"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HP Simplified" panose="020B0604020204020204" pitchFamily="34" charset="0"/>
              </a:rPr>
              <a:t>Marcos 16.15,16</a:t>
            </a:r>
          </a:p>
        </p:txBody>
      </p:sp>
      <p:pic>
        <p:nvPicPr>
          <p:cNvPr id="7" name="Graphic 6" descr="Lecturer">
            <a:extLst>
              <a:ext uri="{FF2B5EF4-FFF2-40B4-BE49-F238E27FC236}">
                <a16:creationId xmlns:a16="http://schemas.microsoft.com/office/drawing/2014/main" xmlns="" id="{08E9885E-63B7-1078-1D4C-A0724D820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55351" y="1354737"/>
            <a:ext cx="3106320" cy="4136571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89D1390B-7E13-4B4F-9CB2-391063412E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89" y="-5977"/>
            <a:ext cx="467900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9E720206-AA49-4786-A932-A2650DE0918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C72F6EE6-EDE9-45A5-8F6D-02B9B7CB2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C093DC50-3BD7-46B1-A300-CD207E152FF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54AE0EB4-DD3A-5ADB-B96F-ABF1D487F0C7}"/>
              </a:ext>
            </a:extLst>
          </p:cNvPr>
          <p:cNvCxnSpPr>
            <a:cxnSpLocks/>
          </p:cNvCxnSpPr>
          <p:nvPr/>
        </p:nvCxnSpPr>
        <p:spPr>
          <a:xfrm>
            <a:off x="214647" y="6277388"/>
            <a:ext cx="8714475" cy="0"/>
          </a:xfrm>
          <a:prstGeom prst="line">
            <a:avLst/>
          </a:prstGeom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92556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40000"/>
                <a:lumOff val="60000"/>
              </a:schemeClr>
            </a:gs>
            <a:gs pos="83000">
              <a:schemeClr val="accent6">
                <a:lumMod val="40000"/>
                <a:lumOff val="60000"/>
              </a:schemeClr>
            </a:gs>
            <a:gs pos="90446">
              <a:schemeClr val="accent6">
                <a:lumMod val="40000"/>
                <a:lumOff val="6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78D26E-40D1-172D-A010-348EA11B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708321" cy="1325563"/>
          </a:xfrm>
          <a:solidFill>
            <a:srgbClr val="E2F0D9"/>
          </a:solidFill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r>
              <a:rPr lang="es-ES_tradnl" sz="4000" dirty="0" smtClean="0">
                <a:latin typeface="HP Simplified" panose="020B0604020204020204" pitchFamily="34" charset="0"/>
              </a:rPr>
              <a:t>El mensaje de</a:t>
            </a:r>
            <a:br>
              <a:rPr lang="es-ES_tradnl" sz="4000" dirty="0" smtClean="0">
                <a:latin typeface="HP Simplified" panose="020B0604020204020204" pitchFamily="34" charset="0"/>
              </a:rPr>
            </a:br>
            <a:r>
              <a:rPr lang="es-ES_tradnl" sz="5400" b="1" dirty="0" smtClean="0">
                <a:latin typeface="HP Simplified" panose="020B0604020204020204" pitchFamily="34" charset="0"/>
              </a:rPr>
              <a:t>condenación</a:t>
            </a:r>
            <a:endParaRPr lang="es-ES_tradnl" sz="4000" b="1" dirty="0">
              <a:latin typeface="HP Simplified" panose="020B0604020204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3B5CFA-DE96-6480-1423-8389EF5FE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09862"/>
          </a:xfrm>
          <a:solidFill>
            <a:srgbClr val="E2F0D9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indent="0" algn="ctr">
              <a:buNone/>
            </a:pPr>
            <a:endParaRPr lang="es-ES_tradnl" dirty="0" smtClean="0"/>
          </a:p>
          <a:p>
            <a:pPr marL="0" indent="0" algn="ctr">
              <a:buNone/>
            </a:pPr>
            <a:endParaRPr lang="es-ES_tradnl" dirty="0" smtClean="0"/>
          </a:p>
          <a:p>
            <a:pPr marL="0" indent="0" algn="ctr">
              <a:buNone/>
            </a:pPr>
            <a:r>
              <a:rPr lang="es-ES_tradnl" sz="4800" b="1" dirty="0" smtClean="0">
                <a:latin typeface="HP Simplified" panose="020B0604020204020204" pitchFamily="34" charset="0"/>
              </a:rPr>
              <a:t>Fue proclamado por Jesús</a:t>
            </a:r>
          </a:p>
          <a:p>
            <a:pPr marL="0" indent="0" algn="ctr">
              <a:buNone/>
            </a:pPr>
            <a:r>
              <a:rPr lang="es-ES_tradnl" sz="4400" b="1" i="1" dirty="0" smtClean="0">
                <a:latin typeface="HP Simplified" panose="020B0604020204020204" pitchFamily="34" charset="0"/>
              </a:rPr>
              <a:t>Y por los apóstoles de Jesús</a:t>
            </a:r>
            <a:endParaRPr lang="es-ES_tradnl" sz="4400" b="1" i="1" dirty="0">
              <a:latin typeface="HP Simplified" panose="020B0604020204020204" pitchFamily="34" charset="0"/>
            </a:endParaRPr>
          </a:p>
        </p:txBody>
      </p:sp>
      <p:pic>
        <p:nvPicPr>
          <p:cNvPr id="6" name="Graphic 5" descr="Lecturer">
            <a:extLst>
              <a:ext uri="{FF2B5EF4-FFF2-40B4-BE49-F238E27FC236}">
                <a16:creationId xmlns:a16="http://schemas.microsoft.com/office/drawing/2014/main" xmlns="" id="{750C031C-889E-B081-D057-D1E936457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080695" y="0"/>
            <a:ext cx="1831093" cy="2438399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145BEF84-F0CD-F159-4FBE-9BF7874A9B0C}"/>
              </a:ext>
            </a:extLst>
          </p:cNvPr>
          <p:cNvSpPr txBox="1">
            <a:spLocks/>
          </p:cNvSpPr>
          <p:nvPr/>
        </p:nvSpPr>
        <p:spPr>
          <a:xfrm>
            <a:off x="628650" y="5743575"/>
            <a:ext cx="7886700" cy="72684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_tradnl" sz="3200" b="1" smtClean="0">
                <a:solidFill>
                  <a:schemeClr val="bg1"/>
                </a:solidFill>
                <a:latin typeface="HP Simplified" panose="020B0604020204020204" pitchFamily="34" charset="0"/>
              </a:rPr>
              <a:t>Mar. </a:t>
            </a:r>
            <a:r>
              <a:rPr lang="es-ES_tradnl" sz="3200" b="1" dirty="0" smtClean="0">
                <a:solidFill>
                  <a:schemeClr val="bg1"/>
                </a:solidFill>
                <a:latin typeface="HP Simplified" panose="020B0604020204020204" pitchFamily="34" charset="0"/>
              </a:rPr>
              <a:t>16.16;  Juan 3.14-21,36;  Rom. 2:1-11</a:t>
            </a:r>
            <a:endParaRPr lang="es-ES_tradnl" sz="3200" b="1" dirty="0">
              <a:solidFill>
                <a:schemeClr val="bg1"/>
              </a:solidFill>
              <a:latin typeface="HP Simplified" panose="020B06040202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276E97-23C4-D2AD-9F50-97A2845C7245}"/>
              </a:ext>
            </a:extLst>
          </p:cNvPr>
          <p:cNvSpPr txBox="1"/>
          <p:nvPr/>
        </p:nvSpPr>
        <p:spPr>
          <a:xfrm>
            <a:off x="329293" y="2536371"/>
            <a:ext cx="598714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i="1" dirty="0" smtClean="0">
                <a:solidFill>
                  <a:schemeClr val="accent6">
                    <a:lumMod val="75000"/>
                  </a:schemeClr>
                </a:solidFill>
              </a:rPr>
              <a:t>1.</a:t>
            </a:r>
            <a:endParaRPr lang="es-ES_tradnl" sz="36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967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40000"/>
                <a:lumOff val="60000"/>
              </a:schemeClr>
            </a:gs>
            <a:gs pos="83000">
              <a:schemeClr val="accent6">
                <a:lumMod val="40000"/>
                <a:lumOff val="60000"/>
              </a:schemeClr>
            </a:gs>
            <a:gs pos="90446">
              <a:schemeClr val="accent6">
                <a:lumMod val="40000"/>
                <a:lumOff val="6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78D26E-40D1-172D-A010-348EA11B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708321" cy="1325563"/>
          </a:xfrm>
          <a:solidFill>
            <a:srgbClr val="E2F0D9"/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_tradnl" sz="3600" dirty="0" smtClean="0">
                <a:latin typeface="HP Simplified" panose="020B0604020204020204" pitchFamily="34" charset="0"/>
              </a:rPr>
              <a:t>El mensaje de</a:t>
            </a:r>
            <a:br>
              <a:rPr lang="es-ES_tradnl" sz="3600" dirty="0" smtClean="0">
                <a:latin typeface="HP Simplified" panose="020B0604020204020204" pitchFamily="34" charset="0"/>
              </a:rPr>
            </a:br>
            <a:r>
              <a:rPr lang="es-ES_tradnl" sz="4800" b="1" dirty="0" smtClean="0">
                <a:latin typeface="HP Simplified" panose="020B0604020204020204" pitchFamily="34" charset="0"/>
              </a:rPr>
              <a:t>condenación</a:t>
            </a:r>
            <a:endParaRPr lang="es-ES_tradnl" sz="3600" b="1" dirty="0">
              <a:latin typeface="HP Simplified" panose="020B0604020204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3B5CFA-DE96-6480-1423-8389EF5FE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09862"/>
          </a:xfrm>
          <a:solidFill>
            <a:srgbClr val="E2F0D9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indent="0" algn="ctr">
              <a:buNone/>
            </a:pPr>
            <a:endParaRPr lang="es-ES_tradnl" dirty="0" smtClean="0"/>
          </a:p>
          <a:p>
            <a:pPr marL="0" indent="0" algn="ctr">
              <a:buNone/>
            </a:pPr>
            <a:endParaRPr lang="es-ES_tradnl" dirty="0" smtClean="0"/>
          </a:p>
          <a:p>
            <a:pPr marL="0" indent="0" algn="ctr">
              <a:buNone/>
            </a:pPr>
            <a:r>
              <a:rPr lang="es-ES_tradnl" sz="5400" b="1" dirty="0" smtClean="0">
                <a:latin typeface="HP Simplified" panose="020B0604020204020204" pitchFamily="34" charset="0"/>
              </a:rPr>
              <a:t>Se une al evangelio de Jesús</a:t>
            </a:r>
          </a:p>
          <a:p>
            <a:pPr marL="0" indent="0" algn="ctr">
              <a:buNone/>
            </a:pPr>
            <a:r>
              <a:rPr lang="es-ES_tradnl" sz="4800" i="1" dirty="0" smtClean="0">
                <a:latin typeface="HP Simplified" panose="020B0604020204020204" pitchFamily="34" charset="0"/>
              </a:rPr>
              <a:t>Las “buenas nuevas” de salvación</a:t>
            </a:r>
            <a:endParaRPr lang="es-ES_tradnl" sz="4800" i="1" dirty="0">
              <a:latin typeface="HP Simplified" panose="020B0604020204020204" pitchFamily="34" charset="0"/>
            </a:endParaRPr>
          </a:p>
        </p:txBody>
      </p:sp>
      <p:pic>
        <p:nvPicPr>
          <p:cNvPr id="6" name="Graphic 5" descr="Lecturer">
            <a:extLst>
              <a:ext uri="{FF2B5EF4-FFF2-40B4-BE49-F238E27FC236}">
                <a16:creationId xmlns:a16="http://schemas.microsoft.com/office/drawing/2014/main" xmlns="" id="{750C031C-889E-B081-D057-D1E936457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080695" y="0"/>
            <a:ext cx="1831093" cy="2438399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145BEF84-F0CD-F159-4FBE-9BF7874A9B0C}"/>
              </a:ext>
            </a:extLst>
          </p:cNvPr>
          <p:cNvSpPr txBox="1">
            <a:spLocks/>
          </p:cNvSpPr>
          <p:nvPr/>
        </p:nvSpPr>
        <p:spPr>
          <a:xfrm>
            <a:off x="628650" y="5812974"/>
            <a:ext cx="7886700" cy="52251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_tradnl" sz="3200" b="1" dirty="0" smtClean="0">
                <a:solidFill>
                  <a:schemeClr val="bg1"/>
                </a:solidFill>
                <a:latin typeface="HP Simplified" panose="020B0604020204020204" pitchFamily="34" charset="0"/>
              </a:rPr>
              <a:t>Marcos 16:15,16;  2 Tesalonisenses 1:6-9</a:t>
            </a:r>
            <a:endParaRPr lang="es-ES_tradnl" sz="3200" b="1" dirty="0">
              <a:solidFill>
                <a:schemeClr val="bg1"/>
              </a:solidFill>
              <a:latin typeface="HP Simplified" panose="020B06040202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276E97-23C4-D2AD-9F50-97A2845C7245}"/>
              </a:ext>
            </a:extLst>
          </p:cNvPr>
          <p:cNvSpPr txBox="1"/>
          <p:nvPr/>
        </p:nvSpPr>
        <p:spPr>
          <a:xfrm>
            <a:off x="329293" y="2536371"/>
            <a:ext cx="598714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i="1" dirty="0" smtClean="0">
                <a:solidFill>
                  <a:schemeClr val="accent6">
                    <a:lumMod val="75000"/>
                  </a:schemeClr>
                </a:solidFill>
              </a:rPr>
              <a:t>2.</a:t>
            </a:r>
            <a:endParaRPr lang="es-ES_tradnl" sz="36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E6CDF1D6-9698-4457-C354-A23D6FFF97FA}"/>
              </a:ext>
            </a:extLst>
          </p:cNvPr>
          <p:cNvCxnSpPr/>
          <p:nvPr/>
        </p:nvCxnSpPr>
        <p:spPr>
          <a:xfrm>
            <a:off x="628650" y="5812974"/>
            <a:ext cx="78867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14915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40000"/>
                <a:lumOff val="60000"/>
              </a:schemeClr>
            </a:gs>
            <a:gs pos="83000">
              <a:schemeClr val="accent6">
                <a:lumMod val="40000"/>
                <a:lumOff val="60000"/>
              </a:schemeClr>
            </a:gs>
            <a:gs pos="90446">
              <a:schemeClr val="accent6">
                <a:lumMod val="40000"/>
                <a:lumOff val="6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78D26E-40D1-172D-A010-348EA11B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708321" cy="1325563"/>
          </a:xfrm>
          <a:solidFill>
            <a:srgbClr val="E2F0D9"/>
          </a:solidFill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/>
          <a:lstStyle/>
          <a:p>
            <a:r>
              <a:rPr lang="es-ES_tradnl" sz="3200" dirty="0" smtClean="0">
                <a:latin typeface="HP Simplified" panose="020B0604020204020204" pitchFamily="34" charset="0"/>
              </a:rPr>
              <a:t>El mensaje de</a:t>
            </a:r>
            <a:r>
              <a:rPr lang="es-ES_tradnl" dirty="0" smtClean="0">
                <a:latin typeface="HP Simplified" panose="020B0604020204020204" pitchFamily="34" charset="0"/>
              </a:rPr>
              <a:t/>
            </a:r>
            <a:br>
              <a:rPr lang="es-ES_tradnl" dirty="0" smtClean="0">
                <a:latin typeface="HP Simplified" panose="020B0604020204020204" pitchFamily="34" charset="0"/>
              </a:rPr>
            </a:br>
            <a:r>
              <a:rPr lang="es-ES_tradnl" sz="4400" b="1" dirty="0" smtClean="0">
                <a:latin typeface="HP Simplified" panose="020B0604020204020204" pitchFamily="34" charset="0"/>
              </a:rPr>
              <a:t>condenación</a:t>
            </a:r>
            <a:endParaRPr lang="es-ES_tradnl" b="1" dirty="0">
              <a:latin typeface="HP Simplified" panose="020B0604020204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3B5CFA-DE96-6480-1423-8389EF5FE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09862"/>
          </a:xfrm>
          <a:solidFill>
            <a:srgbClr val="E2F0D9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indent="0" algn="ctr">
              <a:buNone/>
            </a:pPr>
            <a:endParaRPr lang="es-ES_tradnl" dirty="0" smtClean="0"/>
          </a:p>
          <a:p>
            <a:pPr marL="0" indent="0" algn="ctr">
              <a:buNone/>
            </a:pPr>
            <a:endParaRPr lang="es-ES_tradnl" dirty="0" smtClean="0"/>
          </a:p>
          <a:p>
            <a:pPr marL="0" indent="0" algn="ctr">
              <a:buNone/>
            </a:pPr>
            <a:r>
              <a:rPr lang="es-ES_tradnl" sz="6000" b="1" dirty="0" smtClean="0">
                <a:latin typeface="HP Simplified" panose="020B0604020204020204" pitchFamily="34" charset="0"/>
              </a:rPr>
              <a:t>Se asocia con la incredulidad</a:t>
            </a:r>
          </a:p>
          <a:p>
            <a:pPr marL="0" indent="0" algn="ctr">
              <a:buNone/>
            </a:pPr>
            <a:r>
              <a:rPr lang="es-ES_tradnl" sz="5400" i="1" dirty="0" smtClean="0">
                <a:latin typeface="HP Simplified" panose="020B0604020204020204" pitchFamily="34" charset="0"/>
              </a:rPr>
              <a:t>Rebeldía y desobediencia</a:t>
            </a:r>
            <a:endParaRPr lang="es-ES_tradnl" sz="5400" i="1" dirty="0">
              <a:latin typeface="HP Simplified" panose="020B0604020204020204" pitchFamily="34" charset="0"/>
            </a:endParaRPr>
          </a:p>
        </p:txBody>
      </p:sp>
      <p:pic>
        <p:nvPicPr>
          <p:cNvPr id="6" name="Graphic 5" descr="Lecturer">
            <a:extLst>
              <a:ext uri="{FF2B5EF4-FFF2-40B4-BE49-F238E27FC236}">
                <a16:creationId xmlns:a16="http://schemas.microsoft.com/office/drawing/2014/main" xmlns="" id="{750C031C-889E-B081-D057-D1E936457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080695" y="0"/>
            <a:ext cx="1831093" cy="2438399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145BEF84-F0CD-F159-4FBE-9BF7874A9B0C}"/>
              </a:ext>
            </a:extLst>
          </p:cNvPr>
          <p:cNvSpPr txBox="1">
            <a:spLocks/>
          </p:cNvSpPr>
          <p:nvPr/>
        </p:nvSpPr>
        <p:spPr>
          <a:xfrm>
            <a:off x="628650" y="5743575"/>
            <a:ext cx="7886700" cy="59191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HP Simplified" panose="020B0604020204020204" pitchFamily="34" charset="0"/>
              </a:rPr>
              <a:t>Marcos 16.16;  Juan  3:18;  2 Tesalonisenses 1:8-9</a:t>
            </a:r>
            <a:endParaRPr lang="es-ES_tradnl" sz="2800" b="1" dirty="0">
              <a:solidFill>
                <a:schemeClr val="bg1"/>
              </a:solidFill>
              <a:latin typeface="HP Simplified" panose="020B06040202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276E97-23C4-D2AD-9F50-97A2845C7245}"/>
              </a:ext>
            </a:extLst>
          </p:cNvPr>
          <p:cNvSpPr txBox="1"/>
          <p:nvPr/>
        </p:nvSpPr>
        <p:spPr>
          <a:xfrm>
            <a:off x="329293" y="2536371"/>
            <a:ext cx="598714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chemeClr val="accent6">
                    <a:lumMod val="75000"/>
                  </a:schemeClr>
                </a:solidFill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23352222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40000"/>
                <a:lumOff val="60000"/>
              </a:schemeClr>
            </a:gs>
            <a:gs pos="83000">
              <a:schemeClr val="accent6">
                <a:lumMod val="40000"/>
                <a:lumOff val="60000"/>
              </a:schemeClr>
            </a:gs>
            <a:gs pos="90446">
              <a:schemeClr val="accent6">
                <a:lumMod val="40000"/>
                <a:lumOff val="6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78D26E-40D1-172D-A010-348EA11B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708321" cy="1325563"/>
          </a:xfrm>
          <a:solidFill>
            <a:srgbClr val="E2F0D9"/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es-ES_tradnl" sz="4000" dirty="0" smtClean="0">
                <a:latin typeface="HP Simplified" panose="020B0604020204020204" pitchFamily="34" charset="0"/>
              </a:rPr>
              <a:t>El mensaje de</a:t>
            </a:r>
            <a:br>
              <a:rPr lang="es-ES_tradnl" sz="4000" dirty="0" smtClean="0">
                <a:latin typeface="HP Simplified" panose="020B0604020204020204" pitchFamily="34" charset="0"/>
              </a:rPr>
            </a:br>
            <a:r>
              <a:rPr lang="es-ES_tradnl" sz="5400" b="1" dirty="0" smtClean="0">
                <a:latin typeface="HP Simplified" panose="020B0604020204020204" pitchFamily="34" charset="0"/>
              </a:rPr>
              <a:t>condenación</a:t>
            </a:r>
            <a:endParaRPr lang="es-ES_tradnl" sz="4000" b="1" dirty="0">
              <a:latin typeface="HP Simplified" panose="020B0604020204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3B5CFA-DE96-6480-1423-8389EF5FE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09862"/>
          </a:xfrm>
          <a:solidFill>
            <a:srgbClr val="E2F0D9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indent="0" algn="ctr">
              <a:buNone/>
            </a:pPr>
            <a:endParaRPr lang="es-ES_tradnl" dirty="0" smtClean="0"/>
          </a:p>
          <a:p>
            <a:pPr marL="0" indent="0" algn="ctr">
              <a:buNone/>
            </a:pPr>
            <a:endParaRPr lang="es-ES_tradnl" dirty="0"/>
          </a:p>
        </p:txBody>
      </p:sp>
      <p:pic>
        <p:nvPicPr>
          <p:cNvPr id="6" name="Graphic 5" descr="Lecturer">
            <a:extLst>
              <a:ext uri="{FF2B5EF4-FFF2-40B4-BE49-F238E27FC236}">
                <a16:creationId xmlns:a16="http://schemas.microsoft.com/office/drawing/2014/main" xmlns="" id="{750C031C-889E-B081-D057-D1E9364579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080695" y="0"/>
            <a:ext cx="1831093" cy="2438399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145BEF84-F0CD-F159-4FBE-9BF7874A9B0C}"/>
              </a:ext>
            </a:extLst>
          </p:cNvPr>
          <p:cNvSpPr txBox="1">
            <a:spLocks/>
          </p:cNvSpPr>
          <p:nvPr/>
        </p:nvSpPr>
        <p:spPr>
          <a:xfrm>
            <a:off x="628650" y="5837740"/>
            <a:ext cx="7886700" cy="61590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_tradnl" sz="3200" b="1" dirty="0" smtClean="0">
                <a:solidFill>
                  <a:schemeClr val="bg1"/>
                </a:solidFill>
                <a:latin typeface="HP Simplified" panose="020B0604020204020204" pitchFamily="34" charset="0"/>
              </a:rPr>
              <a:t>Juan 3:19,20;  Judas 4</a:t>
            </a:r>
            <a:endParaRPr lang="es-ES_tradnl" sz="3200" b="1" dirty="0">
              <a:solidFill>
                <a:schemeClr val="bg1"/>
              </a:solidFill>
              <a:latin typeface="HP Simplified" panose="020B06040202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276E97-23C4-D2AD-9F50-97A2845C7245}"/>
              </a:ext>
            </a:extLst>
          </p:cNvPr>
          <p:cNvSpPr txBox="1"/>
          <p:nvPr/>
        </p:nvSpPr>
        <p:spPr>
          <a:xfrm>
            <a:off x="329293" y="2536371"/>
            <a:ext cx="598714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i="1" dirty="0" smtClean="0">
                <a:solidFill>
                  <a:schemeClr val="accent6">
                    <a:lumMod val="75000"/>
                  </a:schemeClr>
                </a:solidFill>
              </a:rPr>
              <a:t>4.</a:t>
            </a:r>
            <a:endParaRPr lang="es-ES_tradnl" sz="36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862905B0-3738-C2C4-DA57-C84CD95C2848}"/>
              </a:ext>
            </a:extLst>
          </p:cNvPr>
          <p:cNvCxnSpPr/>
          <p:nvPr/>
        </p:nvCxnSpPr>
        <p:spPr>
          <a:xfrm>
            <a:off x="628650" y="5812974"/>
            <a:ext cx="78867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Rectángulo 7"/>
          <p:cNvSpPr/>
          <p:nvPr/>
        </p:nvSpPr>
        <p:spPr>
          <a:xfrm>
            <a:off x="1766891" y="2479941"/>
            <a:ext cx="62293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5400" b="1" dirty="0" smtClean="0">
                <a:latin typeface="HP Simplified" panose="020B0604020204020204" pitchFamily="34" charset="0"/>
              </a:rPr>
              <a:t>Se conliga con amar las tinieblas y aborrecer la luz</a:t>
            </a:r>
            <a:endParaRPr lang="es-ES_tradnl" sz="5400" b="1" dirty="0">
              <a:latin typeface="HP Simplified" panose="020B0604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688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301</Words>
  <Application>Microsoft Macintosh PowerPoint</Application>
  <PresentationFormat>Presentación en pantalla (4:3)</PresentationFormat>
  <Paragraphs>73</Paragraphs>
  <Slides>16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Arial Rounded MT Bold</vt:lpstr>
      <vt:lpstr>Calibri</vt:lpstr>
      <vt:lpstr>Calibri Light</vt:lpstr>
      <vt:lpstr>Harlow Solid Italic</vt:lpstr>
      <vt:lpstr>HP Simplified</vt:lpstr>
      <vt:lpstr>Arial</vt:lpstr>
      <vt:lpstr>Office Theme</vt:lpstr>
      <vt:lpstr>Presentación de PowerPoint</vt:lpstr>
      <vt:lpstr>¡Bienvenidos! </vt:lpstr>
      <vt:lpstr>Marcos 16.15,16 </vt:lpstr>
      <vt:lpstr>   </vt:lpstr>
      <vt:lpstr> El                        mensaje de CONDENACIÓN</vt:lpstr>
      <vt:lpstr>El mensaje de condenación</vt:lpstr>
      <vt:lpstr>El mensaje de condenación</vt:lpstr>
      <vt:lpstr>El mensaje de condenación</vt:lpstr>
      <vt:lpstr>El mensaje de condenación</vt:lpstr>
      <vt:lpstr>El mensaje de condenación</vt:lpstr>
      <vt:lpstr>El mensaje de condenación</vt:lpstr>
      <vt:lpstr>El mensaje de condenación</vt:lpstr>
      <vt:lpstr>El mensaje de condenación</vt:lpstr>
      <vt:lpstr>El mensaje de condenación</vt:lpstr>
      <vt:lpstr> El                        mensaje de CONDENACIÓN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mensaje de condenación</dc:title>
  <dc:subject/>
  <dc:creator>R C Amador</dc:creator>
  <cp:keywords/>
  <dc:description/>
  <cp:lastModifiedBy>Microsoft Office User</cp:lastModifiedBy>
  <cp:revision>44</cp:revision>
  <dcterms:created xsi:type="dcterms:W3CDTF">2022-03-02T21:16:18Z</dcterms:created>
  <dcterms:modified xsi:type="dcterms:W3CDTF">2022-12-21T18:28:58Z</dcterms:modified>
  <cp:category/>
</cp:coreProperties>
</file>