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3" r:id="rId2"/>
    <p:sldId id="269" r:id="rId3"/>
    <p:sldId id="258" r:id="rId4"/>
    <p:sldId id="285" r:id="rId5"/>
    <p:sldId id="260" r:id="rId6"/>
    <p:sldId id="262" r:id="rId7"/>
    <p:sldId id="263" r:id="rId8"/>
    <p:sldId id="264" r:id="rId9"/>
    <p:sldId id="287" r:id="rId10"/>
    <p:sldId id="277" r:id="rId11"/>
    <p:sldId id="278" r:id="rId12"/>
    <p:sldId id="280" r:id="rId13"/>
    <p:sldId id="28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0099"/>
    <a:srgbClr val="E7E200"/>
    <a:srgbClr val="FFB8A7"/>
    <a:srgbClr val="FFBDFF"/>
    <a:srgbClr val="B4FF8F"/>
    <a:srgbClr val="0066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36" autoAdjust="0"/>
  </p:normalViewPr>
  <p:slideViewPr>
    <p:cSldViewPr>
      <p:cViewPr varScale="1">
        <p:scale>
          <a:sx n="97" d="100"/>
          <a:sy n="97" d="100"/>
        </p:scale>
        <p:origin x="20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D3029B-7F4E-4892-A51A-91D724002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B1CA8D-1333-4871-A015-FB11AF4C81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DD54C-63C7-440B-9D22-1EA71A238DE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D897D-74CE-48EB-874E-35A7C5AFB3F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50D17-DA55-4843-8AEE-2C1964DCB09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b="1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B00BB1-FD5D-4331-ACA1-1D4F3D477CF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49B0A-FF48-401F-85FD-70E07B7B248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s-MX" b="1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93B22-1DE8-47D6-9464-B1CE91AC541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b="1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913CF8-E15D-4638-B443-906F89C3644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84330B-2D5A-45F7-9503-0C46F11A3DB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8CF6D-8301-4D2A-A03A-469BF766EA0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9F4BC-05C7-4F1D-A6C6-88B221114A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6732E-F54B-49B7-AA42-36C1832CC5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74E7A-144B-4CF8-81B7-7FD43263C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9A782-C154-4C5C-B4FA-D6C31C44AD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BF960-1100-4400-AC30-521DA1D934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F09F-4EF1-4F78-849F-6385607AE5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A557B-E9D6-4E2A-A853-C23BAF36B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44EE2-E3C6-48AC-B483-1D19455DB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3C45F-639F-4EE0-BF78-E91C04C45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B790A-3110-474B-8C19-198657A1AE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EA2F4-55E1-4D32-9F22-489A9586B0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171CB-5E47-4F54-915F-2924F99DF7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AC17E-F6F4-45F4-8A62-6DC2AEE615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87243-FF7F-428E-8362-7813A38B4B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5591B4-4B79-4B62-B378-A0B8A50EF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eg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E4AD3A-59EE-4852-B5CD-25362D63FE5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3075" name="Picture 2" descr="DCP_00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WordArt 7"/>
          <p:cNvSpPr>
            <a:spLocks noChangeArrowheads="1" noChangeShapeType="1" noTextEdit="1"/>
          </p:cNvSpPr>
          <p:nvPr/>
        </p:nvSpPr>
        <p:spPr bwMode="auto">
          <a:xfrm>
            <a:off x="1676400" y="4572000"/>
            <a:ext cx="6096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"HACED ESTO</a:t>
            </a:r>
          </a:p>
          <a:p>
            <a:pPr algn="ctr"/>
            <a:r>
              <a:rPr lang="es-ES" sz="3600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EN MEMORIA DE MI"</a:t>
            </a:r>
            <a:endParaRPr lang="en-US" sz="3600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457200" y="762000"/>
            <a:ext cx="30480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1" name="Rectangle 5"/>
          <p:cNvSpPr>
            <a:spLocks noChangeArrowheads="1"/>
          </p:cNvSpPr>
          <p:nvPr/>
        </p:nvSpPr>
        <p:spPr bwMode="auto">
          <a:xfrm>
            <a:off x="2590800" y="17526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3733800" y="990600"/>
            <a:ext cx="5181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MX" sz="2800" dirty="0">
                <a:latin typeface="Arial Black" pitchFamily="34" charset="0"/>
                <a:sym typeface="Wingdings" pitchFamily="2" charset="2"/>
              </a:rPr>
              <a:t>La próxima vez que tomes la Cena de Señor, </a:t>
            </a:r>
            <a:r>
              <a:rPr lang="es-MX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inclina la cabeza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cierra los ojos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e </a:t>
            </a:r>
            <a:r>
              <a:rPr lang="es-MX" sz="28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imagínate a Jesús</a:t>
            </a:r>
            <a:r>
              <a:rPr lang="es-MX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..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800" b="1" i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  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azotado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golpeado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escupido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y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clavado en una cruz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herido</a:t>
            </a:r>
            <a:r>
              <a:rPr lang="es-MX" sz="2800" u="sng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y </a:t>
            </a:r>
            <a:r>
              <a:rPr lang="es-MX" sz="2800" b="1" u="sng" dirty="0">
                <a:latin typeface="Arial Black" pitchFamily="34" charset="0"/>
                <a:sym typeface="Wingdings" pitchFamily="2" charset="2"/>
              </a:rPr>
              <a:t>sangriento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.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8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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800" dirty="0">
                <a:latin typeface="Arial Black" pitchFamily="34" charset="0"/>
              </a:rPr>
              <a:t>¿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Por </a:t>
            </a:r>
            <a:r>
              <a:rPr lang="es-MX" sz="2800" dirty="0">
                <a:latin typeface="Arial Black" pitchFamily="34" charset="0"/>
              </a:rPr>
              <a:t>Qué</a:t>
            </a:r>
            <a:r>
              <a:rPr lang="es-MX" sz="2800" b="1" dirty="0">
                <a:latin typeface="Arial Black" pitchFamily="34" charset="0"/>
                <a:sym typeface="Wingdings" pitchFamily="2" charset="2"/>
              </a:rPr>
              <a:t> recordar esto?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dirty="0">
                <a:latin typeface="Arial Black" pitchFamily="34" charset="0"/>
                <a:sym typeface="Wingdings" pitchFamily="2" charset="2"/>
              </a:rPr>
              <a:t>    </a:t>
            </a:r>
            <a:r>
              <a:rPr lang="es-MX" sz="28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Porque---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3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¡LO HIZO POR TI!</a:t>
            </a:r>
            <a:endParaRPr lang="es-MX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 pitchFamily="2" charset="2"/>
            </a:endParaRPr>
          </a:p>
        </p:txBody>
      </p:sp>
      <p:graphicFrame>
        <p:nvGraphicFramePr>
          <p:cNvPr id="44057" name="Object 25"/>
          <p:cNvGraphicFramePr>
            <a:graphicFrameLocks noGrp="1" noChangeAspect="1"/>
          </p:cNvGraphicFramePr>
          <p:nvPr>
            <p:ph sz="half" idx="2"/>
          </p:nvPr>
        </p:nvGraphicFramePr>
        <p:xfrm>
          <a:off x="304800" y="3429000"/>
          <a:ext cx="32004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3" imgW="4572120" imgH="3429136" progId="PowerPoint.Show.8">
                  <p:embed/>
                </p:oleObj>
              </mc:Choice>
              <mc:Fallback>
                <p:oleObj name="Presentation" r:id="rId3" imgW="4572120" imgH="3429136" progId="PowerPoint.Show.8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29000"/>
                        <a:ext cx="3200400" cy="289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281627" y="152400"/>
            <a:ext cx="39929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CONCLUSI</a:t>
            </a:r>
            <a:r>
              <a:rPr lang="en-US" sz="4000" dirty="0">
                <a:solidFill>
                  <a:srgbClr val="0000FF"/>
                </a:solidFill>
                <a:latin typeface="Arial Black" pitchFamily="34" charset="0"/>
              </a:rPr>
              <a:t>Ó</a:t>
            </a:r>
            <a:r>
              <a:rPr lang="en-US" sz="4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4000" b="1" cap="none" spc="0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9" name="Picture 2" descr="http://t2.gstatic.com/images?q=tbn:ANd9GcQlkqK2zo9KdxePYfUTe8JhPsO9KaGZM7weats0RcijKH1Rtpi7m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57200"/>
            <a:ext cx="3124200" cy="2667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7" name="Picture 12" descr="christ en croix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90527" y="3800211"/>
            <a:ext cx="2590800" cy="2637065"/>
          </a:xfrm>
        </p:spPr>
      </p:pic>
      <p:pic>
        <p:nvPicPr>
          <p:cNvPr id="4" name="Picture 7" descr="0805459235"/>
          <p:cNvPicPr>
            <a:picLocks noChangeAspect="1" noChangeArrowheads="1"/>
          </p:cNvPicPr>
          <p:nvPr/>
        </p:nvPicPr>
        <p:blipFill>
          <a:blip r:embed="rId4" cstate="print"/>
          <a:srcRect t="22807"/>
          <a:stretch>
            <a:fillRect/>
          </a:stretch>
        </p:blipFill>
        <p:spPr>
          <a:xfrm>
            <a:off x="990600" y="1828800"/>
            <a:ext cx="2819400" cy="362494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09900" y="192107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LECCI</a:t>
            </a:r>
            <a:r>
              <a:rPr lang="en-US" sz="3600" dirty="0">
                <a:latin typeface="Arial Black" pitchFamily="34" charset="0"/>
              </a:rPr>
              <a:t>Ó</a:t>
            </a:r>
            <a:r>
              <a:rPr lang="en-US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3600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066800"/>
            <a:ext cx="4840108" cy="954107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Cada vez que tomemos </a:t>
            </a:r>
          </a:p>
          <a:p>
            <a:pPr algn="ctr"/>
            <a:r>
              <a:rPr lang="es-MX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Cena Del Señor </a:t>
            </a:r>
            <a:endParaRPr lang="es-MX" sz="28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895600"/>
            <a:ext cx="1143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780254" y="1738108"/>
            <a:ext cx="4211346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Hacerlo </a:t>
            </a:r>
          </a:p>
          <a:p>
            <a:pPr algn="ctr"/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Recordando</a:t>
            </a:r>
          </a:p>
          <a:p>
            <a:pPr algn="ctr"/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Que Cristo</a:t>
            </a:r>
          </a:p>
          <a:p>
            <a:pPr algn="ctr"/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Hizo Por Nosotros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Oval 2"/>
          <p:cNvSpPr>
            <a:spLocks noChangeArrowheads="1"/>
          </p:cNvSpPr>
          <p:nvPr/>
        </p:nvSpPr>
        <p:spPr bwMode="auto">
          <a:xfrm>
            <a:off x="152400" y="4648200"/>
            <a:ext cx="2514600" cy="1485900"/>
          </a:xfrm>
          <a:prstGeom prst="ellipse">
            <a:avLst/>
          </a:prstGeom>
          <a:solidFill>
            <a:srgbClr val="FFB8A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6781800" y="762000"/>
            <a:ext cx="2133600" cy="1771650"/>
          </a:xfrm>
          <a:prstGeom prst="ellipse">
            <a:avLst/>
          </a:prstGeom>
          <a:solidFill>
            <a:srgbClr val="FFBD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3048000" y="5029200"/>
            <a:ext cx="3048000" cy="1676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6629400" y="4343400"/>
            <a:ext cx="2286000" cy="135255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228600" y="609600"/>
            <a:ext cx="2286000" cy="2038350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3200400" y="152400"/>
            <a:ext cx="2667000" cy="1447800"/>
          </a:xfrm>
          <a:prstGeom prst="ellipse">
            <a:avLst/>
          </a:prstGeom>
          <a:solidFill>
            <a:srgbClr val="B4FF8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7010400" y="1752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 </a:t>
            </a:r>
            <a:endParaRPr lang="en-US" sz="2400" i="1" dirty="0">
              <a:latin typeface="Arial Black" pitchFamily="34" charset="0"/>
            </a:endParaRPr>
          </a:p>
        </p:txBody>
      </p:sp>
      <p:sp>
        <p:nvSpPr>
          <p:cNvPr id="16394" name="AutoShape 9"/>
          <p:cNvSpPr>
            <a:spLocks noChangeArrowheads="1"/>
          </p:cNvSpPr>
          <p:nvPr/>
        </p:nvSpPr>
        <p:spPr bwMode="auto">
          <a:xfrm>
            <a:off x="3276600" y="2362200"/>
            <a:ext cx="2667000" cy="1981200"/>
          </a:xfrm>
          <a:prstGeom prst="octagon">
            <a:avLst>
              <a:gd name="adj" fmla="val 2928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3352800" y="2743200"/>
            <a:ext cx="2590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0033CC"/>
                </a:solidFill>
                <a:latin typeface="Arial Black" pitchFamily="34" charset="0"/>
              </a:rPr>
              <a:t>EL PLAN DE DIOS DE SALVACIÓN</a:t>
            </a:r>
          </a:p>
        </p:txBody>
      </p:sp>
      <p:sp>
        <p:nvSpPr>
          <p:cNvPr id="16396" name="AutoShape 11"/>
          <p:cNvSpPr>
            <a:spLocks noChangeArrowheads="1"/>
          </p:cNvSpPr>
          <p:nvPr/>
        </p:nvSpPr>
        <p:spPr bwMode="auto">
          <a:xfrm rot="-2171818">
            <a:off x="5861050" y="2460625"/>
            <a:ext cx="1155700" cy="465138"/>
          </a:xfrm>
          <a:prstGeom prst="rightArrow">
            <a:avLst>
              <a:gd name="adj1" fmla="val 50000"/>
              <a:gd name="adj2" fmla="val 62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7" name="AutoShape 12"/>
          <p:cNvSpPr>
            <a:spLocks noChangeArrowheads="1"/>
          </p:cNvSpPr>
          <p:nvPr/>
        </p:nvSpPr>
        <p:spPr bwMode="auto">
          <a:xfrm rot="2064529">
            <a:off x="5719763" y="3987800"/>
            <a:ext cx="1204912" cy="457200"/>
          </a:xfrm>
          <a:prstGeom prst="rightArrow">
            <a:avLst>
              <a:gd name="adj1" fmla="val 50000"/>
              <a:gd name="adj2" fmla="val 658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 rot="5400000">
            <a:off x="4267200" y="44196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9" name="AutoShape 14"/>
          <p:cNvSpPr>
            <a:spLocks noChangeArrowheads="1"/>
          </p:cNvSpPr>
          <p:nvPr/>
        </p:nvSpPr>
        <p:spPr bwMode="auto">
          <a:xfrm rot="-2377709">
            <a:off x="2297113" y="4111625"/>
            <a:ext cx="1273175" cy="457200"/>
          </a:xfrm>
          <a:prstGeom prst="leftArrow">
            <a:avLst>
              <a:gd name="adj1" fmla="val 50000"/>
              <a:gd name="adj2" fmla="val 69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400" name="AutoShape 15"/>
          <p:cNvSpPr>
            <a:spLocks noChangeArrowheads="1"/>
          </p:cNvSpPr>
          <p:nvPr/>
        </p:nvSpPr>
        <p:spPr bwMode="auto">
          <a:xfrm rot="1286864">
            <a:off x="2290763" y="2332038"/>
            <a:ext cx="1138237" cy="381000"/>
          </a:xfrm>
          <a:prstGeom prst="leftArrow">
            <a:avLst>
              <a:gd name="adj1" fmla="val 50000"/>
              <a:gd name="adj2" fmla="val 746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401" name="AutoShape 16"/>
          <p:cNvSpPr>
            <a:spLocks noChangeArrowheads="1"/>
          </p:cNvSpPr>
          <p:nvPr/>
        </p:nvSpPr>
        <p:spPr bwMode="auto">
          <a:xfrm>
            <a:off x="4343400" y="1676400"/>
            <a:ext cx="457200" cy="6858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6858000" y="1219200"/>
            <a:ext cx="2057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10:17</a:t>
            </a:r>
            <a:endParaRPr lang="en-US" sz="2400" i="1" dirty="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OYE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6858000" y="4495800"/>
            <a:ext cx="1828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JN 3:16</a:t>
            </a: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CREE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2819400" y="5334000"/>
            <a:ext cx="3276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  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HCH 2:38</a:t>
            </a:r>
            <a:endParaRPr lang="en-US" sz="2400" i="1" dirty="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  ARREPIÉNTETE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0" y="4953000"/>
            <a:ext cx="2514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</a:rPr>
              <a:t>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10:9-10</a:t>
            </a:r>
            <a:endParaRPr lang="en-US" sz="2400" i="1" dirty="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  CONFIESA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228600" y="11430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MR 16:16 </a:t>
            </a:r>
            <a:endParaRPr lang="en-US" sz="2400" i="1" dirty="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BAUTÍZATE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200400" y="457200"/>
            <a:ext cx="259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   REV 2:10</a:t>
            </a:r>
          </a:p>
          <a:p>
            <a:pPr algn="ctr"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   SED FIEL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7" grpId="0"/>
      <p:bldP spid="51218" grpId="0"/>
      <p:bldP spid="51219" grpId="0"/>
      <p:bldP spid="51220" grpId="0"/>
      <p:bldP spid="51221" grpId="0"/>
      <p:bldP spid="512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7BCF0C-E161-615F-0BE5-70C5FA1078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9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05BD0-9F10-41F0-9E46-0C604B698B3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147" name="Picture 2" descr="1 Cor. 11:24"/>
          <p:cNvPicPr>
            <a:picLocks noChangeAspect="1" noChangeArrowheads="1"/>
          </p:cNvPicPr>
          <p:nvPr/>
        </p:nvPicPr>
        <p:blipFill>
          <a:blip r:embed="rId3" cstate="print"/>
          <a:srcRect b="1332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667000" y="990600"/>
            <a:ext cx="60198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Arial Black" pitchFamily="34" charset="0"/>
              </a:rPr>
              <a:t>24</a:t>
            </a:r>
            <a:r>
              <a:rPr lang="es-MX" sz="2800" b="1" dirty="0">
                <a:latin typeface="Arial Black" pitchFamily="34" charset="0"/>
              </a:rPr>
              <a:t> y después de dar gracias, lo partió y dijo: Esto es mi cuerpo que es para vosotros; haced esto en memoria de mí. </a:t>
            </a:r>
          </a:p>
          <a:p>
            <a:r>
              <a:rPr lang="es-MX" sz="2800" b="1" dirty="0">
                <a:solidFill>
                  <a:srgbClr val="FF0000"/>
                </a:solidFill>
                <a:latin typeface="Arial Black" pitchFamily="34" charset="0"/>
              </a:rPr>
              <a:t>25</a:t>
            </a:r>
            <a:r>
              <a:rPr lang="es-MX" sz="2800" b="1" dirty="0">
                <a:latin typeface="Arial Black" pitchFamily="34" charset="0"/>
              </a:rPr>
              <a:t> De la misma manera tomó también la copa después de haber cenado, diciendo:   </a:t>
            </a:r>
            <a:r>
              <a:rPr lang="es-MX" sz="2800" b="1" i="1" dirty="0">
                <a:latin typeface="Arial Black" pitchFamily="34" charset="0"/>
              </a:rPr>
              <a:t>Esta copa es el nuevo pacto en mi sangre; </a:t>
            </a:r>
            <a:r>
              <a:rPr lang="es-MX" sz="2800" b="1" i="1" u="sng" dirty="0">
                <a:latin typeface="Arial Black" pitchFamily="34" charset="0"/>
              </a:rPr>
              <a:t>haced esto</a:t>
            </a:r>
            <a:r>
              <a:rPr lang="es-MX" sz="2800" b="1" i="1" dirty="0">
                <a:latin typeface="Arial Black" pitchFamily="34" charset="0"/>
              </a:rPr>
              <a:t> cuantas veces la bebáis        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memoria de mí</a:t>
            </a:r>
            <a:r>
              <a:rPr lang="es-MX" sz="2800" b="1" i="1" dirty="0">
                <a:latin typeface="Arial Black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91152" y="152400"/>
            <a:ext cx="491993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COR 11:24-25</a:t>
            </a:r>
            <a:endParaRPr lang="en-US" sz="44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10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solidFill>
                  <a:srgbClr val="006600"/>
                </a:solidFill>
                <a:latin typeface="Verdana" pitchFamily="34" charset="0"/>
                <a:sym typeface="Wingdings" pitchFamily="2" charset="2"/>
              </a:rPr>
              <a:t> 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Cuando Dios sacó a Israel de la esclavitud en Egipto El estableció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La Pascua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, para que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recordaran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como Dios los había librado de la esclavitud. </a:t>
            </a:r>
            <a:endParaRPr lang="en-US" sz="2400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solidFill>
                  <a:srgbClr val="006600"/>
                </a:solidFill>
                <a:latin typeface="Verdana" pitchFamily="34" charset="0"/>
                <a:sym typeface="Wingdings" pitchFamily="2" charset="2"/>
              </a:rPr>
              <a:t> 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Cristo, antes de ser entregado a muerte, estableció la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Cena Del Señor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, para que cada  vez que la comamos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lo recordáramos</a:t>
            </a:r>
            <a:r>
              <a:rPr lang="es-MX" sz="2400" b="1" i="1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400" b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v24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solidFill>
                  <a:srgbClr val="006600"/>
                </a:solidFill>
                <a:latin typeface="Verdana" pitchFamily="34" charset="0"/>
                <a:sym typeface="Wingdings" pitchFamily="2" charset="2"/>
              </a:rPr>
              <a:t> 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Considerando lo que hemos dicho surgen dos preguntas…………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latin typeface="Arial Black" pitchFamily="34" charset="0"/>
                <a:sym typeface="Wingdings" pitchFamily="2" charset="2"/>
              </a:rPr>
              <a:t>    </a:t>
            </a:r>
            <a:r>
              <a:rPr lang="es-MX" sz="2400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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dirty="0">
                <a:latin typeface="Arial Black" pitchFamily="34" charset="0"/>
              </a:rPr>
              <a:t>¿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Por </a:t>
            </a:r>
            <a:r>
              <a:rPr lang="es-MX" sz="2400" dirty="0">
                <a:latin typeface="Arial Black" pitchFamily="34" charset="0"/>
              </a:rPr>
              <a:t>Qué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necesitaba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Israel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un recordatorio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” y por qué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necesitamos uno nosotros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?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latin typeface="Arial Black" pitchFamily="34" charset="0"/>
                <a:sym typeface="Wingdings" pitchFamily="2" charset="2"/>
              </a:rPr>
              <a:t>    </a:t>
            </a:r>
            <a:r>
              <a:rPr lang="es-MX" sz="2400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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dirty="0">
                <a:latin typeface="Arial Black" pitchFamily="34" charset="0"/>
              </a:rPr>
              <a:t>¿Qué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significan las palabras,                            	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Haced esto en memoria de mi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”?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sz="2400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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Estas preguntas vamos a contestarlas en la lección titulada-------------</a:t>
            </a:r>
          </a:p>
          <a:p>
            <a:pPr eaLnBrk="1" hangingPunct="1">
              <a:lnSpc>
                <a:spcPct val="90000"/>
              </a:lnSpc>
              <a:buNone/>
            </a:pPr>
            <a:endParaRPr lang="es-MX" sz="2400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­"/>
            </a:pPr>
            <a:endParaRPr lang="es-MX" sz="2400" dirty="0">
              <a:latin typeface="Arial Black" pitchFamily="34" charset="0"/>
              <a:sym typeface="Wingdings" pitchFamily="2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80785" y="152400"/>
            <a:ext cx="46546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/>
                <a:solidFill>
                  <a:srgbClr val="CC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INTRODUCCI</a:t>
            </a:r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Ó</a:t>
            </a:r>
            <a:r>
              <a:rPr lang="en-US" sz="4000" b="1" dirty="0">
                <a:ln w="1905"/>
                <a:solidFill>
                  <a:srgbClr val="CC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4000" b="1" cap="none" spc="0" dirty="0">
              <a:ln w="1905"/>
              <a:solidFill>
                <a:srgbClr val="CC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187D1A-58A2-464F-A92A-7CCBB8CBF85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171" name="Picture 2" descr="DCP_00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WordArt 7"/>
          <p:cNvSpPr>
            <a:spLocks noChangeArrowheads="1" noChangeShapeType="1" noTextEdit="1"/>
          </p:cNvSpPr>
          <p:nvPr/>
        </p:nvSpPr>
        <p:spPr bwMode="auto">
          <a:xfrm>
            <a:off x="990600" y="3733800"/>
            <a:ext cx="7467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"HACED ESTO</a:t>
            </a:r>
          </a:p>
          <a:p>
            <a:pPr algn="ctr"/>
            <a:r>
              <a:rPr lang="es-ES" sz="3600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EN MEMORIA DE MI"</a:t>
            </a:r>
            <a:endParaRPr lang="en-US" sz="3600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346DAD-A1BA-48D2-A913-7FD6932573B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43" name="Picture 4" descr="1 Cor. 11:24"/>
          <p:cNvPicPr>
            <a:picLocks noChangeAspect="1" noChangeArrowheads="1"/>
          </p:cNvPicPr>
          <p:nvPr/>
        </p:nvPicPr>
        <p:blipFill>
          <a:blip r:embed="rId3" cstate="print"/>
          <a:srcRect l="3333" b="1444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0" y="1219200"/>
            <a:ext cx="6705600" cy="5410200"/>
          </a:xfrm>
        </p:spPr>
        <p:txBody>
          <a:bodyPr/>
          <a:lstStyle/>
          <a:p>
            <a:pPr eaLnBrk="1" hangingPunct="1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Porque la gente se olvida,        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JOSUE 24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JUECES 2:6-10</a:t>
            </a:r>
          </a:p>
          <a:p>
            <a:pPr eaLnBrk="1" hangingPunct="1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¿Cómo es</a:t>
            </a:r>
            <a:r>
              <a:rPr lang="es-MX" sz="2400" b="1" u="sng" dirty="0">
                <a:latin typeface="Arial Black" pitchFamily="34" charset="0"/>
                <a:sym typeface="Wingdings" pitchFamily="2" charset="2"/>
              </a:rPr>
              <a:t> posible que nos olvidemos del sacrificio de Cristo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!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  =</a:t>
            </a:r>
            <a:r>
              <a:rPr lang="en-US" sz="24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nos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preocupamos con los asuntos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                  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de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la vida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y </a:t>
            </a:r>
            <a:r>
              <a:rPr lang="es-MX" sz="2400" i="1" u="sng" dirty="0">
                <a:latin typeface="Arial Black" pitchFamily="34" charset="0"/>
                <a:sym typeface="Wingdings" pitchFamily="2" charset="2"/>
              </a:rPr>
              <a:t>nos olvidamos,</a:t>
            </a:r>
            <a:r>
              <a:rPr lang="es-MX" sz="2400" dirty="0">
                <a:latin typeface="Arial Black" pitchFamily="34" charset="0"/>
                <a:sym typeface="Wingdings" pitchFamily="2" charset="2"/>
              </a:rPr>
              <a:t>             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itchFamily="2" charset="2"/>
              </a:rPr>
              <a:t>LC 12:16-20; LC 10:38-42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6600"/>
                </a:solidFill>
                <a:latin typeface="Arial Black" pitchFamily="34" charset="0"/>
              </a:rPr>
              <a:t>  =</a:t>
            </a:r>
            <a:r>
              <a:rPr lang="en-US" sz="2400" dirty="0">
                <a:latin typeface="Arial Black" pitchFamily="34" charset="0"/>
              </a:rPr>
              <a:t> </a:t>
            </a:r>
            <a:r>
              <a:rPr lang="es-MX" sz="2400" dirty="0">
                <a:latin typeface="Arial Black" pitchFamily="34" charset="0"/>
              </a:rPr>
              <a:t>nos interesamos en los 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</a:rPr>
              <a:t>deleites</a:t>
            </a:r>
            <a:r>
              <a:rPr lang="es-MX" sz="2400" dirty="0">
                <a:solidFill>
                  <a:srgbClr val="0000FF"/>
                </a:solidFill>
                <a:latin typeface="Arial Black" pitchFamily="34" charset="0"/>
              </a:rPr>
              <a:t> y 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</a:rPr>
              <a:t>placeres del mundo</a:t>
            </a:r>
            <a:r>
              <a:rPr lang="es-MX" sz="2400" dirty="0">
                <a:latin typeface="Arial Black" pitchFamily="34" charset="0"/>
              </a:rPr>
              <a:t> y </a:t>
            </a:r>
            <a:r>
              <a:rPr lang="es-MX" sz="2400" b="1" i="1" u="sng" dirty="0">
                <a:latin typeface="Arial Black" pitchFamily="34" charset="0"/>
              </a:rPr>
              <a:t>olvidemos de que fuimos rescatados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2:11-12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6600"/>
                </a:solidFill>
                <a:latin typeface="Arial Black" pitchFamily="34" charset="0"/>
              </a:rPr>
              <a:t>  =</a:t>
            </a:r>
            <a:r>
              <a:rPr lang="en-US" sz="2400" dirty="0">
                <a:latin typeface="Arial Black" pitchFamily="34" charset="0"/>
              </a:rPr>
              <a:t> </a:t>
            </a:r>
            <a:r>
              <a:rPr lang="es-MX" sz="2400" dirty="0">
                <a:latin typeface="Arial Black" pitchFamily="34" charset="0"/>
              </a:rPr>
              <a:t>los 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</a:rPr>
              <a:t>afanes y cuidados</a:t>
            </a:r>
            <a:r>
              <a:rPr lang="es-MX" sz="2400" dirty="0">
                <a:latin typeface="Arial Black" pitchFamily="34" charset="0"/>
              </a:rPr>
              <a:t> del mundo </a:t>
            </a:r>
            <a:r>
              <a:rPr lang="es-MX" sz="2400" b="1" dirty="0">
                <a:latin typeface="Arial Black" pitchFamily="34" charset="0"/>
              </a:rPr>
              <a:t>causan que nos olvidemos</a:t>
            </a:r>
            <a:r>
              <a:rPr lang="es-MX" sz="2400" dirty="0">
                <a:latin typeface="Arial Black" pitchFamily="34" charset="0"/>
              </a:rPr>
              <a:t> que </a:t>
            </a:r>
            <a:r>
              <a:rPr lang="es-MX" sz="2400" b="1" i="1" u="sng" dirty="0">
                <a:latin typeface="Arial Black" pitchFamily="34" charset="0"/>
              </a:rPr>
              <a:t>Dios nos ama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PED 5:7</a:t>
            </a:r>
            <a:r>
              <a:rPr lang="es-MX" sz="2400" dirty="0">
                <a:latin typeface="Arial Black" pitchFamily="34" charset="0"/>
              </a:rPr>
              <a:t>; aun </a:t>
            </a:r>
            <a:r>
              <a:rPr lang="es-MX" sz="2400" i="1" u="sng" dirty="0">
                <a:latin typeface="Arial Black" pitchFamily="34" charset="0"/>
              </a:rPr>
              <a:t>dudamos de   Su amor para nosotros</a:t>
            </a:r>
            <a:r>
              <a:rPr lang="es-MX" sz="2400" dirty="0">
                <a:latin typeface="Arial Black" pitchFamily="34" charset="0"/>
              </a:rPr>
              <a:t>.</a:t>
            </a:r>
            <a:endParaRPr lang="es-MX" sz="2400" dirty="0">
              <a:latin typeface="Arial Black" pitchFamily="34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dirty="0">
                <a:latin typeface="Arial Black" pitchFamily="34" charset="0"/>
                <a:sym typeface="Wingdings" pitchFamily="2" charset="2"/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9749" y="152400"/>
            <a:ext cx="538929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solidFill>
                  <a:srgbClr val="0033CC"/>
                </a:solidFill>
                <a:latin typeface="Arial Black" pitchFamily="34" charset="0"/>
              </a:rPr>
              <a:t>¿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POR </a:t>
            </a:r>
            <a:r>
              <a:rPr lang="en-US" sz="2800" dirty="0">
                <a:solidFill>
                  <a:srgbClr val="0000FF"/>
                </a:solidFill>
                <a:latin typeface="Arial Black" pitchFamily="34" charset="0"/>
              </a:rPr>
              <a:t>QUÉ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NECESITAMOS </a:t>
            </a:r>
          </a:p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UN RECORDATORIO?</a:t>
            </a:r>
            <a:endParaRPr lang="en-US" sz="5400" b="1" cap="none" spc="0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457200"/>
            <a:ext cx="4495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s-MX" b="1" dirty="0">
                <a:latin typeface="Arial Black" pitchFamily="34" charset="0"/>
              </a:rPr>
              <a:t>Dios, una vez para siempre, probó Su amor cuando permitió que Su Único Hijo fuera clavado en una cruz y lo dejó morir----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Solamente Por Ti y Por Mi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</a:p>
        </p:txBody>
      </p:sp>
      <p:pic>
        <p:nvPicPr>
          <p:cNvPr id="10259" name="Picture 19" descr="christ en croix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533400"/>
            <a:ext cx="3429000" cy="4525963"/>
          </a:xfrm>
        </p:spPr>
      </p:pic>
      <p:sp>
        <p:nvSpPr>
          <p:cNvPr id="7" name="Rectangle 6"/>
          <p:cNvSpPr/>
          <p:nvPr/>
        </p:nvSpPr>
        <p:spPr>
          <a:xfrm>
            <a:off x="182688" y="5181600"/>
            <a:ext cx="835446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JAM</a:t>
            </a:r>
            <a:r>
              <a:rPr lang="en-US" sz="3600" dirty="0">
                <a:solidFill>
                  <a:srgbClr val="000099"/>
                </a:solidFill>
                <a:latin typeface="Arial Black" pitchFamily="34" charset="0"/>
              </a:rPr>
              <a:t>Á</a:t>
            </a:r>
            <a:r>
              <a:rPr lang="en-US" sz="36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 DUDEMOS DEL AMOR DE</a:t>
            </a:r>
          </a:p>
          <a:p>
            <a:pPr algn="ctr"/>
            <a:r>
              <a:rPr lang="en-US" sz="3600" b="1" cap="none" spc="0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DIOS PARA </a:t>
            </a:r>
            <a:r>
              <a:rPr lang="en-US" sz="36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NOSOTROS</a:t>
            </a:r>
            <a:r>
              <a:rPr lang="en-US" sz="3600" b="1" cap="none" spc="0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!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91000" y="1676400"/>
            <a:ext cx="4495800" cy="4876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dirty="0">
                <a:solidFill>
                  <a:srgbClr val="006600"/>
                </a:solidFill>
                <a:latin typeface="Arial Black" pitchFamily="34" charset="0"/>
                <a:sym typeface="Wingdings 3" pitchFamily="18" charset="2"/>
              </a:rPr>
              <a:t></a:t>
            </a:r>
            <a:r>
              <a:rPr lang="en-US" dirty="0">
                <a:latin typeface="Arial Black" pitchFamily="34" charset="0"/>
                <a:sym typeface="Wingdings 3" pitchFamily="18" charset="2"/>
              </a:rPr>
              <a:t> </a:t>
            </a:r>
            <a:r>
              <a:rPr lang="es-MX" dirty="0">
                <a:latin typeface="Arial Black" pitchFamily="34" charset="0"/>
                <a:sym typeface="Wingdings 3" pitchFamily="18" charset="2"/>
              </a:rPr>
              <a:t>Cuando Cristo dijo, </a:t>
            </a:r>
            <a:r>
              <a:rPr lang="es-MX" i="1" dirty="0">
                <a:latin typeface="Arial Black" pitchFamily="34" charset="0"/>
                <a:sym typeface="Wingdings 3" pitchFamily="18" charset="2"/>
              </a:rPr>
              <a:t>“</a:t>
            </a:r>
            <a:r>
              <a:rPr lang="es-MX" b="1" i="1" u="sng" dirty="0">
                <a:latin typeface="Arial Black" pitchFamily="34" charset="0"/>
                <a:sym typeface="Wingdings 3" pitchFamily="18" charset="2"/>
              </a:rPr>
              <a:t>Hace esto en memoria de mi</a:t>
            </a:r>
            <a:r>
              <a:rPr lang="es-MX" i="1" dirty="0">
                <a:latin typeface="Arial Black" pitchFamily="34" charset="0"/>
                <a:sym typeface="Wingdings 3" pitchFamily="18" charset="2"/>
              </a:rPr>
              <a:t>”</a:t>
            </a:r>
            <a:r>
              <a:rPr lang="es-MX" dirty="0">
                <a:latin typeface="Arial Black" pitchFamily="34" charset="0"/>
                <a:sym typeface="Wingdings 3" pitchFamily="18" charset="2"/>
              </a:rPr>
              <a:t>, </a:t>
            </a:r>
            <a:r>
              <a:rPr lang="es-MX" dirty="0">
                <a:latin typeface="Arial Black" pitchFamily="34" charset="0"/>
              </a:rPr>
              <a:t>Él</a:t>
            </a:r>
            <a:r>
              <a:rPr lang="es-MX" dirty="0">
                <a:latin typeface="Arial Black" pitchFamily="34" charset="0"/>
                <a:sym typeface="Wingdings 3" pitchFamily="18" charset="2"/>
              </a:rPr>
              <a:t> estaba diciendo….</a:t>
            </a:r>
          </a:p>
          <a:p>
            <a:pPr eaLnBrk="1" hangingPunct="1">
              <a:buFont typeface="Wingdings 3" pitchFamily="18" charset="2"/>
              <a:buNone/>
            </a:pPr>
            <a:r>
              <a:rPr lang="es-MX" dirty="0">
                <a:latin typeface="Arial Black" pitchFamily="34" charset="0"/>
                <a:sym typeface="Wingdings 3" pitchFamily="18" charset="2"/>
              </a:rPr>
              <a:t>  </a:t>
            </a:r>
            <a:r>
              <a:rPr lang="es-MX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“</a:t>
            </a:r>
            <a:r>
              <a:rPr lang="es-MX" sz="3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No te olvides de lo que tuve que hace por ti</a:t>
            </a:r>
            <a:r>
              <a:rPr lang="es-MX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 pitchFamily="18" charset="2"/>
              </a:rPr>
              <a:t>!”</a:t>
            </a:r>
            <a:endParaRPr lang="es-MX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 3" pitchFamily="18" charset="2"/>
            </a:endParaRPr>
          </a:p>
        </p:txBody>
      </p:sp>
      <p:pic>
        <p:nvPicPr>
          <p:cNvPr id="16391" name="Picture 7" descr="080545923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 t="22807"/>
          <a:stretch>
            <a:fillRect/>
          </a:stretch>
        </p:blipFill>
        <p:spPr>
          <a:xfrm>
            <a:off x="228600" y="1752600"/>
            <a:ext cx="3733800" cy="4800600"/>
          </a:xfrm>
          <a:noFill/>
        </p:spPr>
      </p:pic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3657600" cy="762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s-ES" sz="54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"</a:t>
            </a:r>
            <a:r>
              <a:rPr lang="es-ES" sz="72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Haced esto en</a:t>
            </a:r>
          </a:p>
          <a:p>
            <a:pPr algn="ctr"/>
            <a:r>
              <a:rPr lang="es-ES" sz="72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memoria de</a:t>
            </a:r>
            <a:r>
              <a:rPr lang="es-ES" sz="7200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"</a:t>
            </a:r>
            <a:endParaRPr lang="en-US" sz="7200" kern="10" dirty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latin typeface="Impac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7400" y="3276600"/>
            <a:ext cx="1905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84985" y="228600"/>
            <a:ext cx="773115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</a:t>
            </a:r>
            <a:r>
              <a:rPr lang="en-US" sz="3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DEBEMOS RECORDAR </a:t>
            </a:r>
          </a:p>
          <a:p>
            <a:pPr algn="ctr"/>
            <a:r>
              <a:rPr lang="en-US" sz="3200" b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AL TOMOR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CENA DEL SEÑOR</a:t>
            </a:r>
            <a:r>
              <a:rPr lang="en-US" sz="3200" b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B428F2-3BA6-4195-B488-AF9789FACD02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4339" name="Picture 4" descr="1 Cor. 11:24"/>
          <p:cNvPicPr>
            <a:picLocks noChangeAspect="1" noChangeArrowheads="1"/>
          </p:cNvPicPr>
          <p:nvPr/>
        </p:nvPicPr>
        <p:blipFill>
          <a:blip r:embed="rId3" cstate="print"/>
          <a:srcRect l="27350"/>
          <a:stretch>
            <a:fillRect/>
          </a:stretch>
        </p:blipFill>
        <p:spPr bwMode="auto">
          <a:xfrm>
            <a:off x="0" y="0"/>
            <a:ext cx="8915400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90600" y="990600"/>
            <a:ext cx="7086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36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 </a:t>
            </a:r>
            <a:r>
              <a:rPr lang="es-MX" sz="3600" b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FIL 2:5-8</a:t>
            </a:r>
            <a:r>
              <a:rPr lang="es-MX" sz="3600" dirty="0">
                <a:latin typeface="Arial Black" pitchFamily="34" charset="0"/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MX" dirty="0">
                <a:latin typeface="Arial Black" pitchFamily="34" charset="0"/>
                <a:sym typeface="Wingdings" pitchFamily="2" charset="2"/>
              </a:rPr>
              <a:t>  </a:t>
            </a:r>
            <a:r>
              <a:rPr lang="es-MX" sz="3600" dirty="0">
                <a:latin typeface="Arial Black" pitchFamily="34" charset="0"/>
              </a:rPr>
              <a:t>Él</a:t>
            </a:r>
            <a:r>
              <a:rPr lang="es-MX" sz="3600" dirty="0">
                <a:latin typeface="Arial Black" pitchFamily="34" charset="0"/>
                <a:sym typeface="Wingdings" pitchFamily="2" charset="2"/>
              </a:rPr>
              <a:t> dej</a:t>
            </a:r>
            <a:r>
              <a:rPr lang="es-MX" sz="3600" b="1" dirty="0">
                <a:latin typeface="Arial Black" pitchFamily="34" charset="0"/>
              </a:rPr>
              <a:t>ó</a:t>
            </a:r>
            <a:r>
              <a:rPr lang="es-MX" sz="3600" dirty="0">
                <a:latin typeface="Arial Black" pitchFamily="34" charset="0"/>
                <a:sym typeface="Wingdings" pitchFamily="2" charset="2"/>
              </a:rPr>
              <a:t> Su gloria que tenía en el Cielo y tom</a:t>
            </a:r>
            <a:r>
              <a:rPr lang="es-MX" sz="3600" b="1" dirty="0">
                <a:latin typeface="Arial Black" pitchFamily="34" charset="0"/>
              </a:rPr>
              <a:t>ó</a:t>
            </a:r>
            <a:r>
              <a:rPr lang="es-MX" sz="3600" dirty="0">
                <a:latin typeface="Arial Black" pitchFamily="34" charset="0"/>
                <a:sym typeface="Wingdings" pitchFamily="2" charset="2"/>
              </a:rPr>
              <a:t> la forma de hombre </a:t>
            </a:r>
            <a:r>
              <a:rPr lang="es-MX" sz="36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para sufrir y morir por ti y por mí.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36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 </a:t>
            </a:r>
            <a:r>
              <a:rPr lang="en-US" sz="3600" b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LC 22:39-44</a:t>
            </a:r>
            <a:r>
              <a:rPr lang="en-US" sz="3600" dirty="0">
                <a:latin typeface="Arial Black" pitchFamily="34" charset="0"/>
                <a:sym typeface="Wingdings" pitchFamily="2" charset="2"/>
              </a:rPr>
              <a:t>;</a:t>
            </a:r>
            <a:r>
              <a:rPr lang="en-US" sz="3600" b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63</a:t>
            </a:r>
            <a:r>
              <a:rPr lang="en-US" sz="3600" dirty="0">
                <a:latin typeface="Arial Black" pitchFamily="34" charset="0"/>
                <a:sym typeface="Wingdings" pitchFamily="2" charset="2"/>
              </a:rPr>
              <a:t>;                      	             </a:t>
            </a:r>
            <a:r>
              <a:rPr lang="en-US" sz="3600" b="1" dirty="0">
                <a:solidFill>
                  <a:srgbClr val="CC0000"/>
                </a:solidFill>
                <a:latin typeface="Arial Black" pitchFamily="34" charset="0"/>
                <a:sym typeface="Wingdings" pitchFamily="2" charset="2"/>
              </a:rPr>
              <a:t>MT 27:27-31</a:t>
            </a:r>
            <a:endParaRPr lang="en-US" sz="3600" b="1" dirty="0">
              <a:solidFill>
                <a:srgbClr val="006600"/>
              </a:solidFill>
              <a:latin typeface="Arial Black" pitchFamily="34" charset="0"/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s-MX" sz="2800" dirty="0">
                <a:latin typeface="Arial Black" pitchFamily="34" charset="0"/>
                <a:sym typeface="Wingdings" pitchFamily="2" charset="2"/>
              </a:rPr>
              <a:t>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latin typeface="Arial Black" pitchFamily="34" charset="0"/>
                <a:sym typeface="Wingdings" pitchFamily="2" charset="2"/>
              </a:rPr>
              <a:t>       </a:t>
            </a:r>
            <a:endParaRPr lang="en-US" sz="2800" b="1" dirty="0">
              <a:solidFill>
                <a:srgbClr val="CC0000"/>
              </a:solidFill>
              <a:latin typeface="Arial Black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457200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Arial Black" pitchFamily="34" charset="0"/>
                <a:sym typeface="Wingdings" pitchFamily="2" charset="2"/>
              </a:rPr>
              <a:t>= 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Sufrió: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agonía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golpes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azotes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burla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corona de espinas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escupes en su cara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;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heridas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, y finalmente </a:t>
            </a:r>
            <a:r>
              <a:rPr lang="es-MX" sz="2800" b="1" i="1" u="sng" dirty="0">
                <a:solidFill>
                  <a:srgbClr val="0000FF"/>
                </a:solidFill>
                <a:latin typeface="Arial Black" pitchFamily="34" charset="0"/>
                <a:sym typeface="Wingdings" pitchFamily="2" charset="2"/>
              </a:rPr>
              <a:t>muerte en una cruz</a:t>
            </a:r>
            <a:r>
              <a:rPr lang="es-MX" sz="2800" dirty="0">
                <a:latin typeface="Arial Black" pitchFamily="34" charset="0"/>
                <a:sym typeface="Wingdings" pitchFamily="2" charset="2"/>
              </a:rPr>
              <a:t>.</a:t>
            </a:r>
            <a:endParaRPr lang="en-US" sz="2800" dirty="0"/>
          </a:p>
        </p:txBody>
      </p:sp>
      <p:pic>
        <p:nvPicPr>
          <p:cNvPr id="4" name="Picture 2" descr="http://pasiondecristo.ve.tripod.com/images/crisp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2286000" cy="2328333"/>
          </a:xfrm>
          <a:prstGeom prst="rect">
            <a:avLst/>
          </a:prstGeom>
          <a:noFill/>
        </p:spPr>
      </p:pic>
      <p:pic>
        <p:nvPicPr>
          <p:cNvPr id="6" name="Picture 5" descr="http://t1.gstatic.com/images?q=tbn:ANd9GcRKBnk8B8ProaELwZCetIMmc1e9NKklmOe8Bgavut_sNsK4N28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648200"/>
            <a:ext cx="2209800" cy="1769876"/>
          </a:xfrm>
          <a:prstGeom prst="rect">
            <a:avLst/>
          </a:prstGeom>
          <a:noFill/>
        </p:spPr>
      </p:pic>
      <p:pic>
        <p:nvPicPr>
          <p:cNvPr id="7" name="Picture 2" descr="http://i.telegraph.co.uk/multimedia/archive/01608/spear-stab_1608998i.jpg"/>
          <p:cNvPicPr>
            <a:picLocks noChangeAspect="1" noChangeArrowheads="1"/>
          </p:cNvPicPr>
          <p:nvPr/>
        </p:nvPicPr>
        <p:blipFill>
          <a:blip r:embed="rId4" cstate="print"/>
          <a:srcRect t="45677"/>
          <a:stretch>
            <a:fillRect/>
          </a:stretch>
        </p:blipFill>
        <p:spPr bwMode="auto">
          <a:xfrm>
            <a:off x="2743200" y="4648200"/>
            <a:ext cx="2362200" cy="17526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181600" y="3124200"/>
            <a:ext cx="37337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</a:t>
            </a:r>
            <a:r>
              <a:rPr lang="en-US" sz="4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</a:t>
            </a:r>
            <a:r>
              <a:rPr lang="en-US" sz="4400" b="1" i="1" u="sng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VALEMOS</a:t>
            </a:r>
            <a:r>
              <a:rPr lang="en-US" sz="4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  <a:endParaRPr lang="en-US" sz="6000" b="1" i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9" name="Picture 22" descr="Passion%20of%20The%20Chris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2209800"/>
            <a:ext cx="22860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583</Words>
  <Application>Microsoft Office PowerPoint</Application>
  <PresentationFormat>On-screen Show (4:3)</PresentationFormat>
  <Paragraphs>80</Paragraphs>
  <Slides>13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Impact</vt:lpstr>
      <vt:lpstr>Verdana</vt:lpstr>
      <vt:lpstr>Wingdings</vt:lpstr>
      <vt:lpstr>Wingdings 3</vt:lpstr>
      <vt:lpstr>Default Design</vt:lpstr>
      <vt:lpstr>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LT Bible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Torres</dc:creator>
  <cp:lastModifiedBy>13613319741</cp:lastModifiedBy>
  <cp:revision>30</cp:revision>
  <dcterms:created xsi:type="dcterms:W3CDTF">2007-01-13T23:18:09Z</dcterms:created>
  <dcterms:modified xsi:type="dcterms:W3CDTF">2023-07-06T18:57:17Z</dcterms:modified>
</cp:coreProperties>
</file>