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17"/>
  </p:notesMasterIdLst>
  <p:sldIdLst>
    <p:sldId id="285" r:id="rId4"/>
    <p:sldId id="268" r:id="rId5"/>
    <p:sldId id="266" r:id="rId6"/>
    <p:sldId id="264" r:id="rId7"/>
    <p:sldId id="258" r:id="rId8"/>
    <p:sldId id="259" r:id="rId9"/>
    <p:sldId id="260" r:id="rId10"/>
    <p:sldId id="261" r:id="rId11"/>
    <p:sldId id="273" r:id="rId12"/>
    <p:sldId id="262" r:id="rId13"/>
    <p:sldId id="275" r:id="rId14"/>
    <p:sldId id="271" r:id="rId15"/>
    <p:sldId id="280" r:id="rId16"/>
  </p:sldIdLst>
  <p:sldSz cx="9144000" cy="6858000" type="screen4x3"/>
  <p:notesSz cx="7004050" cy="9290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CC"/>
    <a:srgbClr val="FFFF99"/>
    <a:srgbClr val="006600"/>
    <a:srgbClr val="33CC33"/>
    <a:srgbClr val="E3DDEB"/>
    <a:srgbClr val="FFCC99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163" y="0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F3DD2-9B93-4A2A-A54E-989AD40F39FD}" type="datetimeFigureOut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5025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3250"/>
            <a:ext cx="5603875" cy="4179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32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163" y="8823325"/>
            <a:ext cx="30353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1582A-5D41-415C-9414-9CCF20C9B8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B871045-C361-427C-A794-EA63C0A221B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4A53A-78C3-44C3-A176-2EEA50F5EA99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3822-7ADC-4E95-A4D3-292F25D104EC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3A5C-51A5-4C2A-8466-55AD5A0F7B95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title.png"/>
          <p:cNvPicPr>
            <a:picLocks noChangeAspect="1"/>
          </p:cNvPicPr>
          <p:nvPr/>
        </p:nvPicPr>
        <p:blipFill>
          <a:blip r:embed="rId2" cstate="print"/>
          <a:srcRect b="39770"/>
          <a:stretch>
            <a:fillRect/>
          </a:stretch>
        </p:blipFill>
        <p:spPr>
          <a:xfrm>
            <a:off x="377" y="1566826"/>
            <a:ext cx="9143245" cy="22431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34035"/>
            <a:ext cx="7772400" cy="1470025"/>
          </a:xfrm>
        </p:spPr>
        <p:txBody>
          <a:bodyPr anchor="b" anchorCtr="0">
            <a:no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114800"/>
            <a:ext cx="5257800" cy="1371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24600" y="6288741"/>
            <a:ext cx="1981200" cy="365125"/>
          </a:xfrm>
        </p:spPr>
        <p:txBody>
          <a:bodyPr/>
          <a:lstStyle>
            <a:lvl1pPr algn="r">
              <a:defRPr/>
            </a:lvl1pPr>
          </a:lstStyle>
          <a:p>
            <a:fld id="{50B9B9FD-B77B-4B14-9C24-CBD683E725CE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288741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6288741"/>
            <a:ext cx="685800" cy="365125"/>
          </a:xfrm>
        </p:spPr>
        <p:txBody>
          <a:bodyPr/>
          <a:lstStyle>
            <a:lvl1pPr>
              <a:defRPr sz="11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Fresh title.png"/>
          <p:cNvPicPr>
            <a:picLocks noChangeAspect="1"/>
          </p:cNvPicPr>
          <p:nvPr/>
        </p:nvPicPr>
        <p:blipFill>
          <a:blip r:embed="rId2" cstate="print"/>
          <a:srcRect t="33632" b="59388"/>
          <a:stretch>
            <a:fillRect/>
          </a:stretch>
        </p:blipFill>
        <p:spPr>
          <a:xfrm>
            <a:off x="0" y="6598024"/>
            <a:ext cx="9143245" cy="2599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78935-1CFC-4F18-A054-705502C30E36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esh sec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" y="3767583"/>
            <a:ext cx="9143245" cy="30904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353" y="2819400"/>
            <a:ext cx="7772400" cy="182880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2353" y="5257800"/>
            <a:ext cx="7772400" cy="685800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buFont typeface="Wingdings" pitchFamily="2" charset="2"/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353" y="6553200"/>
            <a:ext cx="1981200" cy="231013"/>
          </a:xfrm>
        </p:spPr>
        <p:txBody>
          <a:bodyPr/>
          <a:lstStyle/>
          <a:p>
            <a:fld id="{F1317A3E-0F96-435E-9A50-738D3CAA044A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1024" y="6553200"/>
            <a:ext cx="2895600" cy="231013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58953" y="6553200"/>
            <a:ext cx="685800" cy="231013"/>
          </a:xfrm>
        </p:spPr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3706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259" y="2070100"/>
            <a:ext cx="3429000" cy="37385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78683-4BC2-4299-896B-6B73CBCDEAC0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5094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435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90600" y="1842247"/>
            <a:ext cx="3505200" cy="3962400"/>
          </a:xfrm>
          <a:prstGeom prst="rect">
            <a:avLst/>
          </a:prstGeom>
          <a:solidFill>
            <a:srgbClr val="FFFFFF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7494" y="1809750"/>
            <a:ext cx="3429000" cy="639762"/>
          </a:xfrm>
          <a:noFill/>
        </p:spPr>
        <p:txBody>
          <a:bodyPr vert="horz" lIns="91440" tIns="91440" rIns="91440" bIns="9144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2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494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435" y="2590800"/>
            <a:ext cx="3429000" cy="32178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52658-1D1C-4B0B-92C2-97D4C91D88DB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90D07-C3E0-4755-8BDC-434DD0AAD619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8ADF-AE37-4C75-9413-CBBFA4E4074F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8848"/>
            <a:ext cx="7223760" cy="868680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2500" y="1673352"/>
            <a:ext cx="7223760" cy="258775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528"/>
            <a:ext cx="7223760" cy="80467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800"/>
              </a:spcBef>
              <a:buFont typeface="Wingdings" pitchFamily="2" charset="2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6C5D9A9A-D5E6-452D-BA7E-0277AE4BA897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0B8B-7874-4323-A2F0-BD2281431469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4495800"/>
            <a:ext cx="7219950" cy="871538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alpha val="90000"/>
                  </a:schemeClr>
                </a:solidFill>
                <a:effectLst>
                  <a:innerShdw blurRad="38100">
                    <a:schemeClr val="tx1">
                      <a:lumMod val="85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52500" y="1676400"/>
            <a:ext cx="7219950" cy="2590800"/>
          </a:xfrm>
          <a:ln w="127000">
            <a:solidFill>
              <a:srgbClr val="FFFFFF">
                <a:alpha val="10000"/>
              </a:srgb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2500" y="5367338"/>
            <a:ext cx="722376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52500" y="6553200"/>
            <a:ext cx="1828800" cy="228600"/>
          </a:xfrm>
        </p:spPr>
        <p:txBody>
          <a:bodyPr/>
          <a:lstStyle/>
          <a:p>
            <a:fld id="{ECFB00D7-F441-4666-B307-4F9A760BA66E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031C1-ABC8-4C29-A345-CA7647331797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600200"/>
            <a:ext cx="1752600" cy="4525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600200"/>
            <a:ext cx="5257800" cy="4525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112C-5445-4F8F-93BD-371AFFFD05CC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title.png"/>
          <p:cNvPicPr>
            <a:picLocks noChangeAspect="1"/>
          </p:cNvPicPr>
          <p:nvPr/>
        </p:nvPicPr>
        <p:blipFill>
          <a:blip r:embed="rId2" cstate="print"/>
          <a:srcRect l="43431" t="21353" b="20413"/>
          <a:stretch>
            <a:fillRect/>
          </a:stretch>
        </p:blipFill>
        <p:spPr>
          <a:xfrm>
            <a:off x="0" y="0"/>
            <a:ext cx="36723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1219200"/>
            <a:ext cx="6400800" cy="1600200"/>
          </a:xfrm>
        </p:spPr>
        <p:txBody>
          <a:bodyPr anchor="b" anchorCtr="0"/>
          <a:lstStyle>
            <a:lvl1pPr algn="l">
              <a:defRPr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2971800"/>
            <a:ext cx="5715000" cy="1295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28600" y="5943600"/>
            <a:ext cx="2133600" cy="228600"/>
          </a:xfrm>
        </p:spPr>
        <p:txBody>
          <a:bodyPr/>
          <a:lstStyle>
            <a:lvl1pPr algn="l">
              <a:defRPr/>
            </a:lvl1pPr>
          </a:lstStyle>
          <a:p>
            <a:fld id="{FE54A53A-78C3-44C3-A176-2EEA50F5EA99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" y="5715000"/>
            <a:ext cx="2667000" cy="22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600" y="6248400"/>
            <a:ext cx="533400" cy="228600"/>
          </a:xfrm>
        </p:spPr>
        <p:txBody>
          <a:bodyPr/>
          <a:lstStyle>
            <a:lvl1pPr algn="l">
              <a:defRPr/>
            </a:lvl1pPr>
          </a:lstStyle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40B8B-7874-4323-A2F0-BD2281431469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relight section.png"/>
          <p:cNvPicPr>
            <a:picLocks noChangeAspect="1"/>
          </p:cNvPicPr>
          <p:nvPr/>
        </p:nvPicPr>
        <p:blipFill>
          <a:blip r:embed="rId2" cstate="print"/>
          <a:srcRect l="7678" r="8563" b="31688"/>
          <a:stretch>
            <a:fillRect/>
          </a:stretch>
        </p:blipFill>
        <p:spPr>
          <a:xfrm>
            <a:off x="0" y="304800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57400"/>
            <a:ext cx="7391400" cy="1590675"/>
          </a:xfrm>
        </p:spPr>
        <p:txBody>
          <a:bodyPr anchor="b" anchorCtr="0">
            <a:normAutofit/>
          </a:bodyPr>
          <a:lstStyle>
            <a:lvl1pPr algn="ctr">
              <a:defRPr sz="4400" b="0" i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7546" y="3810000"/>
            <a:ext cx="5388909" cy="14239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1500"/>
              </a:spcBef>
              <a:buFontTx/>
              <a:buNone/>
              <a:defRPr sz="1800" kern="120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7261-6AF1-401B-8AA2-8AD1AEAB30C4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1"/>
            <a:ext cx="2743200" cy="3898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92F8-4A11-44C8-A87C-BB18C3C1F877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967753"/>
            <a:ext cx="2743200" cy="63976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22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2819400"/>
            <a:ext cx="2743200" cy="31369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F62E-5E45-4E90-BC3D-886EC6C925A7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8078-6F7E-45FC-9F3F-87BCC4B9F65B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CF96-397E-43C8-8607-4221F354440D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77261-6AF1-401B-8AA2-8AD1AEAB30C4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8488"/>
          </a:xfrm>
        </p:spPr>
        <p:txBody>
          <a:bodyPr anchor="ctr" anchorCtr="0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438150"/>
            <a:ext cx="4419600" cy="5118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439" y="2514600"/>
            <a:ext cx="1985962" cy="23622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BF91-357C-426D-8094-7457E688D390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ntent caption.png"/>
          <p:cNvPicPr>
            <a:picLocks noChangeAspect="1"/>
          </p:cNvPicPr>
          <p:nvPr/>
        </p:nvPicPr>
        <p:blipFill>
          <a:blip r:embed="rId2" cstate="print"/>
          <a:srcRect l="11342" t="23079" r="13047"/>
          <a:stretch>
            <a:fillRect/>
          </a:stretch>
        </p:blipFill>
        <p:spPr>
          <a:xfrm>
            <a:off x="0" y="0"/>
            <a:ext cx="9144000" cy="60953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5025" y="438150"/>
            <a:ext cx="2743200" cy="161925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75050" y="685800"/>
            <a:ext cx="5264150" cy="4648200"/>
          </a:xfrm>
          <a:prstGeom prst="ellipse">
            <a:avLst/>
          </a:prstGeom>
          <a:ln w="127000">
            <a:solidFill>
              <a:schemeClr val="tx1">
                <a:alpha val="10000"/>
              </a:schemeClr>
            </a:solidFill>
          </a:ln>
          <a:effectLst>
            <a:innerShdw blurRad="190500">
              <a:prstClr val="black">
                <a:alpha val="75000"/>
              </a:prstClr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2104" y="2514600"/>
            <a:ext cx="1984248" cy="2359152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buNone/>
              <a:defRPr sz="1400" kern="1200">
                <a:gradFill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</a:gra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255F-DBCD-4C89-A768-26E847FBE6CF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4209" y="2057400"/>
            <a:ext cx="5678424" cy="3886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93822-7ADC-4E95-A4D3-292F25D104EC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4343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533401"/>
            <a:ext cx="5029200" cy="5422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53A5C-51A5-4C2A-8466-55AD5A0F7B95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592F8-4A11-44C8-A87C-BB18C3C1F877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2F62E-5E45-4E90-BC3D-886EC6C925A7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E8078-6F7E-45FC-9F3F-87BCC4B9F65B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5CF96-397E-43C8-8607-4221F354440D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BF91-357C-426D-8094-7457E688D390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255F-DBCD-4C89-A768-26E847FBE6CF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5A39D-84C1-4FBE-BB29-D95BD99D0C84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sh Maste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7" y="283"/>
            <a:ext cx="9143245" cy="685743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2353" y="188259"/>
            <a:ext cx="7799294" cy="14612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2057401"/>
            <a:ext cx="72390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2500" y="6553200"/>
            <a:ext cx="1828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C8D4-DDD8-41EA-8195-DE7CAC7597F0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77100" y="6553200"/>
            <a:ext cx="914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1" kern="1200">
          <a:solidFill>
            <a:schemeClr val="tx1">
              <a:alpha val="90000"/>
            </a:schemeClr>
          </a:solidFill>
          <a:effectLst>
            <a:innerShdw blurRad="38100">
              <a:schemeClr val="tx1">
                <a:lumMod val="85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800"/>
        </a:spcBef>
        <a:buFont typeface="Wingdings" pitchFamily="2" charset="2"/>
        <a:buChar char=""/>
        <a:defRPr sz="2000" b="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800"/>
        </a:spcBef>
        <a:buFont typeface="Wingdings" pitchFamily="2" charset="2"/>
        <a:buChar char=""/>
        <a:defRPr sz="1800" b="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800"/>
        </a:spcBef>
        <a:buFont typeface="Wingdings" pitchFamily="2" charset="2"/>
        <a:buChar char="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b="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800"/>
        </a:spcBef>
        <a:buFont typeface="Wingdings" pitchFamily="2" charset="2"/>
        <a:buChar char="R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irelight content.png"/>
          <p:cNvPicPr>
            <a:picLocks noChangeAspect="1"/>
          </p:cNvPicPr>
          <p:nvPr/>
        </p:nvPicPr>
        <p:blipFill>
          <a:blip r:embed="rId13" cstate="print"/>
          <a:srcRect l="10260" t="11518" r="6261" b="874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1368" y="274638"/>
            <a:ext cx="5681265" cy="147796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057400"/>
            <a:ext cx="50292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0" y="64770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E955A39D-84C1-4FBE-BB29-D95BD99D0C84}" type="datetime1">
              <a:rPr lang="en-US" smtClean="0"/>
              <a:pPr/>
              <a:t>10/22/2018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77000"/>
            <a:ext cx="28956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0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248400"/>
            <a:ext cx="533400" cy="228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1100" kern="1200" spc="0" baseline="0">
                <a:gradFill flip="none" rotWithShape="1">
                  <a:gsLst>
                    <a:gs pos="0">
                      <a:schemeClr val="tx1">
                        <a:alpha val="70000"/>
                      </a:schemeClr>
                    </a:gs>
                    <a:gs pos="50000">
                      <a:schemeClr val="tx1">
                        <a:alpha val="80000"/>
                      </a:schemeClr>
                    </a:gs>
                    <a:gs pos="100000">
                      <a:schemeClr val="tx1">
                        <a:alpha val="90000"/>
                      </a:schemeClr>
                    </a:gs>
                  </a:gsLst>
                  <a:lin ang="0" scaled="0"/>
                  <a:tileRect/>
                </a:gradFill>
                <a:latin typeface="+mn-lt"/>
                <a:ea typeface="+mj-ea"/>
                <a:cs typeface="+mj-cs"/>
              </a:defRPr>
            </a:lvl1pPr>
          </a:lstStyle>
          <a:p>
            <a:fld id="{E3CE786C-8D6B-4E57-9C7B-69EFD2E85B2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spc="0" baseline="0">
          <a:gradFill flip="none" rotWithShape="1"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  <a:tileRect/>
          </a:gra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500"/>
        </a:spcBef>
        <a:buFontTx/>
        <a:buBlip>
          <a:blip r:embed="rId14"/>
        </a:buBlip>
        <a:defRPr sz="20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1500"/>
        </a:spcBef>
        <a:buFontTx/>
        <a:buBlip>
          <a:blip r:embed="rId15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ts val="1500"/>
        </a:spcBef>
        <a:buFontTx/>
        <a:buBlip>
          <a:blip r:embed="rId14"/>
        </a:buBlip>
        <a:defRPr sz="1600" kern="1200">
          <a:gradFill>
            <a:gsLst>
              <a:gs pos="0">
                <a:schemeClr val="tx1">
                  <a:alpha val="70000"/>
                </a:schemeClr>
              </a:gs>
              <a:gs pos="50000">
                <a:schemeClr val="tx1">
                  <a:alpha val="80000"/>
                </a:schemeClr>
              </a:gs>
              <a:gs pos="100000">
                <a:schemeClr val="tx1">
                  <a:alpha val="90000"/>
                </a:schemeClr>
              </a:gs>
            </a:gsLst>
            <a:lin ang="0" scaled="0"/>
          </a:gra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22.jpeg"/><Relationship Id="rId5" Type="http://schemas.openxmlformats.org/officeDocument/2006/relationships/image" Target="../media/image18.jpeg"/><Relationship Id="rId10" Type="http://schemas.openxmlformats.org/officeDocument/2006/relationships/image" Target="../media/image21.jpeg"/><Relationship Id="rId4" Type="http://schemas.openxmlformats.org/officeDocument/2006/relationships/image" Target="../media/image17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381000"/>
            <a:ext cx="88773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447800"/>
            <a:ext cx="84369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JESÚS EN GETHSEMANI</a:t>
            </a:r>
            <a:endParaRPr lang="en-US" sz="48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21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419100" cy="228600"/>
          </a:xfrm>
        </p:spPr>
        <p:txBody>
          <a:bodyPr/>
          <a:lstStyle/>
          <a:p>
            <a:fld id="{E3CE786C-8D6B-4E57-9C7B-69EFD2E85B24}" type="slidenum">
              <a:rPr lang="en-US" sz="1400" smtClean="0">
                <a:solidFill>
                  <a:schemeClr val="bg1"/>
                </a:solidFill>
                <a:latin typeface="Arial Black" pitchFamily="34" charset="0"/>
              </a:rPr>
              <a:pPr/>
              <a:t>1</a:t>
            </a:fld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990600"/>
            <a:ext cx="5181600" cy="563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 Black" pitchFamily="34" charset="0"/>
              </a:rPr>
              <a:t>LECCION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7772400" cy="2590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"/>
              </a:rPr>
              <a:t>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Así como Cristo, nosotros luchamos  con los mismos sentimientos e emociones</a:t>
            </a:r>
          </a:p>
          <a:p>
            <a:pPr>
              <a:buNone/>
            </a:pPr>
            <a:r>
              <a:rPr lang="es-MX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"/>
              </a:rPr>
              <a:t>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"/>
              </a:rPr>
              <a:t>A la otra vez que luches con ellos…………..</a:t>
            </a:r>
            <a:endParaRPr lang="es-MX" b="1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E3CE786C-8D6B-4E57-9C7B-69EFD2E85B24}" type="slidenum">
              <a:rPr lang="en-US" sz="1400" smtClean="0">
                <a:solidFill>
                  <a:schemeClr val="tx1"/>
                </a:solidFill>
                <a:latin typeface="Arial Black" pitchFamily="34" charset="0"/>
              </a:rPr>
              <a:pPr/>
              <a:t>10</a:t>
            </a:fld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533400"/>
            <a:ext cx="4038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143000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8382000" y="6477000"/>
            <a:ext cx="495300" cy="381000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10D0F6-B987-4A02-816B-D24B4FAA05D4}" type="slidenum">
              <a:rPr lang="en-US" sz="1400" smtClean="0">
                <a:solidFill>
                  <a:schemeClr val="bg1"/>
                </a:solidFill>
                <a:latin typeface="Arial Black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381000"/>
            <a:ext cx="35814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200" b="1" i="1" dirty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Acordémonos </a:t>
            </a:r>
            <a:r>
              <a:rPr lang="en-US" sz="3200" b="1" i="1" dirty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 de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JESUS EN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905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GETSEMANI</a:t>
            </a:r>
            <a:endParaRPr lang="en-US" sz="3600" b="1" i="1" dirty="0">
              <a:ln w="19050">
                <a:noFill/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8305800" y="6488113"/>
            <a:ext cx="609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Arial Black" pitchFamily="34" charset="0"/>
              </a:rPr>
              <a:t>12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32766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0000FF"/>
                </a:solidFill>
                <a:latin typeface="Arial Black" pitchFamily="34" charset="0"/>
              </a:rPr>
              <a:t>           Y De Su ACTITUD….</a:t>
            </a:r>
            <a:r>
              <a:rPr lang="es-MX" sz="3200" b="1" dirty="0">
                <a:latin typeface="Arial Black" pitchFamily="34" charset="0"/>
              </a:rPr>
              <a:t> </a:t>
            </a:r>
            <a:endParaRPr lang="en-US" sz="3200" dirty="0"/>
          </a:p>
        </p:txBody>
      </p:sp>
      <p:pic>
        <p:nvPicPr>
          <p:cNvPr id="8" name="Picture 4" descr="http://www.google.com/url?source=imglanding&amp;ct=img&amp;q=http://www.lds.org/topic/prayer/images/prayer-jesus-praying.jpg&amp;sa=X&amp;ei=G4_WT7f4KuiY2wXg_8C_Dw&amp;ved=0CAsQ8wc4UA&amp;usg=AFQjCNE_9_zE-0wA4y7pFulAzJwIjAuo0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962400"/>
            <a:ext cx="3581400" cy="25146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4191000" y="41148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“…Pero Hágase Tu Voluntad y No La Mía.”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s1039"/>
          <p:cNvSpPr>
            <a:spLocks noChangeArrowheads="1"/>
          </p:cNvSpPr>
          <p:nvPr/>
        </p:nvSpPr>
        <p:spPr bwMode="auto">
          <a:xfrm>
            <a:off x="3733800" y="228600"/>
            <a:ext cx="1981200" cy="17526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latin typeface="Arial Black" pitchFamily="34" charset="0"/>
              </a:rPr>
              <a:t>OYE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ROM 10:17</a:t>
            </a:r>
          </a:p>
        </p:txBody>
      </p:sp>
      <p:sp>
        <p:nvSpPr>
          <p:cNvPr id="5" name="_s1037"/>
          <p:cNvSpPr>
            <a:spLocks noChangeArrowheads="1"/>
          </p:cNvSpPr>
          <p:nvPr/>
        </p:nvSpPr>
        <p:spPr bwMode="auto">
          <a:xfrm>
            <a:off x="6477000" y="1371600"/>
            <a:ext cx="1752600" cy="1524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2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latin typeface="Arial Black" pitchFamily="34" charset="0"/>
              </a:rPr>
              <a:t>CREER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JN 3:16</a:t>
            </a:r>
          </a:p>
        </p:txBody>
      </p:sp>
      <p:sp>
        <p:nvSpPr>
          <p:cNvPr id="6" name="_s1035"/>
          <p:cNvSpPr>
            <a:spLocks noChangeArrowheads="1"/>
          </p:cNvSpPr>
          <p:nvPr/>
        </p:nvSpPr>
        <p:spPr bwMode="auto">
          <a:xfrm>
            <a:off x="6019800" y="3733800"/>
            <a:ext cx="2286000" cy="17526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3</a:t>
            </a:r>
          </a:p>
          <a:p>
            <a:pPr algn="ctr">
              <a:defRPr/>
            </a:pPr>
            <a:r>
              <a:rPr lang="en-US" b="1" dirty="0">
                <a:solidFill>
                  <a:srgbClr val="0000FF"/>
                </a:solidFill>
                <a:latin typeface="Arial Black" pitchFamily="34" charset="0"/>
              </a:rPr>
              <a:t>ARREPIENTETE</a:t>
            </a:r>
          </a:p>
          <a:p>
            <a:pPr>
              <a:defRPr/>
            </a:pP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HCH 2:38</a:t>
            </a:r>
          </a:p>
        </p:txBody>
      </p:sp>
      <p:sp>
        <p:nvSpPr>
          <p:cNvPr id="7" name="_s1033"/>
          <p:cNvSpPr>
            <a:spLocks noChangeArrowheads="1"/>
          </p:cNvSpPr>
          <p:nvPr/>
        </p:nvSpPr>
        <p:spPr bwMode="auto">
          <a:xfrm>
            <a:off x="3124200" y="4648200"/>
            <a:ext cx="2819400" cy="18288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4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Arial Black" pitchFamily="34" charset="0"/>
              </a:rPr>
              <a:t>CONFIESA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ROM 10:10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   </a:t>
            </a:r>
            <a:endParaRPr lang="en-US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_s1031"/>
          <p:cNvSpPr>
            <a:spLocks noChangeArrowheads="1"/>
          </p:cNvSpPr>
          <p:nvPr/>
        </p:nvSpPr>
        <p:spPr bwMode="auto">
          <a:xfrm>
            <a:off x="1066800" y="3657600"/>
            <a:ext cx="2209800" cy="17526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5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Arial Black" pitchFamily="34" charset="0"/>
              </a:rPr>
              <a:t>BAUTIZARTE</a:t>
            </a:r>
          </a:p>
          <a:p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MR16:16</a:t>
            </a:r>
            <a:endParaRPr lang="en-US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9" name="_s1029"/>
          <p:cNvSpPr>
            <a:spLocks noChangeArrowheads="1"/>
          </p:cNvSpPr>
          <p:nvPr/>
        </p:nvSpPr>
        <p:spPr bwMode="auto">
          <a:xfrm>
            <a:off x="1219200" y="1219200"/>
            <a:ext cx="2057400" cy="17526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>
              <a:defRPr/>
            </a:pPr>
            <a:r>
              <a:rPr lang="en-US" sz="2000" b="1" dirty="0">
                <a:solidFill>
                  <a:schemeClr val="bg1"/>
                </a:solidFill>
                <a:latin typeface="Arial Black" pitchFamily="34" charset="0"/>
              </a:rPr>
              <a:t>6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00FF"/>
                </a:solidFill>
                <a:latin typeface="Arial Black" pitchFamily="34" charset="0"/>
              </a:rPr>
              <a:t>SE FIEL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FF0000"/>
                </a:solidFill>
                <a:latin typeface="Arial Black" pitchFamily="34" charset="0"/>
              </a:rPr>
              <a:t>REV 2:10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943600" y="2590800"/>
            <a:ext cx="685800" cy="14763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867400" y="3962400"/>
            <a:ext cx="304800" cy="2286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3124200" y="3886200"/>
            <a:ext cx="381000" cy="2286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>
            <a:off x="3048000" y="2590800"/>
            <a:ext cx="457200" cy="3048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4" idx="4"/>
            <a:endCxn id="19" idx="0"/>
          </p:cNvCxnSpPr>
          <p:nvPr/>
        </p:nvCxnSpPr>
        <p:spPr>
          <a:xfrm rot="5400000">
            <a:off x="4572001" y="2133600"/>
            <a:ext cx="304800" cy="31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3505200" y="2286000"/>
            <a:ext cx="2438400" cy="1828800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62" name="TextBox 20"/>
          <p:cNvSpPr txBox="1">
            <a:spLocks noChangeArrowheads="1"/>
          </p:cNvSpPr>
          <p:nvPr/>
        </p:nvSpPr>
        <p:spPr bwMode="auto">
          <a:xfrm>
            <a:off x="3505200" y="2438400"/>
            <a:ext cx="2438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Arial Black" pitchFamily="34" charset="0"/>
              </a:rPr>
              <a:t>PLAN DE DIOS DE SALVACION</a:t>
            </a:r>
            <a:endParaRPr lang="en-US" dirty="0"/>
          </a:p>
        </p:txBody>
      </p:sp>
      <p:cxnSp>
        <p:nvCxnSpPr>
          <p:cNvPr id="28" name="Straight Connector 27"/>
          <p:cNvCxnSpPr>
            <a:stCxn id="19" idx="2"/>
          </p:cNvCxnSpPr>
          <p:nvPr/>
        </p:nvCxnSpPr>
        <p:spPr>
          <a:xfrm rot="5400000">
            <a:off x="4457701" y="4381500"/>
            <a:ext cx="533400" cy="317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382000" y="6248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 Black" pitchFamily="34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E786C-8D6B-4E57-9C7B-69EFD2E85B2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F0BB5D-7B22-495D-B90D-BFE4B46A97F9}"/>
              </a:ext>
            </a:extLst>
          </p:cNvPr>
          <p:cNvSpPr/>
          <p:nvPr/>
        </p:nvSpPr>
        <p:spPr>
          <a:xfrm>
            <a:off x="0" y="0"/>
            <a:ext cx="90678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  <a:solidFill>
            <a:srgbClr val="FFCC99"/>
          </a:solidFill>
        </p:spPr>
        <p:txBody>
          <a:bodyPr>
            <a:noAutofit/>
          </a:bodyPr>
          <a:lstStyle/>
          <a:p>
            <a:r>
              <a:rPr lang="en-US" sz="2800" dirty="0">
                <a:latin typeface="Arial Black" pitchFamily="34" charset="0"/>
              </a:rPr>
              <a:t>INTRODUCCION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1"/>
            <a:ext cx="8153400" cy="449580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s-MX" sz="24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  <a:sym typeface="Wingdings"/>
              </a:rPr>
              <a:t></a:t>
            </a:r>
            <a:r>
              <a:rPr lang="es-MX" sz="2400" b="1" dirty="0">
                <a:latin typeface="Arial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Cristo, como </a:t>
            </a:r>
            <a:r>
              <a:rPr lang="es-MX" sz="2400" b="1" u="sng" dirty="0">
                <a:latin typeface="Arial" pitchFamily="34" charset="0"/>
                <a:cs typeface="Arial" pitchFamily="34" charset="0"/>
              </a:rPr>
              <a:t>ser humano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, luchó muchas batallas personales……</a:t>
            </a:r>
          </a:p>
          <a:p>
            <a:pPr>
              <a:buNone/>
            </a:pPr>
            <a:r>
              <a:rPr lang="es-MX" sz="2400" b="1" dirty="0">
                <a:latin typeface="Arial" pitchFamily="34" charset="0"/>
                <a:cs typeface="Arial" pitchFamily="34" charset="0"/>
              </a:rPr>
              <a:t>   = </a:t>
            </a:r>
            <a:r>
              <a:rPr lang="es-MX" sz="24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 batalla de la Fe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MT 4:1-11</a:t>
            </a:r>
          </a:p>
          <a:p>
            <a:pPr>
              <a:buNone/>
            </a:pPr>
            <a:r>
              <a:rPr lang="es-MX" sz="2400" b="1" dirty="0">
                <a:latin typeface="Arial" pitchFamily="34" charset="0"/>
                <a:cs typeface="Arial" pitchFamily="34" charset="0"/>
              </a:rPr>
              <a:t>   = </a:t>
            </a:r>
            <a:r>
              <a:rPr lang="es-MX" sz="24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la batalla de venganza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MT 26:67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; </a:t>
            </a:r>
            <a:r>
              <a:rPr lang="es-MX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27:27-31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s-MX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41-44</a:t>
            </a:r>
          </a:p>
          <a:p>
            <a:pPr marL="0" indent="0">
              <a:buNone/>
            </a:pPr>
            <a:r>
              <a:rPr lang="es-MX" sz="2400" b="1" dirty="0">
                <a:solidFill>
                  <a:srgbClr val="CC00CC"/>
                </a:solidFill>
                <a:latin typeface="Arial" pitchFamily="34" charset="0"/>
                <a:cs typeface="Arial" pitchFamily="34" charset="0"/>
                <a:sym typeface="Wingdings"/>
              </a:rPr>
              <a:t> </a:t>
            </a:r>
            <a:r>
              <a:rPr lang="es-MX" sz="2400" b="1" dirty="0">
                <a:latin typeface="Arial" pitchFamily="34" charset="0"/>
                <a:cs typeface="Arial" pitchFamily="34" charset="0"/>
                <a:sym typeface="Wingdings"/>
              </a:rPr>
              <a:t>Pero q</a:t>
            </a:r>
            <a:r>
              <a:rPr lang="es-MX" sz="2400" b="1" dirty="0">
                <a:latin typeface="Arial" pitchFamily="34" charset="0"/>
                <a:cs typeface="Arial" pitchFamily="34" charset="0"/>
              </a:rPr>
              <a:t>uizás </a:t>
            </a:r>
            <a:r>
              <a:rPr lang="es-MX" sz="2400" b="1" i="1" u="sng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su más grande batalla fue en un lugar llamado, Getsemaní</a:t>
            </a:r>
          </a:p>
          <a:p>
            <a:pPr>
              <a:buNone/>
            </a:pPr>
            <a:r>
              <a:rPr lang="es-MX" sz="24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 3"/>
              </a:rPr>
              <a:t>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En Getsemaní Cristo luchó con grande </a:t>
            </a:r>
            <a:r>
              <a:rPr lang="es-MX" sz="2400" b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sentimientos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 e </a:t>
            </a:r>
            <a:r>
              <a:rPr lang="es-MX" sz="2400" b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emociones </a:t>
            </a:r>
          </a:p>
          <a:p>
            <a:pPr>
              <a:buNone/>
            </a:pPr>
            <a:r>
              <a:rPr lang="es-MX" sz="24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 3"/>
              </a:rPr>
              <a:t>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 3"/>
              </a:rPr>
              <a:t> Cristo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en el jardín de Getsemaní es </a:t>
            </a:r>
            <a:r>
              <a:rPr lang="es-MX" sz="2400" b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una gran lección para nosotros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fld id="{E3CE786C-8D6B-4E57-9C7B-69EFD2E85B24}" type="slidenum">
              <a:rPr lang="en-US" sz="1400" smtClean="0">
                <a:solidFill>
                  <a:schemeClr val="tx1"/>
                </a:solidFill>
                <a:latin typeface="Arial Black" pitchFamily="34" charset="0"/>
              </a:rPr>
              <a:pPr/>
              <a:t>2</a:t>
            </a:fld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381000"/>
            <a:ext cx="88773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381000" y="1447800"/>
            <a:ext cx="84369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JESÚS EN GETHSEMANI</a:t>
            </a:r>
            <a:endParaRPr lang="en-US" sz="4800" b="1" i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221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8200" y="6629400"/>
            <a:ext cx="419100" cy="228600"/>
          </a:xfrm>
        </p:spPr>
        <p:txBody>
          <a:bodyPr/>
          <a:lstStyle/>
          <a:p>
            <a:fld id="{E3CE786C-8D6B-4E57-9C7B-69EFD2E85B24}" type="slidenum">
              <a:rPr lang="en-US" sz="1400" smtClean="0">
                <a:solidFill>
                  <a:schemeClr val="bg1"/>
                </a:solidFill>
                <a:latin typeface="Arial Black" pitchFamily="34" charset="0"/>
              </a:rPr>
              <a:pPr/>
              <a:t>3</a:t>
            </a:fld>
            <a:endParaRPr lang="en-US" sz="1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28600" y="2438400"/>
            <a:ext cx="8153400" cy="40386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s-MX" sz="28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MT 26:37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es-MX" b="1" dirty="0">
                <a:latin typeface="Arial Black" pitchFamily="34" charset="0"/>
                <a:cs typeface="Arial" pitchFamily="34" charset="0"/>
              </a:rPr>
              <a:t>  </a:t>
            </a:r>
            <a:r>
              <a:rPr lang="es-MX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 3"/>
              </a:rPr>
              <a:t>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 3"/>
              </a:rPr>
              <a:t> Pesadez = </a:t>
            </a:r>
            <a:r>
              <a:rPr lang="es-MX" b="1" i="1" dirty="0">
                <a:latin typeface="Arial Black" pitchFamily="34" charset="0"/>
                <a:cs typeface="Arial" pitchFamily="34" charset="0"/>
                <a:sym typeface="Wingdings 3"/>
              </a:rPr>
              <a:t>difícil para llevar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 3"/>
              </a:rPr>
              <a:t>; </a:t>
            </a:r>
            <a:r>
              <a:rPr lang="es-MX" b="1" i="1" dirty="0">
                <a:latin typeface="Arial Black" pitchFamily="34" charset="0"/>
                <a:cs typeface="Arial" pitchFamily="34" charset="0"/>
                <a:sym typeface="Wingdings 3"/>
              </a:rPr>
              <a:t>carga intensa</a:t>
            </a:r>
          </a:p>
          <a:p>
            <a:pPr>
              <a:buNone/>
            </a:pPr>
            <a:r>
              <a:rPr lang="es-MX" b="1" dirty="0">
                <a:latin typeface="Arial Black" pitchFamily="34" charset="0"/>
                <a:cs typeface="Arial" pitchFamily="34" charset="0"/>
                <a:sym typeface="Wingdings 3"/>
              </a:rPr>
              <a:t>  </a:t>
            </a:r>
            <a:r>
              <a:rPr lang="es-MX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 3"/>
              </a:rPr>
              <a:t>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¿</a:t>
            </a:r>
            <a:r>
              <a:rPr lang="es-MX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Quién puede decir el peso de la carga que fue puesta sobre ÉL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?  </a:t>
            </a:r>
          </a:p>
          <a:p>
            <a:pPr>
              <a:buNone/>
            </a:pPr>
            <a:r>
              <a:rPr lang="es-MX" b="1" dirty="0">
                <a:latin typeface="Arial Black" pitchFamily="34" charset="0"/>
                <a:cs typeface="Arial" pitchFamily="34" charset="0"/>
              </a:rPr>
              <a:t>  </a:t>
            </a:r>
            <a:r>
              <a:rPr lang="es-MX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 3"/>
              </a:rPr>
              <a:t>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3"/>
              </a:rPr>
              <a:t>ISA 53:6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 3"/>
              </a:rPr>
              <a:t>. 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¡Qué carga!  </a:t>
            </a:r>
            <a:r>
              <a:rPr lang="es-MX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Todos los pecados del mundo estaban sobre ÉL!</a:t>
            </a:r>
          </a:p>
          <a:p>
            <a:pPr>
              <a:buNone/>
            </a:pPr>
            <a:r>
              <a:rPr lang="es-MX" b="1" dirty="0">
                <a:latin typeface="Arial Black" pitchFamily="34" charset="0"/>
                <a:cs typeface="Arial" pitchFamily="34" charset="0"/>
              </a:rPr>
              <a:t>  </a:t>
            </a:r>
            <a:r>
              <a:rPr lang="es-MX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 3"/>
              </a:rPr>
              <a:t>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 3"/>
              </a:rPr>
              <a:t> A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 veces pensamos que llevamos las cargas de todo el mundo…. ¡ÉL si!</a:t>
            </a:r>
          </a:p>
          <a:p>
            <a:pPr>
              <a:buNone/>
            </a:pPr>
            <a:r>
              <a:rPr lang="es-MX" b="1" dirty="0">
                <a:latin typeface="Arial Black" pitchFamily="34" charset="0"/>
                <a:cs typeface="Arial" pitchFamily="34" charset="0"/>
              </a:rPr>
              <a:t>  </a:t>
            </a:r>
            <a:r>
              <a:rPr lang="es-MX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 3"/>
              </a:rPr>
              <a:t></a:t>
            </a:r>
            <a:r>
              <a:rPr lang="es-MX" b="1" dirty="0">
                <a:latin typeface="Arial Black" pitchFamily="34" charset="0"/>
                <a:cs typeface="Arial" pitchFamily="34" charset="0"/>
                <a:sym typeface="Wingdings 3"/>
              </a:rPr>
              <a:t> Cuando pienses 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que tus cargas son muy pesadas--</a:t>
            </a:r>
            <a:r>
              <a:rPr lang="es-MX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Piensa de Jesús en Getsemaní</a:t>
            </a:r>
            <a:r>
              <a:rPr lang="es-MX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838200"/>
            <a:ext cx="27432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 </a:t>
            </a:r>
            <a:r>
              <a:rPr lang="en-US" sz="3600" dirty="0">
                <a:latin typeface="Arial Black" pitchFamily="34" charset="0"/>
              </a:rPr>
              <a:t>SUFRIÓ </a:t>
            </a:r>
          </a:p>
          <a:p>
            <a:r>
              <a:rPr lang="en-US" sz="3600" dirty="0">
                <a:latin typeface="Arial Black" pitchFamily="34" charset="0"/>
              </a:rPr>
              <a:t> PESADEZ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2438400" y="6172200"/>
            <a:ext cx="495300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28600"/>
            <a:ext cx="4775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E3CE786C-8D6B-4E57-9C7B-69EFD2E85B24}" type="slidenum">
              <a:rPr lang="en-US" sz="1400" smtClean="0">
                <a:solidFill>
                  <a:schemeClr val="tx1"/>
                </a:solidFill>
                <a:latin typeface="Arial Black" pitchFamily="34" charset="0"/>
              </a:rPr>
              <a:pPr/>
              <a:t>4</a:t>
            </a:fld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667000"/>
            <a:ext cx="8001000" cy="3886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s-MX" sz="2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"/>
              </a:rPr>
              <a:t>MR 14:32-34</a:t>
            </a:r>
            <a:r>
              <a:rPr lang="es-MX" sz="2600" b="1" dirty="0">
                <a:latin typeface="Arial Black" pitchFamily="34" charset="0"/>
                <a:cs typeface="Arial" pitchFamily="34" charset="0"/>
                <a:sym typeface="Wingdings"/>
              </a:rPr>
              <a:t>; </a:t>
            </a:r>
            <a:r>
              <a:rPr lang="es-MX" sz="2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"/>
              </a:rPr>
              <a:t>MT 26:38</a:t>
            </a:r>
            <a:r>
              <a:rPr lang="es-MX" sz="2600" b="1" dirty="0">
                <a:latin typeface="Arial Black" pitchFamily="34" charset="0"/>
                <a:cs typeface="Arial" pitchFamily="34" charset="0"/>
                <a:sym typeface="Wingdings"/>
              </a:rPr>
              <a:t>;  </a:t>
            </a:r>
            <a:r>
              <a:rPr lang="es-MX" sz="2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"/>
              </a:rPr>
              <a:t>HEB 2:9</a:t>
            </a:r>
          </a:p>
          <a:p>
            <a:pPr>
              <a:buNone/>
            </a:pPr>
            <a:r>
              <a:rPr lang="es-MX" sz="24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"/>
              </a:rPr>
              <a:t>  </a:t>
            </a:r>
            <a:r>
              <a:rPr lang="es-MX" sz="26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"/>
              </a:rPr>
              <a:t> </a:t>
            </a:r>
            <a:r>
              <a:rPr lang="es-MX" sz="2600" b="1" dirty="0">
                <a:latin typeface="Arial Black" pitchFamily="34" charset="0"/>
                <a:cs typeface="Arial" pitchFamily="34" charset="0"/>
                <a:sym typeface="Wingdings"/>
              </a:rPr>
              <a:t>Cristo estaba </a:t>
            </a:r>
            <a:r>
              <a:rPr lang="es-MX" sz="2600" b="1" u="sng" dirty="0">
                <a:latin typeface="Arial Black" pitchFamily="34" charset="0"/>
                <a:cs typeface="Arial" pitchFamily="34" charset="0"/>
                <a:sym typeface="Wingdings"/>
              </a:rPr>
              <a:t>sufriendo grandemente</a:t>
            </a:r>
            <a:r>
              <a:rPr lang="es-MX" sz="2600" b="1" dirty="0">
                <a:latin typeface="Arial Black" pitchFamily="34" charset="0"/>
                <a:cs typeface="Arial" pitchFamily="34" charset="0"/>
                <a:sym typeface="Wingdings"/>
              </a:rPr>
              <a:t> –</a:t>
            </a:r>
            <a:r>
              <a:rPr lang="es-MX" sz="2600" b="1" i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"/>
              </a:rPr>
              <a:t>sabia lo que le esperaba</a:t>
            </a:r>
          </a:p>
          <a:p>
            <a:pPr>
              <a:buNone/>
            </a:pPr>
            <a:r>
              <a:rPr lang="es-MX" sz="2600" b="1" dirty="0">
                <a:latin typeface="Arial Black" pitchFamily="34" charset="0"/>
                <a:cs typeface="Arial" pitchFamily="34" charset="0"/>
                <a:sym typeface="Wingdings"/>
              </a:rPr>
              <a:t>  </a:t>
            </a:r>
            <a:r>
              <a:rPr lang="es-MX" sz="26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MX" sz="2600" b="1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n-US" sz="2600" b="1" dirty="0">
                <a:latin typeface="Arial Black" pitchFamily="34" charset="0"/>
                <a:cs typeface="Arial" pitchFamily="34" charset="0"/>
              </a:rPr>
              <a:t>¿</a:t>
            </a:r>
            <a:r>
              <a:rPr lang="es-MX" sz="2600" b="1" u="sng" dirty="0">
                <a:latin typeface="Arial Black" pitchFamily="34" charset="0"/>
                <a:cs typeface="Arial" pitchFamily="34" charset="0"/>
              </a:rPr>
              <a:t>Qué</a:t>
            </a:r>
            <a:r>
              <a:rPr lang="es-MX" sz="2600" b="1" u="sng" dirty="0">
                <a:latin typeface="Arial Black" pitchFamily="34" charset="0"/>
                <a:cs typeface="Arial" pitchFamily="34" charset="0"/>
                <a:sym typeface="Wingdings"/>
              </a:rPr>
              <a:t> tan intenso era su sufrimiento</a:t>
            </a:r>
            <a:r>
              <a:rPr lang="es-MX" sz="2600" b="1" dirty="0">
                <a:latin typeface="Arial Black" pitchFamily="34" charset="0"/>
                <a:cs typeface="Arial" pitchFamily="34" charset="0"/>
                <a:sym typeface="Wingdings"/>
              </a:rPr>
              <a:t>?                </a:t>
            </a:r>
            <a:r>
              <a:rPr lang="es-MX" sz="2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"/>
              </a:rPr>
              <a:t>LC 22:44</a:t>
            </a:r>
          </a:p>
          <a:p>
            <a:pPr>
              <a:buNone/>
            </a:pPr>
            <a:r>
              <a:rPr lang="es-MX" sz="2600" b="1" dirty="0">
                <a:latin typeface="Arial Black" pitchFamily="34" charset="0"/>
                <a:cs typeface="Arial" pitchFamily="34" charset="0"/>
                <a:sym typeface="Wingdings"/>
              </a:rPr>
              <a:t>  </a:t>
            </a:r>
            <a:r>
              <a:rPr lang="es-MX" sz="26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MX" sz="2600" b="1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600" b="1" dirty="0">
                <a:latin typeface="Arial Black" pitchFamily="34" charset="0"/>
                <a:cs typeface="Arial" pitchFamily="34" charset="0"/>
              </a:rPr>
              <a:t>ÉL</a:t>
            </a:r>
            <a:r>
              <a:rPr lang="es-MX" sz="2600" b="1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600" b="1" dirty="0">
                <a:latin typeface="Arial Black" pitchFamily="34" charset="0"/>
                <a:cs typeface="Arial" pitchFamily="34" charset="0"/>
              </a:rPr>
              <a:t>sabía</a:t>
            </a:r>
            <a:r>
              <a:rPr lang="es-MX" sz="2600" b="1" dirty="0">
                <a:latin typeface="Arial Black" pitchFamily="34" charset="0"/>
                <a:cs typeface="Arial" pitchFamily="34" charset="0"/>
                <a:sym typeface="Wingdings"/>
              </a:rPr>
              <a:t> que estaba para sufrir –</a:t>
            </a:r>
            <a:r>
              <a:rPr lang="es-MX" sz="2600" b="1" i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"/>
              </a:rPr>
              <a:t>era un sacrifico humano</a:t>
            </a:r>
            <a:r>
              <a:rPr lang="es-MX" sz="2600" b="1" dirty="0">
                <a:latin typeface="Arial Black" pitchFamily="34" charset="0"/>
                <a:cs typeface="Arial" pitchFamily="34" charset="0"/>
                <a:sym typeface="Wingdings"/>
              </a:rPr>
              <a:t>, </a:t>
            </a:r>
            <a:r>
              <a:rPr lang="es-MX" sz="26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"/>
              </a:rPr>
              <a:t>ISA 53:5</a:t>
            </a:r>
          </a:p>
          <a:p>
            <a:pPr>
              <a:buNone/>
            </a:pPr>
            <a:r>
              <a:rPr lang="es-MX" sz="2600" b="1" dirty="0">
                <a:latin typeface="Arial Black" pitchFamily="34" charset="0"/>
                <a:cs typeface="Arial" pitchFamily="34" charset="0"/>
                <a:sym typeface="Wingdings"/>
              </a:rPr>
              <a:t>  </a:t>
            </a:r>
            <a:r>
              <a:rPr lang="es-MX" sz="26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"/>
              </a:rPr>
              <a:t></a:t>
            </a:r>
            <a:r>
              <a:rPr lang="es-MX" sz="2600" b="1" dirty="0">
                <a:latin typeface="Arial Black" pitchFamily="34" charset="0"/>
                <a:cs typeface="Arial" pitchFamily="34" charset="0"/>
                <a:sym typeface="Wingdings"/>
              </a:rPr>
              <a:t> Cuando pienses que estas sufriendo demasiado---                                                   </a:t>
            </a:r>
            <a:r>
              <a:rPr lang="es-MX" sz="2600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"/>
              </a:rPr>
              <a:t>Piensa de Jesús en Getsemaní!</a:t>
            </a:r>
          </a:p>
          <a:p>
            <a:pPr>
              <a:buFont typeface="Wingdings"/>
              <a:buChar char="l"/>
            </a:pPr>
            <a:endParaRPr lang="en-US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685800"/>
            <a:ext cx="3200400" cy="138499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EXPERIMENTÓ </a:t>
            </a:r>
          </a:p>
          <a:p>
            <a:r>
              <a:rPr lang="en-US" sz="2800" dirty="0">
                <a:latin typeface="Arial Black" pitchFamily="34" charset="0"/>
              </a:rPr>
              <a:t>SUFRIMIENTO </a:t>
            </a:r>
          </a:p>
          <a:p>
            <a:r>
              <a:rPr lang="en-US" sz="2800" dirty="0">
                <a:latin typeface="Arial Black" pitchFamily="34" charset="0"/>
              </a:rPr>
              <a:t>INTENSO</a:t>
            </a:r>
            <a:endParaRPr lang="en-US" sz="2000" dirty="0">
              <a:latin typeface="Arial Black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28600"/>
            <a:ext cx="4191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Connector 12"/>
          <p:cNvCxnSpPr/>
          <p:nvPr/>
        </p:nvCxnSpPr>
        <p:spPr>
          <a:xfrm>
            <a:off x="1066800" y="6324600"/>
            <a:ext cx="457200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E3CE786C-8D6B-4E57-9C7B-69EFD2E85B24}" type="slidenum">
              <a:rPr lang="en-US" sz="1400" smtClean="0">
                <a:solidFill>
                  <a:schemeClr val="tx1"/>
                </a:solidFill>
                <a:latin typeface="Arial Black" pitchFamily="34" charset="0"/>
              </a:rPr>
              <a:pPr/>
              <a:t>5</a:t>
            </a:fld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38400"/>
            <a:ext cx="77724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MT 26:38,40,43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</a:rPr>
              <a:t>  </a:t>
            </a:r>
            <a:r>
              <a:rPr lang="es-MX" sz="24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"/>
              </a:rPr>
              <a:t>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Él </a:t>
            </a:r>
            <a:r>
              <a:rPr lang="es-MX" sz="2400" b="1" u="sng" dirty="0">
                <a:latin typeface="Arial Black" pitchFamily="34" charset="0"/>
                <a:cs typeface="Arial" pitchFamily="34" charset="0"/>
              </a:rPr>
              <a:t>anhelaba compañerismo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pero los encontró dormidos; </a:t>
            </a:r>
            <a:r>
              <a:rPr lang="es-MX" sz="2400" b="1" i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no hubo nadie con Él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,                </a:t>
            </a:r>
            <a:r>
              <a:rPr lang="es-MX" sz="24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SAL 69:20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</a:rPr>
              <a:t>  </a:t>
            </a:r>
            <a:r>
              <a:rPr lang="es-MX" sz="24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"/>
              </a:rPr>
              <a:t>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 No solo durmieron </a:t>
            </a:r>
            <a:r>
              <a:rPr lang="es-MX" sz="2400" b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"/>
              </a:rPr>
              <a:t>sino uno lo negó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,              </a:t>
            </a:r>
            <a:r>
              <a:rPr lang="es-MX" sz="24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"/>
              </a:rPr>
              <a:t>LC 22:60-61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  </a:t>
            </a:r>
            <a:r>
              <a:rPr lang="es-MX" sz="24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"/>
              </a:rPr>
              <a:t>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Cuando te sientas abandonado y solo-- </a:t>
            </a:r>
            <a:r>
              <a:rPr lang="es-MX" sz="2400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Piensa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s-MX" sz="2400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de Jesús en Getsemaní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!</a:t>
            </a:r>
          </a:p>
          <a:p>
            <a:pPr>
              <a:buNone/>
            </a:pPr>
            <a:r>
              <a:rPr lang="es-MX" sz="2000" b="1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762000"/>
            <a:ext cx="28194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 Black" pitchFamily="34" charset="0"/>
              </a:rPr>
              <a:t> </a:t>
            </a:r>
            <a:r>
              <a:rPr lang="en-US" sz="3600" dirty="0">
                <a:latin typeface="Arial Black" pitchFamily="34" charset="0"/>
              </a:rPr>
              <a:t>SUFRIÓ</a:t>
            </a:r>
          </a:p>
          <a:p>
            <a:r>
              <a:rPr lang="en-US" sz="3600" dirty="0">
                <a:latin typeface="Arial Black" pitchFamily="34" charset="0"/>
              </a:rPr>
              <a:t>SOLEDAD </a:t>
            </a:r>
          </a:p>
        </p:txBody>
      </p:sp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28600"/>
            <a:ext cx="473825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914400" y="5715000"/>
            <a:ext cx="502920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E3CE786C-8D6B-4E57-9C7B-69EFD2E85B24}" type="slidenum">
              <a:rPr lang="en-US" sz="1400" smtClean="0">
                <a:solidFill>
                  <a:schemeClr val="tx1"/>
                </a:solidFill>
                <a:latin typeface="Arial Black" pitchFamily="34" charset="0"/>
              </a:rPr>
              <a:pPr/>
              <a:t>6</a:t>
            </a:fld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90800"/>
            <a:ext cx="8153400" cy="4114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3"/>
              </a:rPr>
              <a:t>MT 26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 3"/>
              </a:rPr>
              <a:t>; </a:t>
            </a:r>
            <a:r>
              <a:rPr lang="es-MX" sz="24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3"/>
              </a:rPr>
              <a:t>MR 14; LC 22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sz="24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 3"/>
              </a:rPr>
              <a:t> 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Él oraba al Padre así como nosotros lo hacemos en tiempos difíciles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</a:rPr>
              <a:t> </a:t>
            </a:r>
            <a:r>
              <a:rPr lang="es-MX" sz="24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</a:rPr>
              <a:t> </a:t>
            </a:r>
            <a:r>
              <a:rPr lang="es-MX" sz="24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 3"/>
              </a:rPr>
              <a:t> 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 3"/>
              </a:rPr>
              <a:t>Pero </a:t>
            </a:r>
            <a:r>
              <a:rPr lang="es-MX" sz="2400" b="1" u="sng" dirty="0">
                <a:latin typeface="Arial Black" pitchFamily="34" charset="0"/>
                <a:cs typeface="Arial" pitchFamily="34" charset="0"/>
                <a:sym typeface="Wingdings 3"/>
              </a:rPr>
              <a:t>oraba con agonía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 3"/>
              </a:rPr>
              <a:t>, con </a:t>
            </a:r>
            <a:r>
              <a:rPr lang="es-MX" sz="2400" b="1" u="sng" dirty="0">
                <a:latin typeface="Arial Black" pitchFamily="34" charset="0"/>
                <a:cs typeface="Arial" pitchFamily="34" charset="0"/>
                <a:sym typeface="Wingdings 3"/>
              </a:rPr>
              <a:t>gran intensidad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 3"/>
              </a:rPr>
              <a:t>, </a:t>
            </a:r>
            <a:r>
              <a:rPr lang="es-MX" sz="24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3"/>
              </a:rPr>
              <a:t>LC 22:44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  <a:sym typeface="Wingdings 3"/>
              </a:rPr>
              <a:t>  </a:t>
            </a:r>
            <a:r>
              <a:rPr lang="es-MX" sz="24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 3"/>
              </a:rPr>
              <a:t>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 3"/>
              </a:rPr>
              <a:t> Hebreos dice que “</a:t>
            </a:r>
            <a:r>
              <a:rPr lang="es-MX" sz="2400" b="1" i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 3"/>
              </a:rPr>
              <a:t>oraba con gran angustia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 3"/>
              </a:rPr>
              <a:t>”, </a:t>
            </a:r>
            <a:r>
              <a:rPr lang="es-MX" sz="24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 3"/>
              </a:rPr>
              <a:t>HEB 5:7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  <a:sym typeface="Wingdings 3"/>
              </a:rPr>
              <a:t>  </a:t>
            </a:r>
            <a:r>
              <a:rPr lang="es-MX" sz="24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 3"/>
              </a:rPr>
              <a:t>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 3"/>
              </a:rPr>
              <a:t> 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Cuando clames con profunda desesperación y sientes que nadie está escuchando---  </a:t>
            </a:r>
            <a:r>
              <a:rPr lang="es-MX" sz="2400" b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Piensa  de Jesús en Getsemaní</a:t>
            </a:r>
            <a:r>
              <a:rPr lang="es-MX" sz="2400" b="1" dirty="0">
                <a:latin typeface="Arial Black" pitchFamily="34" charset="0"/>
                <a:cs typeface="Arial" pitchFamily="34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533400"/>
            <a:ext cx="2971800" cy="1569660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ORÓ CON GRAN ANGUSTIA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28600"/>
            <a:ext cx="4191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Connector 14"/>
          <p:cNvCxnSpPr/>
          <p:nvPr/>
        </p:nvCxnSpPr>
        <p:spPr>
          <a:xfrm>
            <a:off x="990600" y="6629400"/>
            <a:ext cx="510540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E3CE786C-8D6B-4E57-9C7B-69EFD2E85B24}" type="slidenum">
              <a:rPr lang="en-US" sz="1400" smtClean="0">
                <a:solidFill>
                  <a:schemeClr val="tx1"/>
                </a:solidFill>
                <a:latin typeface="Arial Black" pitchFamily="34" charset="0"/>
              </a:rPr>
              <a:pPr/>
              <a:t>7</a:t>
            </a:fld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2286000"/>
            <a:ext cx="8686800" cy="4191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s-MX" sz="24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"/>
              </a:rPr>
              <a:t>MT 26:39,42; MR 14:36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  “…</a:t>
            </a:r>
            <a:r>
              <a:rPr lang="es-MX" sz="2400" b="1" i="1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"/>
              </a:rPr>
              <a:t>Pero que no sea como yo quiero sino como tu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.”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  </a:t>
            </a:r>
            <a:r>
              <a:rPr lang="es-MX" sz="24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"/>
              </a:rPr>
              <a:t>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 </a:t>
            </a:r>
            <a:r>
              <a:rPr lang="es-MX" sz="2400" b="1" u="sng" dirty="0">
                <a:latin typeface="Arial Black" pitchFamily="34" charset="0"/>
                <a:cs typeface="Arial" pitchFamily="34" charset="0"/>
                <a:sym typeface="Wingdings"/>
              </a:rPr>
              <a:t>Adán dijo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, “</a:t>
            </a:r>
            <a:r>
              <a:rPr lang="es-MX" sz="2400" b="1" i="1" dirty="0">
                <a:latin typeface="Arial Black" pitchFamily="34" charset="0"/>
                <a:cs typeface="Arial" pitchFamily="34" charset="0"/>
                <a:sym typeface="Wingdings"/>
              </a:rPr>
              <a:t>Mi voluntad, no la tuya” 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y así entro la muerte 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  pero </a:t>
            </a:r>
            <a:r>
              <a:rPr lang="es-MX" sz="2400" b="1" u="sng" dirty="0">
                <a:latin typeface="Arial Black" pitchFamily="34" charset="0"/>
                <a:cs typeface="Arial" pitchFamily="34" charset="0"/>
                <a:sym typeface="Wingdings"/>
              </a:rPr>
              <a:t>Cristo dijo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, “</a:t>
            </a:r>
            <a:r>
              <a:rPr lang="es-MX" sz="2400" b="1" i="1" dirty="0">
                <a:latin typeface="Arial Black" pitchFamily="34" charset="0"/>
                <a:cs typeface="Arial" pitchFamily="34" charset="0"/>
                <a:sym typeface="Wingdings"/>
              </a:rPr>
              <a:t>Tu voluntad, no la mía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” y así le dio vida a todos, </a:t>
            </a:r>
            <a:r>
              <a:rPr lang="es-MX" sz="2400" b="1" dirty="0">
                <a:solidFill>
                  <a:srgbClr val="FF0000"/>
                </a:solidFill>
                <a:latin typeface="Arial Black" pitchFamily="34" charset="0"/>
                <a:cs typeface="Arial" pitchFamily="34" charset="0"/>
                <a:sym typeface="Wingdings"/>
              </a:rPr>
              <a:t>1 COR 15:22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  </a:t>
            </a:r>
            <a:r>
              <a:rPr lang="es-MX" sz="24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"/>
              </a:rPr>
              <a:t>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 En el jardín y en el desierto Cristo se </a:t>
            </a:r>
            <a:r>
              <a:rPr lang="es-MX" sz="2400" b="1" i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</a:rPr>
              <a:t>entregó</a:t>
            </a:r>
            <a:r>
              <a:rPr lang="es-MX" sz="2400" b="1" i="1" u="sng" dirty="0">
                <a:solidFill>
                  <a:srgbClr val="0000FF"/>
                </a:solidFill>
                <a:latin typeface="Arial Black" pitchFamily="34" charset="0"/>
                <a:cs typeface="Arial" pitchFamily="34" charset="0"/>
                <a:sym typeface="Wingdings"/>
              </a:rPr>
              <a:t>  a la voluntad de Su Padre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.</a:t>
            </a:r>
          </a:p>
          <a:p>
            <a:pPr>
              <a:buNone/>
            </a:pP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  </a:t>
            </a:r>
            <a:r>
              <a:rPr lang="es-MX" sz="2400" b="1" dirty="0">
                <a:solidFill>
                  <a:srgbClr val="CC00CC"/>
                </a:solidFill>
                <a:latin typeface="Arial Black" pitchFamily="34" charset="0"/>
                <a:cs typeface="Arial" pitchFamily="34" charset="0"/>
                <a:sym typeface="Wingdings"/>
              </a:rPr>
              <a:t></a:t>
            </a:r>
            <a:r>
              <a:rPr lang="es-MX" sz="2400" b="1" dirty="0">
                <a:latin typeface="Arial Black" pitchFamily="34" charset="0"/>
                <a:cs typeface="Arial" pitchFamily="34" charset="0"/>
                <a:sym typeface="Wingdings"/>
              </a:rPr>
              <a:t> En tus crisis y pruebas—                                        Piensa de Jesús en Getsemaní!</a:t>
            </a:r>
            <a:endParaRPr lang="es-MX" sz="24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3429000" cy="1569660"/>
          </a:xfrm>
          <a:prstGeom prst="rect">
            <a:avLst/>
          </a:prstGeom>
          <a:solidFill>
            <a:srgbClr val="E3DDEB"/>
          </a:solidFill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rial Black" pitchFamily="34" charset="0"/>
              </a:rPr>
              <a:t>SE </a:t>
            </a:r>
          </a:p>
          <a:p>
            <a:r>
              <a:rPr lang="en-US" sz="3200" dirty="0">
                <a:latin typeface="Arial Black" pitchFamily="34" charset="0"/>
              </a:rPr>
              <a:t>ENTREGÓ</a:t>
            </a:r>
            <a:r>
              <a:rPr lang="es-ES" sz="3200" dirty="0">
                <a:latin typeface="Arial Black" pitchFamily="34" charset="0"/>
              </a:rPr>
              <a:t> A SU PADRE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28600"/>
            <a:ext cx="4191000" cy="241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/>
        </p:nvCxnSpPr>
        <p:spPr>
          <a:xfrm>
            <a:off x="685800" y="6400800"/>
            <a:ext cx="487680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305800" y="6356350"/>
            <a:ext cx="381000" cy="365125"/>
          </a:xfrm>
        </p:spPr>
        <p:txBody>
          <a:bodyPr/>
          <a:lstStyle/>
          <a:p>
            <a:fld id="{E3CE786C-8D6B-4E57-9C7B-69EFD2E85B24}" type="slidenum">
              <a:rPr lang="en-US" sz="1400" smtClean="0">
                <a:solidFill>
                  <a:schemeClr val="tx1"/>
                </a:solidFill>
                <a:latin typeface="Arial Black" pitchFamily="34" charset="0"/>
              </a:rPr>
              <a:pPr/>
              <a:t>8</a:t>
            </a:fld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3255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¿POR QUÉ</a:t>
            </a:r>
            <a:r>
              <a:rPr lang="es-MX" sz="2400" b="1" dirty="0">
                <a:solidFill>
                  <a:srgbClr val="0000FF"/>
                </a:solidFill>
                <a:latin typeface="Arial Black" pitchFamily="34" charset="0"/>
                <a:cs typeface="Arial" charset="0"/>
              </a:rPr>
              <a:t> FUE TAN INTENSO SU SUFRIMIENTO EN GETSEMANI? </a:t>
            </a:r>
            <a:r>
              <a:rPr lang="es-MX" sz="2400" b="1" dirty="0">
                <a:latin typeface="Arial Black" pitchFamily="34" charset="0"/>
                <a:cs typeface="Arial" charset="0"/>
              </a:rPr>
              <a:t>                                                                     (Porque Él Sabía lo que le esperaba……..)</a:t>
            </a:r>
            <a:br>
              <a:rPr lang="es-MX" sz="2000" b="1" dirty="0">
                <a:latin typeface="Arial" charset="0"/>
                <a:cs typeface="Arial" charset="0"/>
              </a:rPr>
            </a:br>
            <a:endParaRPr lang="en-US" sz="2000" b="1" dirty="0">
              <a:latin typeface="Arial" charset="0"/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229600" y="6356350"/>
            <a:ext cx="457200" cy="365125"/>
          </a:xfrm>
        </p:spPr>
        <p:txBody>
          <a:bodyPr/>
          <a:lstStyle/>
          <a:p>
            <a:pPr>
              <a:defRPr/>
            </a:pPr>
            <a:fld id="{ECF00E60-CC09-4FB2-A2E5-1BCC292FD2A8}" type="slidenum">
              <a:rPr lang="en-US" sz="1400" smtClean="0">
                <a:solidFill>
                  <a:schemeClr val="tx1"/>
                </a:solidFill>
                <a:latin typeface="Arial Black" pitchFamily="34" charset="0"/>
              </a:rPr>
              <a:pPr>
                <a:defRPr/>
              </a:pPr>
              <a:t>9</a:t>
            </a:fld>
            <a:endParaRPr lang="en-US" sz="1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" name="Picture 13" descr="Scene from The Passion, Icon Productions, courtesy of http://www.passion-movie.co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14800"/>
            <a:ext cx="225764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SCENE FROM NEW FILM THE PASSION OF THE CHRI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1752600"/>
            <a:ext cx="2514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42" name="Object 2"/>
          <p:cNvGraphicFramePr>
            <a:graphicFrameLocks noChangeAspect="1"/>
          </p:cNvGraphicFramePr>
          <p:nvPr/>
        </p:nvGraphicFramePr>
        <p:xfrm>
          <a:off x="7162800" y="3962400"/>
          <a:ext cx="1649368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0" name="Presentation" r:id="rId6" imgW="4570316" imgH="3427332" progId="PowerPoint.Show.8">
                  <p:embed/>
                </p:oleObj>
              </mc:Choice>
              <mc:Fallback>
                <p:oleObj name="Presentation" r:id="rId6" imgW="4570316" imgH="3427332" progId="PowerPoint.Show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3962400"/>
                        <a:ext cx="1649368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4" descr="http://t3.gstatic.com/images?q=tbn:ANd9GcT48U3KAEdDnk8CkOxzKakE-EYb37PXx3ZwmEPVyf1MpQFiinO9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752600"/>
            <a:ext cx="2209800" cy="1905000"/>
          </a:xfrm>
          <a:prstGeom prst="rect">
            <a:avLst/>
          </a:prstGeom>
          <a:noFill/>
        </p:spPr>
      </p:pic>
      <p:pic>
        <p:nvPicPr>
          <p:cNvPr id="11" name="Picture 10" descr="http://www.howgreatheis.com/uploads/2/3/4/0/2340654/2400175.jpg?13077086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86400" y="1752600"/>
            <a:ext cx="2395220" cy="1981200"/>
          </a:xfrm>
          <a:prstGeom prst="rect">
            <a:avLst/>
          </a:prstGeom>
          <a:noFill/>
        </p:spPr>
      </p:pic>
      <p:pic>
        <p:nvPicPr>
          <p:cNvPr id="12" name="Picture 22" descr="http://www.gci.org/files/6-Jesus%20hand%20nailed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895600" y="4114800"/>
            <a:ext cx="1991032" cy="1981200"/>
          </a:xfrm>
          <a:prstGeom prst="rect">
            <a:avLst/>
          </a:prstGeom>
          <a:noFill/>
        </p:spPr>
      </p:pic>
      <p:pic>
        <p:nvPicPr>
          <p:cNvPr id="13" name="Picture 2" descr="http://i.telegraph.co.uk/multimedia/archive/01608/spear-stab_1608998i.jpg"/>
          <p:cNvPicPr>
            <a:picLocks noChangeAspect="1" noChangeArrowheads="1"/>
          </p:cNvPicPr>
          <p:nvPr/>
        </p:nvPicPr>
        <p:blipFill>
          <a:blip r:embed="rId11" cstate="print"/>
          <a:srcRect t="45677"/>
          <a:stretch>
            <a:fillRect/>
          </a:stretch>
        </p:blipFill>
        <p:spPr bwMode="auto">
          <a:xfrm>
            <a:off x="5105400" y="4114800"/>
            <a:ext cx="1905000" cy="2057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resh">
  <a:themeElements>
    <a:clrScheme name="Fresh">
      <a:dk1>
        <a:sysClr val="windowText" lastClr="000000"/>
      </a:dk1>
      <a:lt1>
        <a:sysClr val="window" lastClr="FFFFFF"/>
      </a:lt1>
      <a:dk2>
        <a:srgbClr val="89C540"/>
      </a:dk2>
      <a:lt2>
        <a:srgbClr val="F0E5B6"/>
      </a:lt2>
      <a:accent1>
        <a:srgbClr val="3B4F18"/>
      </a:accent1>
      <a:accent2>
        <a:srgbClr val="CCC834"/>
      </a:accent2>
      <a:accent3>
        <a:srgbClr val="F49AE1"/>
      </a:accent3>
      <a:accent4>
        <a:srgbClr val="2AC9DE"/>
      </a:accent4>
      <a:accent5>
        <a:srgbClr val="927B74"/>
      </a:accent5>
      <a:accent6>
        <a:srgbClr val="769F11"/>
      </a:accent6>
      <a:hlink>
        <a:srgbClr val="0A6A21"/>
      </a:hlink>
      <a:folHlink>
        <a:srgbClr val="406EA5"/>
      </a:folHlink>
    </a:clrScheme>
    <a:fontScheme name="Fresh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resh">
      <a:fillStyleLst>
        <a:solidFill>
          <a:schemeClr val="phClr"/>
        </a:solidFill>
        <a:solidFill>
          <a:schemeClr val="phClr">
            <a:tint val="70000"/>
            <a:satMod val="115000"/>
          </a:schemeClr>
        </a:solidFill>
        <a:solidFill>
          <a:schemeClr val="phClr">
            <a:shade val="80000"/>
            <a:satMod val="115000"/>
          </a:schemeClr>
        </a:solid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/>
          </a:solidFill>
          <a:prstDash val="solid"/>
          <a:miter/>
        </a:ln>
        <a:ln w="76200" cap="flat" cmpd="thickThin" algn="ctr">
          <a:solidFill>
            <a:schemeClr val="phClr">
              <a:alpha val="8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63500" sx="101000" sy="101000" rotWithShape="0">
              <a:srgbClr val="FFFFFF">
                <a:alpha val="50000"/>
              </a:srgbClr>
            </a:outerShdw>
          </a:effectLst>
        </a:effectStyle>
        <a:effectStyle>
          <a:effectLst>
            <a:innerShdw blurRad="101600">
              <a:srgbClr val="FFFFFF">
                <a:alpha val="75000"/>
              </a:srgbClr>
            </a:innerShdw>
            <a:outerShdw blurRad="63500" sx="101000" sy="101000" rotWithShape="0">
              <a:srgbClr val="FFFFFF">
                <a:alpha val="50000"/>
              </a:srgbClr>
            </a:outerShdw>
            <a:reflection blurRad="12700" stA="30000" endPos="35000" dist="38100" dir="5400000" sy="-100000" rotWithShape="0"/>
          </a:effectLst>
          <a:scene3d>
            <a:camera prst="orthographicFront">
              <a:rot lat="0" lon="0" rev="0"/>
            </a:camera>
            <a:lightRig rig="balanced" dir="t">
              <a:rot lat="0" lon="0" rev="30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irelight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Firelight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irelight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100000">
              <a:schemeClr val="phClr">
                <a:tint val="100000"/>
                <a:shade val="8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circle">
            <a:fillToRect l="25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>
              <a:shade val="95000"/>
              <a:alpha val="90000"/>
            </a:schemeClr>
          </a:solidFill>
          <a:prstDash val="solid"/>
        </a:ln>
        <a:ln w="76200" cap="flat" cmpd="sng" algn="ctr">
          <a:solidFill>
            <a:schemeClr val="phClr">
              <a:shade val="95000"/>
              <a:alpha val="50000"/>
            </a:schemeClr>
          </a:solidFill>
          <a:prstDash val="solid"/>
        </a:ln>
      </a:lnStyleLst>
      <a:effectStyleLst>
        <a:effectStyle>
          <a:effectLst>
            <a:innerShdw blurRad="63500">
              <a:srgbClr val="000000">
                <a:alpha val="60000"/>
              </a:srgbClr>
            </a:inn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  <a:outerShdw blurRad="76200" dist="38100" sx="101000" sy="101000" rotWithShape="0">
              <a:srgbClr val="000000">
                <a:alpha val="60000"/>
              </a:srgbClr>
            </a:outerShdw>
          </a:effectLst>
        </a:effectStyle>
        <a:effectStyle>
          <a:effectLst>
            <a:innerShdw blurRad="635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4200000"/>
            </a:lightRig>
          </a:scene3d>
          <a:sp3d prstMaterial="softmetal">
            <a:bevelT w="63500" h="254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accent1">
                <a:shade val="45000"/>
                <a:satMod val="125000"/>
              </a:schemeClr>
            </a:gs>
            <a:gs pos="100000">
              <a:schemeClr val="phClr">
                <a:shade val="55000"/>
                <a:satMod val="125000"/>
              </a:schemeClr>
            </a:gs>
          </a:gsLst>
          <a:lin ang="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Fresh</Template>
  <TotalTime>463</TotalTime>
  <Words>564</Words>
  <Application>Microsoft Office PowerPoint</Application>
  <PresentationFormat>On-screen Show (4:3)</PresentationFormat>
  <Paragraphs>90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5" baseType="lpstr">
      <vt:lpstr>Arial</vt:lpstr>
      <vt:lpstr>Arial Black</vt:lpstr>
      <vt:lpstr>Bookman Old Style</vt:lpstr>
      <vt:lpstr>Calibri</vt:lpstr>
      <vt:lpstr>Cambria</vt:lpstr>
      <vt:lpstr>Corbel</vt:lpstr>
      <vt:lpstr>Wingdings</vt:lpstr>
      <vt:lpstr>Wingdings 3</vt:lpstr>
      <vt:lpstr>Office Theme</vt:lpstr>
      <vt:lpstr>Fresh</vt:lpstr>
      <vt:lpstr>Firelight</vt:lpstr>
      <vt:lpstr>Presentation</vt:lpstr>
      <vt:lpstr>PowerPoint Presentation</vt:lpstr>
      <vt:lpstr>INTRODUCCION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¿POR QUÉ FUE TAN INTENSO SU SUFRIMIENTO EN GETSEMANI?                                                                      (Porque Él Sabía lo que le esperaba……..) </vt:lpstr>
      <vt:lpstr>LECCION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Luis Torres</dc:creator>
  <cp:lastModifiedBy>Luis</cp:lastModifiedBy>
  <cp:revision>59</cp:revision>
  <dcterms:created xsi:type="dcterms:W3CDTF">2009-07-08T03:22:55Z</dcterms:created>
  <dcterms:modified xsi:type="dcterms:W3CDTF">2018-10-22T18:43:32Z</dcterms:modified>
</cp:coreProperties>
</file>