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67" r:id="rId4"/>
    <p:sldId id="269" r:id="rId5"/>
    <p:sldId id="271" r:id="rId6"/>
    <p:sldId id="280" r:id="rId7"/>
    <p:sldId id="272" r:id="rId8"/>
    <p:sldId id="282" r:id="rId9"/>
    <p:sldId id="273" r:id="rId10"/>
    <p:sldId id="281" r:id="rId11"/>
    <p:sldId id="278" r:id="rId12"/>
    <p:sldId id="257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6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11A5-CF3A-57E6-206E-6F00502D6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2FA75-D05A-22AF-B2DB-99A524D14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DFEC5-9E38-B232-62E4-D5D3CB1F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3BD5B-1E70-2C9B-5004-5CF4A2A80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BF05C-09E1-EB91-B881-C65F303D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7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5BA18-C6EE-B2ED-68B3-87012F4F8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C2CD2-971A-67A2-2EB5-791DC7FDE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5CEEC-AA1F-3B49-B8CE-04C973EE3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ED8A4-06DE-62E8-857E-69F576590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BC37F-C7B4-62FB-C4A3-54F30FC5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4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DC2A78-8D53-8190-6E02-03F071FA19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018A0-68C7-A691-EC62-DA86917F1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12DCF-59E3-850C-50EE-5EA7E6C0C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5C871-5ADC-E9DB-4A86-037B6370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4A350-833F-0F8B-8241-8CA5B790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6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F735-9294-4949-AFA2-1015EDFE2C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A6742-F028-4DF2-A32F-3B89F873B0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7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1517-EAB7-44F7-B66F-AA444C437FB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04307-C281-45E1-A548-ED544639C3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78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F963-C95D-4C3C-949B-D08E031BA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55C9-28DC-4E55-90BF-3F13D06A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57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6A93-8683-41E0-948E-39BB7FC10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D37-55E8-45A3-8AC5-F483D1AB20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014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BEED-3C1E-4889-B488-ABD4F5D0C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635-CDB8-4DC1-8F8E-292D4A9B87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10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A38-CD65-4F51-ADE7-7AED0EC5C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144-6290-4411-9BAC-449F80DF7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77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6121-B715-4521-91B1-C92CBF82A1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7C64-58CF-4026-9A59-7D0627357A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521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60D2-638E-4E66-8950-D10AFD711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63A6-1F5F-4D9C-AF09-ADCAC782D3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83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EFFE0-07CE-0EBD-862D-E5EA8C49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DE6F8-C7FD-9545-326D-DF716C480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2B68B-A4A2-8B00-6118-D4E4A3455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E93FE-FD71-E2A8-B0F8-213D1667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62335-28CC-D702-F716-C611EAEE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23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CD7-93AF-4BBA-934B-36A396F0B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2E-5246-4E73-B2D0-3D496C9C86A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06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241F-93B3-49C7-A343-04C4BAB6AF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12CE-E78B-4CE7-928F-7709F04108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132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2BFA-D55E-4977-B35F-32F401EAB8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6335-D56B-480B-BA5E-060B0A612A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41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FEB9-2424-7679-F71E-2009A94E8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079B5-E555-7D58-7FF8-08F309AE2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C0144-33F0-AE75-7931-544E140BC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ADE8E-1733-5C2D-A0D0-EBB3F18E2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4A0D-1AAC-CAF1-4427-6AB51F8CD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1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EC12E-D762-0307-6DB5-9570E49AA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A9AD3-4D05-31B9-1AD8-A2029C5BD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119B7-3B19-3565-9461-F4B031414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20C72-7F3E-0808-8172-26112E80B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96569-F8DF-9621-0D24-11507F675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86C86-A5F2-6E0F-70B8-6828F6182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9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9E0AF-B08E-25A4-814C-30A0C45C6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2D500-DA66-B74F-5284-A8F400AA9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85F85-0FD3-E864-73DE-7C5E89F96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56BD1B-5E95-FF4E-CAEE-EBBFA857C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3D378B-FC86-C0D4-41E0-C4DFAC09F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C46620-4B0B-32A9-771B-B7A70B32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954177-E670-3274-507E-7BE60A6C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076781-960F-D0F1-2331-84AD31325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49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BE28-B352-E795-9048-27D76575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A1C87A-543E-5708-E71B-C7C1DE560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C2420F-F0C7-95B8-7F44-18C1E99F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36D19-6809-EB3B-2A69-44196E09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8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7DDF8D-DDC6-2345-EC65-11039B0BF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F578F-90F2-AFE9-4E10-922242599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4B01C-20F3-D7F1-9A30-4D8111DD0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4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25882-DB42-02ED-0E3A-62015AC2D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AB74A-3D5E-E909-B75E-2E16C137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B888B-0FF0-10E5-7E88-A44659ACE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98567-28AC-261D-C953-D45D38463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2BE88-24A9-6512-EA79-C2F3CC1EA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96062-BF37-76CA-92DD-AFC987BE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5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0183-A25B-0831-170A-4C1A6A40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444C46-BFD0-6C26-7ACD-E0327AFB3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B2FB8-2C12-5A16-2936-84F188317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E068E-90EE-3730-86AD-192A1C6D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B96BA-55DB-5B6A-4876-97818DA5B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AADA3-D1E3-58D0-19E5-3BC872ECF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1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B8A8F-1693-44E8-D464-E34BD64E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A66FB-7F22-3D11-9E2A-889379FF3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5EA35-DEAF-026A-2506-6F8A2ED818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F33EF-E309-46BA-909A-6554FB3505E1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030C2-C83E-F406-BCF1-80B7CF9B8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BB9FE-6C71-F177-7FD1-AA5A330C4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15A12-AB00-45BF-BC57-EF4141085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9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5125D1-2CF2-4C65-ACFC-E112960CF8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6/8/2023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92DB-C1EE-4E45-B72D-73C9D98EDD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05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A05B9-6254-FA33-C53B-3F58E1DFD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436" y="1362739"/>
            <a:ext cx="10094282" cy="5301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JOB 14:1; JN 16:33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Estos versículos dicen que la vida está llena de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“adversidad”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(problemas, molestias, dificultades).</a:t>
            </a:r>
          </a:p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Este fue el caso de los israelitas. A lo largo de su historia sufrieron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“adversidad”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la mayor parte de ellas fueron culpa suya.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78:34-35 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Aquí Dios trajo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adversidad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sobre Israel (los castigó) por su infidelidad.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5C6028-70E3-FF3A-5BBF-3DEE8399E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470" y="444671"/>
            <a:ext cx="3909060" cy="546872"/>
          </a:xfrm>
          <a:noFill/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INTRODUCCIÓN </a:t>
            </a:r>
          </a:p>
        </p:txBody>
      </p:sp>
    </p:spTree>
    <p:extLst>
      <p:ext uri="{BB962C8B-B14F-4D97-AF65-F5344CB8AC3E}">
        <p14:creationId xmlns:p14="http://schemas.microsoft.com/office/powerpoint/2010/main" val="2017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A048C-F937-6149-75CA-D9AB3EDE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014" y="1084385"/>
            <a:ext cx="2789571" cy="409938"/>
          </a:xfrm>
        </p:spPr>
        <p:txBody>
          <a:bodyPr>
            <a:no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LECCIÓ</a:t>
            </a:r>
            <a:r>
              <a:rPr lang="en-US" sz="4000" dirty="0">
                <a:latin typeface="Arial Black" panose="020B0A04020102020204" pitchFamily="34" charset="0"/>
              </a:rPr>
              <a:t>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D350B-88E6-B37E-FF92-C053D7DC9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79604" y="1862695"/>
            <a:ext cx="9158417" cy="4822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lección de este sermón es simple:</a:t>
            </a:r>
          </a:p>
          <a:p>
            <a:pPr marL="0" indent="0" algn="ctr">
              <a:buNone/>
            </a:pPr>
            <a:r>
              <a:rPr lang="es-E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Cuando enfrentamos adversidades siempre buscamos la ayuda de Dios, oramos al Señor y mantenemos el curso y</a:t>
            </a:r>
            <a:endParaRPr lang="es-ES" sz="3200" b="1" i="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ES" sz="4000" b="1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¡</a:t>
            </a:r>
            <a:r>
              <a:rPr lang="es-E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EL SEÑOR NOS LIBRARÁ </a:t>
            </a:r>
          </a:p>
          <a:p>
            <a:pPr marL="0" indent="0" algn="ctr">
              <a:buNone/>
            </a:pPr>
            <a:r>
              <a:rPr lang="es-E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DE </a:t>
            </a:r>
          </a:p>
          <a:p>
            <a:pPr marL="0" indent="0" algn="ctr">
              <a:buNone/>
            </a:pPr>
            <a:r>
              <a:rPr lang="es-E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¡NUESTRAS ADVERSIDADES!</a:t>
            </a:r>
            <a:endParaRPr lang="es-ES" sz="4000" b="1" i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5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 descr="http://www.our.homewithgod.com/biblepaths/pagepix/bible.gif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4953000" y="3352800"/>
            <a:ext cx="2667000" cy="2027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evel 7"/>
          <p:cNvSpPr/>
          <p:nvPr/>
        </p:nvSpPr>
        <p:spPr>
          <a:xfrm>
            <a:off x="1828800" y="1524000"/>
            <a:ext cx="2895600" cy="1143000"/>
          </a:xfrm>
          <a:prstGeom prst="beve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OYE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ROM 10:17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Bevel 8"/>
          <p:cNvSpPr/>
          <p:nvPr/>
        </p:nvSpPr>
        <p:spPr>
          <a:xfrm>
            <a:off x="1828800" y="2895600"/>
            <a:ext cx="2895600" cy="1219200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ARREPIÉNTETE</a:t>
            </a:r>
          </a:p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latin typeface="Arial Black" pitchFamily="34" charset="0"/>
              </a:rPr>
              <a:t>HCH 2:38</a:t>
            </a: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0" name="Bevel 9"/>
          <p:cNvSpPr/>
          <p:nvPr/>
        </p:nvSpPr>
        <p:spPr>
          <a:xfrm>
            <a:off x="7772400" y="1524000"/>
            <a:ext cx="2590800" cy="1219200"/>
          </a:xfrm>
          <a:prstGeom prst="beve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CREER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JN 3:16</a:t>
            </a:r>
            <a:r>
              <a:rPr lang="en-U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Bevel 10"/>
          <p:cNvSpPr/>
          <p:nvPr/>
        </p:nvSpPr>
        <p:spPr>
          <a:xfrm>
            <a:off x="7772400" y="2971800"/>
            <a:ext cx="2590800" cy="12954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CONFIESA</a:t>
            </a:r>
          </a:p>
          <a:p>
            <a:pPr algn="ctr">
              <a:defRPr/>
            </a:pP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100" dirty="0">
                <a:solidFill>
                  <a:srgbClr val="C00000"/>
                </a:solidFill>
                <a:latin typeface="Arial Black" pitchFamily="34" charset="0"/>
              </a:rPr>
              <a:t>ROM 10:9-10</a:t>
            </a: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2" name="Bevel 11"/>
          <p:cNvSpPr/>
          <p:nvPr/>
        </p:nvSpPr>
        <p:spPr>
          <a:xfrm>
            <a:off x="1828800" y="4343400"/>
            <a:ext cx="2895600" cy="12954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BAUTIZATE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Arial Black" pitchFamily="34" charset="0"/>
              </a:rPr>
              <a:t>MR 16:16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3" name="Bevel 12"/>
          <p:cNvSpPr/>
          <p:nvPr/>
        </p:nvSpPr>
        <p:spPr>
          <a:xfrm>
            <a:off x="7772400" y="4419600"/>
            <a:ext cx="2590800" cy="1295400"/>
          </a:xfrm>
          <a:prstGeom prst="bevel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SE FIEL</a:t>
            </a:r>
          </a:p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Arial Black" pitchFamily="34" charset="0"/>
              </a:rPr>
              <a:t>REV 2:10</a:t>
            </a: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057400" y="1524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26326" y="1447801"/>
            <a:ext cx="263565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</a:t>
            </a:r>
            <a:r>
              <a:rPr lang="es-MX" sz="4000" dirty="0">
                <a:solidFill>
                  <a:srgbClr val="FFFF00"/>
                </a:solidFill>
                <a:latin typeface="Arial Black" pitchFamily="34" charset="0"/>
              </a:rPr>
              <a:t>á</a:t>
            </a: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Biblia</a:t>
            </a:r>
            <a:endParaRPr lang="es-MX" sz="6000" b="1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119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C9DA6-ECA3-3C89-4744-4F166F37E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21260" y="976636"/>
            <a:ext cx="10171670" cy="5523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Aquellos que sobrevivieron  la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adversidad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buscaron al Señor que es lo que Dios quería.</a:t>
            </a:r>
          </a:p>
          <a:p>
            <a:pPr marL="0" indent="0">
              <a:buNone/>
            </a:pPr>
            <a:r>
              <a:rPr lang="es-ES" sz="32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(Aunque en este caso no fueron sinceros en su arrepentimiento)</a:t>
            </a:r>
          </a:p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Somos hijos de Dios y cuando nos alejamos, Él a veces trae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adversidad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sobre nosotros para que podamos buscarlo y regresar a él.</a:t>
            </a:r>
          </a:p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 ese no es el único propósito.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 mañana consideremos la lección titulada.......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2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2" descr="Global Times on Twitter: &quot;Some small businesses in #China, and even large  private companies in some regions, are in danger of going out of business.  Companies need more supportive policies to pull">
            <a:extLst>
              <a:ext uri="{FF2B5EF4-FFF2-40B4-BE49-F238E27FC236}">
                <a16:creationId xmlns:a16="http://schemas.microsoft.com/office/drawing/2014/main" id="{30323C4F-90B0-8179-665F-6825D6D9E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120" y="2121887"/>
            <a:ext cx="5318956" cy="4410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C6A95F0-8777-06CC-8D4A-7E02F6EB05FD}"/>
              </a:ext>
            </a:extLst>
          </p:cNvPr>
          <p:cNvSpPr/>
          <p:nvPr/>
        </p:nvSpPr>
        <p:spPr>
          <a:xfrm rot="20083772">
            <a:off x="3661369" y="2755864"/>
            <a:ext cx="37377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PROBLEMAS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B7D4C4-D7C5-2FE3-8EFC-1F7ED01BCB6F}"/>
              </a:ext>
            </a:extLst>
          </p:cNvPr>
          <p:cNvSpPr/>
          <p:nvPr/>
        </p:nvSpPr>
        <p:spPr>
          <a:xfrm rot="20067047">
            <a:off x="3459254" y="3357238"/>
            <a:ext cx="43429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DIFICULTADES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51D24D-F797-265C-E678-EAECE98DF00C}"/>
              </a:ext>
            </a:extLst>
          </p:cNvPr>
          <p:cNvSpPr/>
          <p:nvPr/>
        </p:nvSpPr>
        <p:spPr>
          <a:xfrm rot="19925582">
            <a:off x="3916852" y="3973050"/>
            <a:ext cx="45577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SUFRIMIENTOS</a:t>
            </a:r>
            <a:endParaRPr lang="en-US" sz="4000" b="1" cap="none" spc="0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754866-A897-60E1-F544-C42EBAAED4A5}"/>
              </a:ext>
            </a:extLst>
          </p:cNvPr>
          <p:cNvSpPr/>
          <p:nvPr/>
        </p:nvSpPr>
        <p:spPr>
          <a:xfrm>
            <a:off x="3023313" y="194855"/>
            <a:ext cx="614537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 panose="02060903040505020403" pitchFamily="18" charset="0"/>
              </a:rPr>
              <a:t>LA </a:t>
            </a:r>
            <a:endParaRPr lang="en-US" sz="4800" b="1" cap="none" spc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 panose="02060903040505020403" pitchFamily="18" charset="0"/>
            </a:endParaRPr>
          </a:p>
          <a:p>
            <a:pPr algn="ctr"/>
            <a:r>
              <a:rPr lang="en-US" sz="4800" b="1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 Extra Bold" panose="02060903040505020403" pitchFamily="18" charset="0"/>
              </a:rPr>
              <a:t>ADVERSIDAD</a:t>
            </a:r>
            <a:endParaRPr lang="en-US" sz="4800" b="1" cap="none" spc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 Extra Bold" panose="020609030405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2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A9D8A-B99B-49C7-4AED-E4A8556A1D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94005" y="1949193"/>
            <a:ext cx="8540578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PROV 14:12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veces pensamos que sabemos lo que queremos; Sabemos el camino a seguir, pero estamos equivocados.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LC 15:11-32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hijo pródigo se había alejado, pero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“la adversidad"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 trajo de vuelta.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586C80-0815-3CA0-5947-F6163515889E}"/>
              </a:ext>
            </a:extLst>
          </p:cNvPr>
          <p:cNvSpPr/>
          <p:nvPr/>
        </p:nvSpPr>
        <p:spPr>
          <a:xfrm>
            <a:off x="2125361" y="466257"/>
            <a:ext cx="8909222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ADVERSIDAD </a:t>
            </a:r>
          </a:p>
          <a:p>
            <a:r>
              <a:rPr lang="es-E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Nos Mantendrá En El Camino Correcto</a:t>
            </a:r>
            <a:endParaRPr lang="en-US" sz="3200" b="1" i="1" cap="none" spc="0" dirty="0">
              <a:ln w="0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85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2CCEF-4335-B5F5-3FDD-359E5C00E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4448" y="988303"/>
            <a:ext cx="9034850" cy="5201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MX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Así</a:t>
            </a:r>
            <a:r>
              <a:rPr lang="en-U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 con </a:t>
            </a:r>
            <a:r>
              <a:rPr lang="es-MX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r>
              <a:rPr lang="en-U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Cuando elegimos el camino equivocado o tomamos la decisión equivocada, sufrimos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"adversidad"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 esa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"adversidad"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 hace darnos cuenta de que necesitamos a Cristo para volver al 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camino correcto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".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(“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 Camino Correcto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podría ser el arrepentimiento, el perdón, la obediencia)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6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CF03C-D0BE-9584-D16E-A302F15F7E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8673" y="1640273"/>
            <a:ext cx="8136277" cy="5032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libro de Jueces es un buen ejemplo de cómo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“la adversidad"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hará que las personas </a:t>
            </a:r>
            <a:r>
              <a:rPr lang="es-ES" sz="32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busquen a Dios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2 CRON 14:4,8-12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rey Asa 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buscó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Dios en su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“adversidad”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Dios lo libró.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2 CRON 13:13-15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Abías y Judá también 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buscaron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Dios y fueron liberados de su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"adversidad". </a:t>
            </a:r>
            <a:r>
              <a:rPr lang="es-ES" sz="3200" b="1" i="0" dirty="0">
                <a:latin typeface="Arial" panose="020B0604020202020204" pitchFamily="34" charset="0"/>
                <a:cs typeface="Arial" panose="020B0604020202020204" pitchFamily="34" charset="0"/>
              </a:rPr>
              <a:t>(David también, </a:t>
            </a:r>
            <a:r>
              <a:rPr lang="es-ES" sz="3200" b="1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 CRON 14:10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6" descr="Draw Near to God. – Speak Comfort">
            <a:extLst>
              <a:ext uri="{FF2B5EF4-FFF2-40B4-BE49-F238E27FC236}">
                <a16:creationId xmlns:a16="http://schemas.microsoft.com/office/drawing/2014/main" id="{B7274CBF-121C-3A42-7308-F74C410DEE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52" t="50000" r="5905"/>
          <a:stretch/>
        </p:blipFill>
        <p:spPr bwMode="auto">
          <a:xfrm>
            <a:off x="8909222" y="2630800"/>
            <a:ext cx="3004104" cy="28185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29EB209-AAE1-C5C9-FC7A-CA63D5EAA815}"/>
              </a:ext>
            </a:extLst>
          </p:cNvPr>
          <p:cNvSpPr/>
          <p:nvPr/>
        </p:nvSpPr>
        <p:spPr>
          <a:xfrm>
            <a:off x="3161969" y="269898"/>
            <a:ext cx="7007642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ADVERSIDAD </a:t>
            </a:r>
          </a:p>
          <a:p>
            <a:r>
              <a:rPr lang="es-E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Nos Hará Buscar A Dios</a:t>
            </a:r>
            <a:endParaRPr lang="en-US" sz="3200" b="1" i="1" cap="none" spc="0" dirty="0">
              <a:ln w="0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2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53081-3EDE-9787-1B91-546911B27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94618" y="1329059"/>
            <a:ext cx="8802763" cy="5015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Gran parte de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“la adversidad"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nuestra vida no la podemos resolver nosotros mismos.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Así que 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buscamos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Dios porque para él “</a:t>
            </a:r>
            <a:r>
              <a:rPr lang="es-ES" sz="3200" b="1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todas las cosas son posibles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s-E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s-ES" sz="3200" b="1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19:26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(No hay adversidad que Dios no pueda resolver)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42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94119-10BD-A72F-A727-C7D559CE35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3077" y="1745986"/>
            <a:ext cx="7985950" cy="5382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b="1" i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 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Muchos ejemplos en las Escrituras de personas que "</a:t>
            </a:r>
            <a:r>
              <a:rPr lang="es-ES" sz="31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oraron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porque estaban experimentando </a:t>
            </a:r>
            <a:r>
              <a:rPr lang="es-ES" sz="31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"adversidad"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7030A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[1] </a:t>
            </a:r>
            <a:r>
              <a:rPr lang="en-US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2 COR 12:7-12</a:t>
            </a:r>
          </a:p>
          <a:p>
            <a:pPr marL="0" indent="0">
              <a:buNone/>
            </a:pP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Pablo </a:t>
            </a:r>
            <a:r>
              <a:rPr lang="es-ES" sz="31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 adversidad 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era una espina dolorosa y 3 veces oró a Dios </a:t>
            </a: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que se la 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quitarla.</a:t>
            </a:r>
          </a:p>
          <a:p>
            <a:pPr marL="0" indent="0">
              <a:buNone/>
            </a:pPr>
            <a:r>
              <a:rPr lang="en-US" sz="3300" b="1" dirty="0">
                <a:solidFill>
                  <a:srgbClr val="7030A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[2] </a:t>
            </a:r>
            <a:r>
              <a:rPr lang="en-US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LC 22:39-44</a:t>
            </a:r>
          </a:p>
          <a:p>
            <a:pPr marL="0" indent="0">
              <a:buNone/>
            </a:pP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Jesús estaba a punto de sufrir </a:t>
            </a:r>
            <a:r>
              <a:rPr lang="es-ES" sz="31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“tremenda adversidad” </a:t>
            </a:r>
            <a:r>
              <a:rPr lang="es-ES" sz="31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3 veces oró al Padre para que no lo permitiera.</a:t>
            </a:r>
            <a:endParaRPr lang="en-U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2" descr="Por qué la ORACIÓN es de vital importancia en nuestra vida? - YouTube">
            <a:extLst>
              <a:ext uri="{FF2B5EF4-FFF2-40B4-BE49-F238E27FC236}">
                <a16:creationId xmlns:a16="http://schemas.microsoft.com/office/drawing/2014/main" id="{C3F7FF48-2638-AF53-3C12-66F322C71D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37"/>
          <a:stretch/>
        </p:blipFill>
        <p:spPr bwMode="auto">
          <a:xfrm>
            <a:off x="8673831" y="2350272"/>
            <a:ext cx="2855797" cy="332147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BEDB620-07DD-7F18-17A6-FED9BA737B5C}"/>
              </a:ext>
            </a:extLst>
          </p:cNvPr>
          <p:cNvSpPr/>
          <p:nvPr/>
        </p:nvSpPr>
        <p:spPr>
          <a:xfrm>
            <a:off x="2883877" y="396923"/>
            <a:ext cx="6352734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 ADVERSIDAD </a:t>
            </a:r>
          </a:p>
          <a:p>
            <a:r>
              <a:rPr lang="es-E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    Nos Hará Orar</a:t>
            </a:r>
            <a:endParaRPr lang="en-US" sz="3200" b="1" i="1" cap="none" spc="0" dirty="0">
              <a:ln w="0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9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55C70-1CC0-0E90-3D2C-3017771FAB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27885" y="858795"/>
            <a:ext cx="9331411" cy="549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1 PED 5:7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Damos toda nuestra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“adversidad”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al Señor a través de “</a:t>
            </a:r>
            <a:r>
              <a:rPr lang="es-ES" sz="3200" b="1" i="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oración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Él nos ayudará.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FIL 4:6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te preocupes ni estés ansioso por tu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“adversidad” 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sino con agradecimiento dáselo a Dios en 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1" i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oración</a:t>
            </a:r>
            <a:r>
              <a:rPr lang="es-ES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SAL 34:4; 2 TIM 3:11</a:t>
            </a:r>
          </a:p>
          <a:p>
            <a:pPr marL="0" indent="0">
              <a:buNone/>
            </a:pP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Señor nos librará de nuestra </a:t>
            </a:r>
            <a:r>
              <a:rPr lang="es-ES" sz="3200" b="1" i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"adversidad"</a:t>
            </a:r>
            <a:r>
              <a:rPr lang="es-ES" sz="32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7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592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Rockwell Extra Bold</vt:lpstr>
      <vt:lpstr>Office Theme</vt:lpstr>
      <vt:lpstr>1_Office Theme</vt:lpstr>
      <vt:lpstr>INTRODUCCIÓN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LECCIÓN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13613319741</dc:creator>
  <cp:lastModifiedBy>lutorres@grande.net</cp:lastModifiedBy>
  <cp:revision>22</cp:revision>
  <dcterms:created xsi:type="dcterms:W3CDTF">2023-02-18T16:59:34Z</dcterms:created>
  <dcterms:modified xsi:type="dcterms:W3CDTF">2023-06-08T16:29:51Z</dcterms:modified>
</cp:coreProperties>
</file>