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  <p:sldMasterId id="2147483673" r:id="rId3"/>
  </p:sldMasterIdLst>
  <p:sldIdLst>
    <p:sldId id="265" r:id="rId4"/>
    <p:sldId id="296" r:id="rId5"/>
    <p:sldId id="285" r:id="rId6"/>
    <p:sldId id="269" r:id="rId7"/>
    <p:sldId id="270" r:id="rId8"/>
    <p:sldId id="271" r:id="rId9"/>
    <p:sldId id="274" r:id="rId10"/>
    <p:sldId id="276" r:id="rId11"/>
    <p:sldId id="278" r:id="rId12"/>
    <p:sldId id="294" r:id="rId13"/>
    <p:sldId id="280" r:id="rId14"/>
    <p:sldId id="286" r:id="rId15"/>
    <p:sldId id="288" r:id="rId16"/>
    <p:sldId id="292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CAFFB9"/>
    <a:srgbClr val="800000"/>
    <a:srgbClr val="FFE5FF"/>
    <a:srgbClr val="B3FF9B"/>
    <a:srgbClr val="FFD9FF"/>
    <a:srgbClr val="FFCCFF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599" autoAdjust="0"/>
  </p:normalViewPr>
  <p:slideViewPr>
    <p:cSldViewPr>
      <p:cViewPr varScale="1">
        <p:scale>
          <a:sx n="66" d="100"/>
          <a:sy n="66" d="100"/>
        </p:scale>
        <p:origin x="-1181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512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 dirty="0">
                <a:latin typeface="Times New Roman" pitchFamily="18" charset="0"/>
              </a:endParaRPr>
            </a:p>
          </p:txBody>
        </p:sp>
        <p:grpSp>
          <p:nvGrpSpPr>
            <p:cNvPr id="512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512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512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512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512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513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513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513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513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513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513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</p:grpSp>
      </p:grpSp>
      <p:sp>
        <p:nvSpPr>
          <p:cNvPr id="513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13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8B12307-D762-4EB3-AA9A-CD6151E3686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34D687-43DF-49F9-AD9A-9C85E9D9A2CE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7788D6-DA85-4A58-BC28-5EE8962FA4E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62B73-1B12-48F2-85D3-A27EFD80BB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387EB-BE70-4DCF-8C5D-060279279DE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68B86-5CF1-4DD0-AF64-55391A8FEB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0CCAA-70A9-407F-9237-C57B31DF942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B5770-CBBF-4CE2-AFBC-D2FE08D841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C5016-ED7B-4294-A443-A256611951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263B6-292D-4884-BDEE-0BF6512D65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41C7E-8424-4922-B25F-28F594A9ACE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C03A8-FDFC-4239-ACF9-E7B0A64614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FF124-7EC5-410B-89E8-644555684C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26C89-93FB-4C61-A056-F92193D702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105B0-8A21-461C-8E8B-F6AD374B26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5179B-91E0-4E99-A8A4-A9DDC0D674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78896-6201-4E76-8ED0-17699830AA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56734-6ED7-4711-A64B-132845CA6E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86B0A-9D86-40F4-96B2-ED94D41708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CF8E37-27F1-433B-A9FE-36CF799B3160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A6E64-BCA9-48AD-9025-501B1B8071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33E3-2072-4D83-9B54-954D4B1CD5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2E41C-CA1D-4A46-B9DC-63F44E8FF3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4C4B9-B1C3-4DA6-8E38-D96E1B7460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24777-D87C-4AA8-8123-A5FCD3AD86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DE811-B83F-4665-B1D6-D83FB13721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FC3A2-24FE-4760-AABC-EAF45FE8C3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85C52-3E12-4EB1-A04D-EA9F237545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B66B3-6A38-4C2B-9867-FC6FAA1CD2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6E468-6962-4B18-BEB0-4AFD02DE0C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2464B-80A4-4ABD-B491-EC30AFA6C9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1617B-C075-4540-B523-A47FE47698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36C08-B934-4B4F-A321-A58A1B98B4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C9A695-C572-4B56-B94D-9B89E0E3AFA3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728A0-7323-4CD6-BD3C-1A34DCA3D5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16151-8BD1-467E-B395-2EA4650A98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A81CE-C2C3-4191-AE93-D31F3A1BEB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CF94F-C3A3-4A5A-8D90-D11BD616A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E39C31-D753-4AEA-8332-0FD27C8D1CE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CADEBD-610C-442E-A205-B79BE097C94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4AC8AE-BEE5-4600-9011-186D8F2832AC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266722-8CD3-445A-891F-7C4696CDD69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4DAA8D-0281-4CC5-8230-8A0AEC6E107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0FB391-F54D-43DE-9E9A-DCC8EDCDA58C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82CCFBB7-502C-45AF-AE57-27D7E045012F}" type="slidenum">
              <a:rPr lang="en-US"/>
              <a:pPr/>
              <a:t>‹#›</a:t>
            </a:fld>
            <a:endParaRPr lang="en-US" dirty="0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schemeClr val="hlink"/>
                </a:solidFill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schemeClr val="hlink"/>
                </a:solidFill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schemeClr val="hlink"/>
                </a:solidFill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411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random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256C94E0-D46C-4FA2-9406-E56C2B7690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8/30/2014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225D3605-811E-4EAE-97AF-F5C7007A3245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KNOWING GOD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E71E64AD-2865-402E-83EA-F6B99DC84748}" type="slidenum">
              <a:rPr lang="en-US">
                <a:solidFill>
                  <a:srgbClr val="000000"/>
                </a:solidFill>
                <a:latin typeface="Times New Roman"/>
              </a:rPr>
              <a:pPr eaLnBrk="1" hangingPunct="1"/>
              <a:t>‹#›</a:t>
            </a:fld>
            <a:endParaRPr lang="en-US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source=images&amp;cd=&amp;cad=rja&amp;uact=8&amp;docid=tWeUgcYko_BFMM&amp;tbnid=546sS3VxU_JsRM:&amp;ved=0CAUQjRw&amp;url=http%3A%2F%2Fwww.taringa.net%2Fposts%2Fimagenes%2F17528093%2FMande-a-pintar-mi-bicicleta-y-te-lo-muestro.html&amp;ei=qt4BVNzCLsSwyASAyoH4Dg&amp;bvm=bv.74115972,d.aWw&amp;psig=AFQjCNHXnGXHpwpBiC3y0ABEuLoQVm52KA&amp;ust=1409495005228383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_8NCcn1_0pDU/SmBq87cU4tI/AAAAAAAAA18/x9CJ7AwAdPY/s320/SwordBib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4660900" cy="424141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1752600"/>
            <a:ext cx="4572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Rockwell Extra Bold" pitchFamily="18" charset="0"/>
              </a:rPr>
              <a:t>LA</a:t>
            </a:r>
          </a:p>
          <a:p>
            <a:pPr algn="ctr"/>
            <a:r>
              <a:rPr lang="en-US" sz="48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Rockwell Extra Bold" pitchFamily="18" charset="0"/>
              </a:rPr>
              <a:t>ESPADA</a:t>
            </a:r>
          </a:p>
          <a:p>
            <a:pPr algn="ctr"/>
            <a:r>
              <a:rPr lang="en-US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Rockwell Extra Bold" pitchFamily="18" charset="0"/>
              </a:rPr>
              <a:t>ESPIRITUAL</a:t>
            </a:r>
            <a:endParaRPr lang="en-US" sz="48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Rockwell Extra Bold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http://tripulacionkamikaze.com/imx_podcast/biblia%20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19200"/>
            <a:ext cx="2362200" cy="230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895600" y="304800"/>
            <a:ext cx="30059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LECCION</a:t>
            </a:r>
            <a:endParaRPr lang="en-US" sz="4400" b="1" i="1" u="sng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0400" y="3581400"/>
            <a:ext cx="233269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NO </a:t>
            </a:r>
          </a:p>
          <a:p>
            <a:pPr algn="ctr"/>
            <a:r>
              <a:rPr lang="en-US" sz="3200" dirty="0" smtClean="0">
                <a:latin typeface="Arial Black" pitchFamily="34" charset="0"/>
              </a:rPr>
              <a:t>TRABAJA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9800" y="4648200"/>
            <a:ext cx="460094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MENOS </a:t>
            </a:r>
          </a:p>
          <a:p>
            <a:pPr algn="ctr"/>
            <a:r>
              <a:rPr lang="en-US" sz="4400" b="1" i="1" cap="none" spc="0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QUE LA USES!</a:t>
            </a:r>
            <a:endParaRPr lang="en-US" sz="5400" b="1" i="1" cap="none" spc="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8200" y="1295400"/>
            <a:ext cx="3276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LA</a:t>
            </a:r>
          </a:p>
          <a:p>
            <a:pPr algn="ctr"/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ESPADA</a:t>
            </a:r>
          </a:p>
          <a:p>
            <a:pPr algn="ctr"/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ESPIRITUAL</a:t>
            </a:r>
          </a:p>
          <a:p>
            <a:pPr algn="ctr"/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 HEB 4:12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0" y="2590800"/>
            <a:ext cx="12954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28600"/>
            <a:ext cx="7866384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400" b="1" dirty="0" smtClean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El </a:t>
            </a:r>
            <a:r>
              <a:rPr lang="da-DK" sz="2400" b="1" dirty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Plan de Dios Para La Salvacion del Hombre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981200"/>
            <a:ext cx="1676400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16589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133600" y="914400"/>
            <a:ext cx="51816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OYE LA PALABRA DE DIOS, </a:t>
            </a:r>
            <a:r>
              <a:rPr lang="en-US" sz="2400" dirty="0" smtClean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                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  <a:cs typeface="Arial" charset="0"/>
              </a:rPr>
              <a:t>ROM </a:t>
            </a:r>
            <a:r>
              <a:rPr lang="en-US" sz="2400" dirty="0">
                <a:solidFill>
                  <a:srgbClr val="0000FF"/>
                </a:solidFill>
                <a:latin typeface="Arial Black" pitchFamily="34" charset="0"/>
                <a:cs typeface="Arial" charset="0"/>
              </a:rPr>
              <a:t>10:17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33600" y="1752600"/>
            <a:ext cx="51816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CREER EN CRISTO, </a:t>
            </a:r>
            <a:r>
              <a:rPr lang="en-US" sz="2400" dirty="0" smtClean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  <a:cs typeface="Arial" charset="0"/>
              </a:rPr>
              <a:t>JN </a:t>
            </a:r>
            <a:r>
              <a:rPr lang="en-US" sz="2400" dirty="0">
                <a:solidFill>
                  <a:srgbClr val="0000FF"/>
                </a:solidFill>
                <a:latin typeface="Arial Black" pitchFamily="34" charset="0"/>
                <a:cs typeface="Arial" charset="0"/>
              </a:rPr>
              <a:t>3:16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33600" y="2209800"/>
            <a:ext cx="51816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ARRPI</a:t>
            </a:r>
            <a:r>
              <a:rPr lang="en-US" sz="2400" dirty="0" smtClean="0">
                <a:latin typeface="Arial Black" pitchFamily="34" charset="0"/>
              </a:rPr>
              <a:t>É</a:t>
            </a:r>
            <a:r>
              <a:rPr lang="en-US" sz="2400" dirty="0" smtClean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NTETE </a:t>
            </a:r>
            <a:r>
              <a:rPr lang="en-US" sz="2400" dirty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DE TUS </a:t>
            </a:r>
            <a:r>
              <a:rPr lang="en-US" sz="2400" dirty="0" smtClean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PECADOS, 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  <a:cs typeface="Arial" charset="0"/>
              </a:rPr>
              <a:t>ACTS 17:30</a:t>
            </a:r>
            <a:endParaRPr lang="en-US" sz="2400" dirty="0">
              <a:solidFill>
                <a:srgbClr val="0000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33600" y="3048000"/>
            <a:ext cx="51816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CONFIESA A JESUS COMO EL HIJO DE </a:t>
            </a:r>
            <a:r>
              <a:rPr lang="en-US" sz="2400" dirty="0" smtClean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DIOS</a:t>
            </a:r>
            <a:r>
              <a:rPr lang="en-US" sz="2400" dirty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, </a:t>
            </a:r>
            <a:r>
              <a:rPr lang="en-US" sz="2400" dirty="0" smtClean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  <a:cs typeface="Arial" charset="0"/>
              </a:rPr>
              <a:t>ROM 10:9-10; HCH 8:37</a:t>
            </a:r>
            <a:endParaRPr lang="en-US" sz="2400" dirty="0">
              <a:solidFill>
                <a:srgbClr val="0000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33600" y="4267200"/>
            <a:ext cx="51816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BAUTIZATE </a:t>
            </a:r>
            <a:r>
              <a:rPr lang="en-US" sz="2400" dirty="0" smtClean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(</a:t>
            </a:r>
            <a:r>
              <a:rPr lang="es-MX" sz="2400" dirty="0" smtClean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emergido en agua</a:t>
            </a:r>
            <a:r>
              <a:rPr lang="en-US" sz="2400" dirty="0" smtClean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) </a:t>
            </a:r>
            <a:r>
              <a:rPr lang="en-US" sz="2400" dirty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PARA PERDON DE TUS PECADOS, </a:t>
            </a:r>
            <a:r>
              <a:rPr lang="en-US" sz="2400" dirty="0">
                <a:solidFill>
                  <a:srgbClr val="0000FF"/>
                </a:solidFill>
                <a:latin typeface="Arial Black" pitchFamily="34" charset="0"/>
                <a:cs typeface="Arial" charset="0"/>
              </a:rPr>
              <a:t>ACTS 2:38</a:t>
            </a:r>
          </a:p>
        </p:txBody>
      </p:sp>
      <p:pic>
        <p:nvPicPr>
          <p:cNvPr id="2063" name="Picture 18" descr="Be Baptiz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648200"/>
            <a:ext cx="184308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133600" y="5486400"/>
            <a:ext cx="51816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SE FIEL HASTA LA MUERTE,                   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REV 2:10</a:t>
            </a:r>
            <a:endParaRPr lang="en-US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34400" y="64008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Black" pitchFamily="34" charset="0"/>
              </a:rPr>
              <a:t>13</a:t>
            </a:r>
            <a:endParaRPr lang="en-US" sz="1400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010400" cy="685800"/>
          </a:xfrm>
        </p:spPr>
        <p:txBody>
          <a:bodyPr/>
          <a:lstStyle/>
          <a:p>
            <a:r>
              <a:rPr lang="en-US" sz="2800" dirty="0" smtClean="0">
                <a:latin typeface="Arial Black" pitchFamily="34" charset="0"/>
              </a:rPr>
              <a:t>INTRODUCCION  -  INTRODUCTION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>
              <a:buNone/>
            </a:pPr>
            <a:r>
              <a:rPr lang="es-MX" sz="23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/>
              </a:rPr>
              <a:t></a:t>
            </a:r>
            <a:r>
              <a:rPr lang="es-MX" sz="2300" b="1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s-MX" sz="2300" b="1" dirty="0" smtClean="0">
                <a:latin typeface="Arial" pitchFamily="34" charset="0"/>
                <a:cs typeface="Arial" pitchFamily="34" charset="0"/>
              </a:rPr>
              <a:t>Los Cristianos somos soldados en el </a:t>
            </a:r>
          </a:p>
          <a:p>
            <a:pPr>
              <a:buNone/>
            </a:pPr>
            <a:r>
              <a:rPr lang="es-MX" sz="2300" b="1" dirty="0" smtClean="0">
                <a:latin typeface="Arial" pitchFamily="34" charset="0"/>
                <a:cs typeface="Arial" pitchFamily="34" charset="0"/>
              </a:rPr>
              <a:t>    ejercito del Señor, </a:t>
            </a:r>
            <a:r>
              <a:rPr lang="es-MX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TIM 2:3 </a:t>
            </a:r>
            <a:r>
              <a:rPr lang="es-MX" sz="2300" b="1" dirty="0" smtClean="0">
                <a:latin typeface="Arial" pitchFamily="34" charset="0"/>
                <a:cs typeface="Arial" pitchFamily="34" charset="0"/>
              </a:rPr>
              <a:t>pero no peleamos     peleas físicas.</a:t>
            </a:r>
          </a:p>
          <a:p>
            <a:pPr>
              <a:buNone/>
            </a:pP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3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Christians are soldiers in the Lord’s army, </a:t>
            </a:r>
            <a:r>
              <a:rPr lang="en-US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TIM 2:3  </a:t>
            </a:r>
            <a:r>
              <a:rPr lang="en-US" sz="23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but we don’t fight physical fights.</a:t>
            </a:r>
          </a:p>
          <a:p>
            <a:pPr>
              <a:buNone/>
            </a:pPr>
            <a:r>
              <a:rPr lang="es-MX" sz="23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/>
              </a:rPr>
              <a:t></a:t>
            </a:r>
            <a:r>
              <a:rPr lang="es-MX" sz="2300" b="1" dirty="0" smtClean="0">
                <a:latin typeface="Arial" pitchFamily="34" charset="0"/>
                <a:cs typeface="Arial" pitchFamily="34" charset="0"/>
                <a:sym typeface="Wingdings"/>
              </a:rPr>
              <a:t>  </a:t>
            </a:r>
            <a:r>
              <a:rPr lang="es-MX" sz="2300" b="1" dirty="0" smtClean="0">
                <a:latin typeface="Arial" pitchFamily="34" charset="0"/>
                <a:cs typeface="Arial" pitchFamily="34" charset="0"/>
              </a:rPr>
              <a:t>Como soldados de Cristo usamos la armadura que incluye </a:t>
            </a:r>
            <a:r>
              <a:rPr lang="es-MX" sz="2300" b="1" u="sng" dirty="0" smtClean="0">
                <a:latin typeface="Arial" pitchFamily="34" charset="0"/>
                <a:cs typeface="Arial" pitchFamily="34" charset="0"/>
              </a:rPr>
              <a:t>una espada</a:t>
            </a:r>
            <a:r>
              <a:rPr lang="es-MX" sz="2300" b="1" dirty="0" smtClean="0">
                <a:latin typeface="Arial" pitchFamily="34" charset="0"/>
                <a:cs typeface="Arial" pitchFamily="34" charset="0"/>
              </a:rPr>
              <a:t> – la </a:t>
            </a:r>
            <a:r>
              <a:rPr lang="es-MX" sz="2300" b="1" u="sng" dirty="0" smtClean="0">
                <a:latin typeface="Arial" pitchFamily="34" charset="0"/>
                <a:cs typeface="Arial" pitchFamily="34" charset="0"/>
              </a:rPr>
              <a:t>Palabra de Dios</a:t>
            </a:r>
            <a:r>
              <a:rPr lang="es-MX" sz="23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MX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EF 6:17</a:t>
            </a:r>
            <a:r>
              <a:rPr lang="es-MX" sz="23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3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As soldiers of Christ we wear armor which includes     </a:t>
            </a:r>
            <a:r>
              <a:rPr lang="en-US" sz="23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 sword</a:t>
            </a:r>
            <a:r>
              <a:rPr lang="en-US" sz="23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3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God’s Word</a:t>
            </a:r>
            <a:r>
              <a:rPr lang="en-US" sz="23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EPH 6:17</a:t>
            </a:r>
          </a:p>
          <a:p>
            <a:pPr>
              <a:buNone/>
            </a:pPr>
            <a:r>
              <a:rPr lang="es-MX" sz="23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/>
              </a:rPr>
              <a:t></a:t>
            </a:r>
            <a:r>
              <a:rPr lang="es-MX" sz="2300" b="1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s-MX" sz="2300" b="1" dirty="0" smtClean="0">
                <a:latin typeface="Arial" pitchFamily="34" charset="0"/>
                <a:cs typeface="Arial" pitchFamily="34" charset="0"/>
              </a:rPr>
              <a:t>Esta espada es una arma </a:t>
            </a:r>
            <a:r>
              <a:rPr lang="es-MX" sz="2300" b="1" u="sng" dirty="0" smtClean="0">
                <a:latin typeface="Arial" pitchFamily="34" charset="0"/>
                <a:cs typeface="Arial" pitchFamily="34" charset="0"/>
              </a:rPr>
              <a:t>poderosa</a:t>
            </a:r>
            <a:r>
              <a:rPr lang="es-MX" sz="23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MX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HEB 4:12 </a:t>
            </a:r>
            <a:r>
              <a:rPr lang="es-MX" sz="2300" b="1" dirty="0" smtClean="0">
                <a:latin typeface="Arial" pitchFamily="34" charset="0"/>
                <a:cs typeface="Arial" pitchFamily="34" charset="0"/>
              </a:rPr>
              <a:t>pero puede llegar a ser inútil en nuestras batallas</a:t>
            </a:r>
          </a:p>
          <a:p>
            <a:pPr>
              <a:buNone/>
            </a:pP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3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This sword is a </a:t>
            </a:r>
            <a:r>
              <a:rPr lang="en-US" sz="23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powerful</a:t>
            </a:r>
            <a:r>
              <a:rPr lang="en-US" sz="23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weapon, </a:t>
            </a:r>
            <a:r>
              <a:rPr lang="en-US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HEB 4:12 </a:t>
            </a:r>
            <a:r>
              <a:rPr lang="en-US" sz="23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but it can become useless in our battles</a:t>
            </a:r>
          </a:p>
          <a:p>
            <a:pPr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400" dirty="0" smtClean="0"/>
              <a:t> </a:t>
            </a:r>
          </a:p>
          <a:p>
            <a:pPr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2.bp.blogspot.com/_8NCcn1_0pDU/SmBq87cU4tI/AAAAAAAAA18/x9CJ7AwAdPY/s320/SwordBib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0"/>
            <a:ext cx="1981199" cy="180289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534400" y="63246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Black" pitchFamily="34" charset="0"/>
              </a:rPr>
              <a:t>1</a:t>
            </a:r>
            <a:endParaRPr lang="en-US" sz="1400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2440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rgbClr val="006600"/>
                </a:solidFill>
                <a:sym typeface="Wingdings"/>
              </a:rPr>
              <a:t> </a:t>
            </a:r>
            <a:r>
              <a:rPr lang="en-US" sz="2400" b="1" dirty="0" smtClean="0"/>
              <a:t>¿</a:t>
            </a:r>
            <a:r>
              <a:rPr lang="es-MX" sz="2400" b="1" dirty="0" smtClean="0"/>
              <a:t>Qué</a:t>
            </a:r>
            <a:r>
              <a:rPr lang="es-MX" sz="2400" b="1" dirty="0" smtClean="0">
                <a:cs typeface="Arial" pitchFamily="34" charset="0"/>
              </a:rPr>
              <a:t>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necesitamos hacer para que esta                espada sea un arma efectiva en nuestra              lucha espiritual?</a:t>
            </a:r>
          </a:p>
          <a:p>
            <a:pPr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What do we need to do so that this sword can be an effective weapon in our spiritual fight?</a:t>
            </a:r>
          </a:p>
          <a:p>
            <a:pPr>
              <a:buNone/>
            </a:pPr>
            <a:r>
              <a:rPr lang="es-MX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/>
              </a:rPr>
              <a:t> </a:t>
            </a:r>
            <a:r>
              <a:rPr lang="es-MX" sz="2400" b="1" dirty="0" smtClean="0">
                <a:latin typeface="Arial" pitchFamily="34" charset="0"/>
                <a:cs typeface="Arial" pitchFamily="34" charset="0"/>
                <a:sym typeface="Wingdings"/>
              </a:rPr>
              <a:t>Vamos a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considerar algunas reglas para el uso de esta arma. La lección esta titulada……..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Lets consider some rules for use of this weapon. The lesson titled……</a:t>
            </a:r>
            <a:endParaRPr lang="en-US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2.bp.blogspot.com/_8NCcn1_0pDU/SmBq87cU4tI/AAAAAAAAA18/x9CJ7AwAdPY/s320/SwordBib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9384" y="0"/>
            <a:ext cx="2344616" cy="2133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62484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Black" pitchFamily="34" charset="0"/>
              </a:rPr>
              <a:t>2</a:t>
            </a:r>
            <a:endParaRPr lang="en-US" sz="1400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encrypted-tbn0.gstatic.com/images?q=tbn:ANd9GcSKwTm8NiOtkPFrdSJh8mp1LLnXACcg7lYkRjM_zzCikVBABaB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59457"/>
          <a:stretch>
            <a:fillRect/>
          </a:stretch>
        </p:blipFill>
        <p:spPr bwMode="auto">
          <a:xfrm>
            <a:off x="-1" y="0"/>
            <a:ext cx="9144001" cy="2286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2209800"/>
            <a:ext cx="9144000" cy="4648200"/>
          </a:xfrm>
          <a:prstGeom prst="rect">
            <a:avLst/>
          </a:pr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1235" y="2967335"/>
            <a:ext cx="77015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LA </a:t>
            </a:r>
          </a:p>
          <a:p>
            <a:pPr algn="ctr"/>
            <a:r>
              <a:rPr lang="en-US" sz="5400" b="1" cap="none" spc="0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IGLESIA DE CRISTO</a:t>
            </a:r>
            <a:endParaRPr lang="en-US" sz="5400" b="1" cap="none" spc="0" dirty="0">
              <a:ln w="1905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429000" y="2819400"/>
            <a:ext cx="556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62200" y="457200"/>
            <a:ext cx="43434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INTRODUCCION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685800" y="990600"/>
            <a:ext cx="7924800" cy="5334000"/>
          </a:xfrm>
          <a:prstGeom prst="rect">
            <a:avLst/>
          </a:prstGeom>
        </p:spPr>
        <p:txBody>
          <a:bodyPr/>
          <a:lstStyle/>
          <a:p>
            <a:pPr marL="342900" lvl="0" indent="-342900" eaLnBrk="1" hangingPunct="1">
              <a:spcBef>
                <a:spcPct val="20000"/>
              </a:spcBef>
              <a:defRPr/>
            </a:pPr>
            <a:r>
              <a:rPr lang="es-MX" sz="26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2 TIM 2:3 </a:t>
            </a:r>
          </a:p>
          <a:p>
            <a:pPr marL="342900" lvl="0" indent="-342900" eaLnBrk="1" hangingPunct="1">
              <a:spcBef>
                <a:spcPct val="20000"/>
              </a:spcBef>
              <a:defRPr/>
            </a:pPr>
            <a:r>
              <a:rPr kumimoji="0" lang="es-MX" sz="23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pitchFamily="34" charset="0"/>
              </a:rPr>
              <a:t>  </a:t>
            </a:r>
            <a:r>
              <a:rPr kumimoji="0" lang="es-MX" sz="24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pitchFamily="34" charset="0"/>
              </a:rPr>
              <a:t>=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Arial Black" pitchFamily="34" charset="0"/>
                <a:cs typeface="Arial" pitchFamily="34" charset="0"/>
              </a:rPr>
              <a:t>Los Cristianos somos soldados en el ejercito del Señor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 Black" pitchFamily="34" charset="0"/>
                <a:cs typeface="Arial" pitchFamily="34" charset="0"/>
              </a:rPr>
              <a:t>, pero no peleamos</a:t>
            </a:r>
            <a:r>
              <a:rPr kumimoji="0" lang="es-MX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 Black" pitchFamily="34" charset="0"/>
                <a:cs typeface="Arial" pitchFamily="34" charset="0"/>
              </a:rPr>
              <a:t>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 Black" pitchFamily="34" charset="0"/>
                <a:cs typeface="Arial" pitchFamily="34" charset="0"/>
              </a:rPr>
              <a:t>peleas físicas.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   </a:t>
            </a:r>
            <a:endParaRPr kumimoji="0" lang="es-MX" sz="23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cs typeface="Arial" pitchFamily="34" charset="0"/>
            </a:endParaRPr>
          </a:p>
          <a:p>
            <a:pPr marL="342900" lvl="0" indent="-342900" eaLnBrk="1" hangingPunct="1">
              <a:spcBef>
                <a:spcPct val="20000"/>
              </a:spcBef>
              <a:defRPr/>
            </a:pPr>
            <a:r>
              <a:rPr lang="es-MX" sz="26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EF 6:17</a:t>
            </a:r>
            <a:r>
              <a:rPr lang="es-MX" sz="26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. </a:t>
            </a:r>
          </a:p>
          <a:p>
            <a:pPr marL="342900" lvl="0" indent="-342900" eaLnBrk="1" hangingPunct="1">
              <a:spcBef>
                <a:spcPct val="20000"/>
              </a:spcBef>
              <a:defRPr/>
            </a:pPr>
            <a:r>
              <a:rPr lang="es-MX" sz="2300" b="1" kern="0" dirty="0" smtClean="0">
                <a:latin typeface="Arial Black" pitchFamily="34" charset="0"/>
                <a:cs typeface="Arial" pitchFamily="34" charset="0"/>
              </a:rPr>
              <a:t>  </a:t>
            </a:r>
            <a:r>
              <a:rPr lang="es-MX" sz="2400" b="1" kern="0" dirty="0" smtClean="0">
                <a:latin typeface="Arial Black" pitchFamily="34" charset="0"/>
                <a:cs typeface="Arial" pitchFamily="34" charset="0"/>
              </a:rPr>
              <a:t>= Nuestra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 armadura incluye </a:t>
            </a:r>
            <a:r>
              <a:rPr kumimoji="0" lang="es-MX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una espada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 – La </a:t>
            </a:r>
            <a:r>
              <a:rPr kumimoji="0" lang="es-MX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Palabra de Dios</a:t>
            </a:r>
            <a:endParaRPr kumimoji="0" lang="es-MX" sz="2300" b="1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cs typeface="Arial" pitchFamily="34" charset="0"/>
            </a:endParaRPr>
          </a:p>
          <a:p>
            <a:pPr marL="342900" lvl="0" indent="-342900" eaLnBrk="1" hangingPunct="1">
              <a:spcBef>
                <a:spcPct val="20000"/>
              </a:spcBef>
              <a:defRPr/>
            </a:pPr>
            <a:r>
              <a:rPr lang="es-MX" sz="26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HEB 4:12 </a:t>
            </a:r>
          </a:p>
          <a:p>
            <a:pPr marL="342900" lvl="0" indent="-342900" eaLnBrk="1" hangingPunct="1">
              <a:spcBef>
                <a:spcPct val="20000"/>
              </a:spcBef>
              <a:defRPr/>
            </a:pPr>
            <a:r>
              <a:rPr kumimoji="0" lang="es-MX" sz="2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Esta </a:t>
            </a:r>
            <a:r>
              <a:rPr kumimoji="0" lang="es-MX" sz="2300" b="1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espada es poderosa</a:t>
            </a:r>
            <a:r>
              <a:rPr lang="es-MX" sz="2300" b="1" kern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y</a:t>
            </a:r>
            <a:r>
              <a:rPr kumimoji="0" lang="es-MX" sz="2300" b="1" i="1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 inútil</a:t>
            </a:r>
            <a:r>
              <a:rPr kumimoji="0" lang="es-MX" sz="2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 en nuestras batallas</a:t>
            </a:r>
          </a:p>
          <a:p>
            <a:pPr marL="342900" indent="-342900" eaLnBrk="1" hangingPunct="1">
              <a:spcBef>
                <a:spcPct val="20000"/>
              </a:spcBef>
              <a:buFont typeface="Wingdings"/>
              <a:buChar char="ì"/>
              <a:defRPr/>
            </a:pPr>
            <a:r>
              <a:rPr lang="es-MX" sz="2300" b="1" dirty="0" smtClean="0">
                <a:latin typeface="Arial Black" pitchFamily="34" charset="0"/>
                <a:cs typeface="Arial" pitchFamily="34" charset="0"/>
                <a:sym typeface="Wingdings"/>
              </a:rPr>
              <a:t>P</a:t>
            </a:r>
            <a:r>
              <a:rPr lang="es-MX" sz="2300" b="1" dirty="0" smtClean="0">
                <a:latin typeface="Arial Black" pitchFamily="34" charset="0"/>
                <a:cs typeface="Arial" pitchFamily="34" charset="0"/>
              </a:rPr>
              <a:t>ara que nuestra Espada sea un arma efectiva necesitamos hacer ciertas cosas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s-MX" sz="2300" b="1" dirty="0" smtClean="0">
                <a:latin typeface="Arial Black" pitchFamily="34" charset="0"/>
                <a:cs typeface="Arial" pitchFamily="34" charset="0"/>
                <a:sym typeface="Wingdings"/>
              </a:rPr>
              <a:t> Vamos a </a:t>
            </a:r>
            <a:r>
              <a:rPr lang="es-MX" sz="2300" b="1" dirty="0" smtClean="0">
                <a:latin typeface="Arial Black" pitchFamily="34" charset="0"/>
                <a:cs typeface="Arial" pitchFamily="34" charset="0"/>
              </a:rPr>
              <a:t>considerar la lección titulada……..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s-MX" sz="2000" b="1" dirty="0" smtClean="0">
              <a:latin typeface="Arial Black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    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thebereanapproach.com/sitebuildercontent/sitebuilderpictures/TBA_Images/animated_bible_swor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91341" cy="6858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 bwMode="auto">
          <a:xfrm>
            <a:off x="4648200" y="1676400"/>
            <a:ext cx="44958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0" y="1905000"/>
            <a:ext cx="44196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ckwell Extra Bold" pitchFamily="18" charset="0"/>
              </a:rPr>
              <a:t>LA</a:t>
            </a:r>
          </a:p>
          <a:p>
            <a:pPr algn="ctr"/>
            <a:r>
              <a:rPr lang="en-US" sz="4800" b="1" cap="none" spc="0" dirty="0" smtClean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ckwell Extra Bold" pitchFamily="18" charset="0"/>
              </a:rPr>
              <a:t>ESPADA</a:t>
            </a:r>
          </a:p>
          <a:p>
            <a:pPr algn="ctr"/>
            <a:r>
              <a:rPr lang="en-US" sz="48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ckwell Extra Bold" pitchFamily="18" charset="0"/>
              </a:rPr>
              <a:t>ESPIRITUAL</a:t>
            </a:r>
            <a:endParaRPr lang="en-US" sz="4800" b="1" cap="none" spc="0" dirty="0">
              <a:ln w="190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Rockwell Extra Bold" pitchFamily="18" charset="0"/>
            </a:endParaRP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4191000" cy="4876800"/>
          </a:xfrm>
        </p:spPr>
        <p:txBody>
          <a:bodyPr/>
          <a:lstStyle/>
          <a:p>
            <a:pPr>
              <a:buNone/>
            </a:pPr>
            <a:r>
              <a:rPr lang="es-MX" sz="2600" b="1" dirty="0" smtClean="0">
                <a:solidFill>
                  <a:srgbClr val="006600"/>
                </a:solidFill>
                <a:latin typeface="Arial Black" pitchFamily="34" charset="0"/>
                <a:cs typeface="Arial" pitchFamily="34" charset="0"/>
                <a:sym typeface="Wingdings 3"/>
              </a:rPr>
              <a:t></a:t>
            </a:r>
            <a:r>
              <a:rPr lang="es-MX" sz="2600" b="1" dirty="0" smtClean="0">
                <a:latin typeface="Arial Black" pitchFamily="34" charset="0"/>
                <a:cs typeface="Arial" pitchFamily="34" charset="0"/>
                <a:sym typeface="Wingdings 3"/>
              </a:rPr>
              <a:t> Para el soldado Cristiano </a:t>
            </a:r>
            <a:r>
              <a:rPr lang="es-MX" sz="2600" b="1" u="sng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  <a:sym typeface="Wingdings 3"/>
              </a:rPr>
              <a:t>la Espada Espiritual </a:t>
            </a:r>
            <a:r>
              <a:rPr lang="es-MX" sz="2600" b="1" dirty="0" smtClean="0">
                <a:latin typeface="Arial Black" pitchFamily="34" charset="0"/>
                <a:cs typeface="Arial" pitchFamily="34" charset="0"/>
                <a:sym typeface="Wingdings 3"/>
              </a:rPr>
              <a:t>(su Biblia) es el </a:t>
            </a:r>
            <a:r>
              <a:rPr lang="es-MX" sz="2600" b="1" u="sng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  <a:sym typeface="Wingdings 3"/>
              </a:rPr>
              <a:t>arma principal</a:t>
            </a:r>
            <a:r>
              <a:rPr lang="es-MX" sz="2600" b="1" dirty="0" smtClean="0">
                <a:latin typeface="Arial Black" pitchFamily="34" charset="0"/>
                <a:cs typeface="Arial" pitchFamily="34" charset="0"/>
                <a:sym typeface="Wingdings 3"/>
              </a:rPr>
              <a:t>.</a:t>
            </a:r>
          </a:p>
          <a:p>
            <a:pPr>
              <a:buNone/>
            </a:pPr>
            <a:r>
              <a:rPr lang="es-MX" sz="2600" b="1" dirty="0" smtClean="0">
                <a:solidFill>
                  <a:srgbClr val="006600"/>
                </a:solidFill>
                <a:latin typeface="Arial Black" pitchFamily="34" charset="0"/>
                <a:cs typeface="Arial" pitchFamily="34" charset="0"/>
                <a:sym typeface="Wingdings 3"/>
              </a:rPr>
              <a:t></a:t>
            </a:r>
            <a:r>
              <a:rPr lang="es-MX" sz="2600" b="1" dirty="0" smtClean="0">
                <a:latin typeface="Arial Black" pitchFamily="34" charset="0"/>
                <a:cs typeface="Arial" pitchFamily="34" charset="0"/>
                <a:sym typeface="Wingdings 3"/>
              </a:rPr>
              <a:t> Por esa razón es necesario que el soldado</a:t>
            </a:r>
            <a:r>
              <a:rPr lang="es-MX" sz="2600" b="1" dirty="0" smtClean="0">
                <a:latin typeface="Arial Black" pitchFamily="34" charset="0"/>
                <a:cs typeface="Arial" pitchFamily="34" charset="0"/>
              </a:rPr>
              <a:t> conozca bien su espada, la Biblia </a:t>
            </a:r>
            <a:r>
              <a:rPr lang="es-MX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2 PED 1:5; 3:18</a:t>
            </a:r>
          </a:p>
          <a:p>
            <a:pPr>
              <a:buNone/>
            </a:pPr>
            <a:r>
              <a:rPr lang="en-US" sz="2400" b="1" dirty="0" smtClean="0">
                <a:latin typeface="Arial Black" pitchFamily="34" charset="0"/>
                <a:cs typeface="Arial" pitchFamily="34" charset="0"/>
              </a:rPr>
              <a:t>    </a:t>
            </a:r>
            <a:endParaRPr lang="en-US" sz="2400" b="1" dirty="0" smtClean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457200"/>
            <a:ext cx="3810000" cy="830997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100000"/>
              </a:spcBef>
            </a:pPr>
            <a:r>
              <a:rPr lang="en-US" sz="2400" dirty="0" smtClean="0">
                <a:latin typeface="Arial Black" pitchFamily="34" charset="0"/>
              </a:rPr>
              <a:t>NO. 1 ----CONOCE TU  	 	ESPADA   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105400" y="381000"/>
            <a:ext cx="3733800" cy="144780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1" hangingPunct="1">
              <a:defRPr/>
            </a:pPr>
            <a:r>
              <a:rPr lang="es-MX" sz="2400" b="1" dirty="0" smtClean="0">
                <a:latin typeface="Arial Black" pitchFamily="34" charset="0"/>
                <a:cs typeface="Arial" pitchFamily="34" charset="0"/>
              </a:rPr>
              <a:t>¿Cómo Puede el Cristiano Conocer Su Espada, La Biblia?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0" y="2057400"/>
            <a:ext cx="441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s-MX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  <a:sym typeface="Wingdings"/>
              </a:rPr>
              <a:t> </a:t>
            </a:r>
            <a:r>
              <a:rPr kumimoji="0" lang="es-MX" sz="2600" b="1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Ocúpate Diariamente</a:t>
            </a:r>
            <a:r>
              <a:rPr kumimoji="0" lang="es-MX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en el </a:t>
            </a:r>
            <a:r>
              <a:rPr kumimoji="0" lang="es-MX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estudio de la Biblia</a:t>
            </a:r>
            <a:r>
              <a:rPr kumimoji="0" lang="es-MX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, </a:t>
            </a:r>
            <a:r>
              <a:rPr kumimoji="0" lang="es-MX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SAL 1:1-2;                              1 TIM 4:13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s-MX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  <a:sym typeface="Wingdings"/>
              </a:rPr>
              <a:t></a:t>
            </a:r>
            <a:r>
              <a:rPr kumimoji="0" lang="es-MX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  <a:sym typeface="Wingdings"/>
              </a:rPr>
              <a:t> </a:t>
            </a:r>
            <a:r>
              <a:rPr kumimoji="0" lang="es-MX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Asistir a </a:t>
            </a:r>
            <a:r>
              <a:rPr lang="es-MX" sz="2600" b="1" u="sng" kern="0" dirty="0" smtClean="0">
                <a:solidFill>
                  <a:srgbClr val="0000FF"/>
                </a:solidFill>
                <a:latin typeface="Arial Black" pitchFamily="34" charset="0"/>
              </a:rPr>
              <a:t>T</a:t>
            </a:r>
            <a:r>
              <a:rPr kumimoji="0" lang="es-MX" sz="2600" b="1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odas las Clases de Biblia</a:t>
            </a:r>
            <a:r>
              <a:rPr kumimoji="0" lang="es-MX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y a las </a:t>
            </a:r>
            <a:r>
              <a:rPr lang="es-MX" sz="2600" b="1" u="sng" kern="0" dirty="0" smtClean="0">
                <a:solidFill>
                  <a:srgbClr val="0000FF"/>
                </a:solidFill>
                <a:latin typeface="Arial Black" pitchFamily="34" charset="0"/>
              </a:rPr>
              <a:t>R</a:t>
            </a:r>
            <a:r>
              <a:rPr kumimoji="0" lang="es-MX" sz="2600" b="1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reuniones de la Iglesia</a:t>
            </a:r>
            <a:r>
              <a:rPr kumimoji="0" lang="es-MX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, </a:t>
            </a:r>
            <a:r>
              <a:rPr kumimoji="0" lang="es-MX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HCH 2:41-42; 	46; 5:42;                     	 HEB 10:25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Picture 2" descr="http://2.bp.blogspot.com/_8NCcn1_0pDU/SmBq87cU4tI/AAAAAAAAA18/x9CJ7AwAdPY/s320/SwordBib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5314582"/>
            <a:ext cx="2286000" cy="15434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419600" cy="4343400"/>
          </a:xfrm>
        </p:spPr>
        <p:txBody>
          <a:bodyPr/>
          <a:lstStyle/>
          <a:p>
            <a:pPr>
              <a:buNone/>
            </a:pPr>
            <a:r>
              <a:rPr lang="es-MX" sz="2600" b="1" dirty="0" smtClean="0">
                <a:solidFill>
                  <a:srgbClr val="006600"/>
                </a:solidFill>
                <a:latin typeface="Arial Black" pitchFamily="34" charset="0"/>
                <a:sym typeface="Wingdings"/>
              </a:rPr>
              <a:t></a:t>
            </a:r>
            <a:r>
              <a:rPr lang="es-MX" sz="2600" b="1" dirty="0" smtClean="0">
                <a:latin typeface="Arial Black" pitchFamily="34" charset="0"/>
                <a:sym typeface="Wingdings"/>
              </a:rPr>
              <a:t> </a:t>
            </a:r>
            <a:r>
              <a:rPr lang="es-MX" sz="2600" b="1" dirty="0" smtClean="0">
                <a:latin typeface="Arial Black" pitchFamily="34" charset="0"/>
              </a:rPr>
              <a:t>¿Practican los soldados con sus armas antes de una lucha?  </a:t>
            </a:r>
            <a:r>
              <a:rPr lang="es-MX" sz="2600" u="sng" dirty="0" smtClean="0">
                <a:solidFill>
                  <a:srgbClr val="FF0000"/>
                </a:solidFill>
                <a:latin typeface="Arial Black" pitchFamily="34" charset="0"/>
              </a:rPr>
              <a:t>Si</a:t>
            </a:r>
            <a:r>
              <a:rPr lang="es-MX" sz="2600" dirty="0" smtClean="0">
                <a:solidFill>
                  <a:srgbClr val="FF0000"/>
                </a:solidFill>
                <a:latin typeface="Arial Black" pitchFamily="34" charset="0"/>
              </a:rPr>
              <a:t>!</a:t>
            </a:r>
            <a:r>
              <a:rPr lang="en-US" sz="2600" b="1" dirty="0" smtClean="0">
                <a:latin typeface="Arial Black" pitchFamily="34" charset="0"/>
              </a:rPr>
              <a:t> </a:t>
            </a:r>
            <a:endParaRPr lang="en-US" sz="26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s-MX" sz="2600" b="1" dirty="0" smtClean="0">
                <a:solidFill>
                  <a:srgbClr val="006600"/>
                </a:solidFill>
                <a:latin typeface="Arial Black" pitchFamily="34" charset="0"/>
                <a:sym typeface="Wingdings"/>
              </a:rPr>
              <a:t> </a:t>
            </a:r>
            <a:r>
              <a:rPr lang="es-MX" sz="2600" b="1" dirty="0" smtClean="0">
                <a:latin typeface="Arial Black" pitchFamily="34" charset="0"/>
                <a:sym typeface="Wingdings"/>
              </a:rPr>
              <a:t>Así l</a:t>
            </a:r>
            <a:r>
              <a:rPr lang="es-MX" sz="2600" b="1" dirty="0" smtClean="0">
                <a:latin typeface="Arial Black" pitchFamily="34" charset="0"/>
              </a:rPr>
              <a:t>os Cristianos deben </a:t>
            </a:r>
            <a:r>
              <a:rPr lang="es-MX" sz="2600" b="1" u="sng" dirty="0" smtClean="0">
                <a:solidFill>
                  <a:srgbClr val="0000FF"/>
                </a:solidFill>
                <a:latin typeface="Arial Black" pitchFamily="34" charset="0"/>
              </a:rPr>
              <a:t>practicar</a:t>
            </a:r>
            <a:r>
              <a:rPr lang="es-MX" sz="2600" b="1" dirty="0" smtClean="0">
                <a:latin typeface="Arial Black" pitchFamily="34" charset="0"/>
              </a:rPr>
              <a:t> con       la Biblia, </a:t>
            </a:r>
            <a:r>
              <a:rPr lang="es-MX" sz="2600" dirty="0" smtClean="0">
                <a:solidFill>
                  <a:srgbClr val="FF0000"/>
                </a:solidFill>
                <a:latin typeface="Arial Black" pitchFamily="34" charset="0"/>
              </a:rPr>
              <a:t>LC 4:16</a:t>
            </a:r>
            <a:r>
              <a:rPr lang="es-MX" sz="2600" b="1" dirty="0" smtClean="0">
                <a:solidFill>
                  <a:srgbClr val="FF0000"/>
                </a:solidFill>
                <a:latin typeface="Arial Black" pitchFamily="34" charset="0"/>
              </a:rPr>
              <a:t>;                  HCH 17:11;                             HEB 5:13-14 </a:t>
            </a:r>
          </a:p>
          <a:p>
            <a:pPr>
              <a:buFont typeface="Wingdings"/>
              <a:buChar char="­"/>
            </a:pPr>
            <a:endParaRPr lang="en-US" sz="2400" dirty="0" smtClean="0">
              <a:latin typeface="Arial Black" pitchFamily="34" charset="0"/>
            </a:endParaRPr>
          </a:p>
          <a:p>
            <a:pPr>
              <a:buNone/>
            </a:pPr>
            <a:r>
              <a:rPr lang="es-ES" sz="2400" dirty="0" smtClean="0">
                <a:latin typeface="Arial Black" pitchFamily="34" charset="0"/>
              </a:rPr>
              <a:t> </a:t>
            </a:r>
          </a:p>
          <a:p>
            <a:pPr>
              <a:buNone/>
            </a:pP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304800" y="457200"/>
            <a:ext cx="4267200" cy="830997"/>
          </a:xfrm>
          <a:prstGeom prst="rect">
            <a:avLst/>
          </a:prstGeom>
          <a:solidFill>
            <a:srgbClr val="B3FF9B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100000"/>
              </a:spcBef>
            </a:pPr>
            <a:r>
              <a:rPr lang="en-US" sz="2400" dirty="0" smtClean="0">
                <a:latin typeface="Arial Black" pitchFamily="34" charset="0"/>
              </a:rPr>
              <a:t>NO. 2 --- PRACTICA CON                                	          TU ESPADA   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pic>
        <p:nvPicPr>
          <p:cNvPr id="7" name="Picture 4" descr="http://www.thebereanapproach.com/sitebuildercontent/sitebuilderpictures/TBA_Images/animated_bible_swor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876800"/>
            <a:ext cx="1828800" cy="17526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5334000" y="381000"/>
            <a:ext cx="34290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noProof="0" dirty="0" smtClean="0">
                <a:solidFill>
                  <a:srgbClr val="FF0000"/>
                </a:solidFill>
                <a:latin typeface="Arial Black" pitchFamily="34" charset="0"/>
                <a:ea typeface="+mj-ea"/>
                <a:cs typeface="Arial" pitchFamily="34" charset="0"/>
              </a:rPr>
              <a:t>COMO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PRACTICAR CON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TU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BIBLIA (</a:t>
            </a:r>
            <a:r>
              <a:rPr kumimoji="0" lang="es-MX" sz="2400" b="0" i="0" u="none" strike="noStrike" kern="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Espada</a:t>
            </a:r>
            <a:r>
              <a:rPr kumimoji="0" lang="es-MX" sz="2400" b="0" i="0" u="none" strike="noStrike" kern="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Espiritual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 bwMode="auto">
          <a:xfrm>
            <a:off x="4800600" y="1752600"/>
            <a:ext cx="4191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s-MX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  <a:sym typeface="Wingdings"/>
              </a:rPr>
              <a:t> </a:t>
            </a:r>
            <a:r>
              <a:rPr kumimoji="0" lang="es-MX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Toma apuntes de las lecciones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s-MX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  <a:sym typeface="Wingdings"/>
              </a:rPr>
              <a:t></a:t>
            </a:r>
            <a:r>
              <a:rPr kumimoji="0" lang="es-MX" sz="2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  <a:sym typeface="Wingdings"/>
              </a:rPr>
              <a:t> Interpretar correctamente los versículos,                    </a:t>
            </a:r>
            <a:r>
              <a:rPr kumimoji="0" lang="es-MX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  <a:sym typeface="Wingdings"/>
              </a:rPr>
              <a:t>2 TIM 2:15</a:t>
            </a:r>
            <a:endParaRPr kumimoji="0" lang="es-MX" sz="2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s-MX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  <a:sym typeface="Wingdings"/>
              </a:rPr>
              <a:t> </a:t>
            </a:r>
            <a:r>
              <a:rPr kumimoji="0" lang="es-MX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Lee la Biblia a voz alta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s-MX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  <a:sym typeface="Wingdings"/>
              </a:rPr>
              <a:t> </a:t>
            </a:r>
            <a:r>
              <a:rPr kumimoji="0" lang="es-MX" sz="2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Usa la misma Biblia para memorizar mejor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4419600" cy="5029200"/>
          </a:xfrm>
        </p:spPr>
        <p:txBody>
          <a:bodyPr/>
          <a:lstStyle/>
          <a:p>
            <a:pPr>
              <a:buNone/>
            </a:pPr>
            <a:r>
              <a:rPr lang="es-MX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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 </a:t>
            </a:r>
            <a:r>
              <a:rPr lang="es-MX" sz="2400" b="1" dirty="0" smtClean="0">
                <a:latin typeface="Arial Black" pitchFamily="34" charset="0"/>
              </a:rPr>
              <a:t>Los soldados   aseguran que sus armas funcionan    bien especialmente mantienen su espada afilada.</a:t>
            </a:r>
            <a:r>
              <a:rPr lang="en-US" sz="2400" b="1" dirty="0" smtClean="0">
                <a:latin typeface="Arial Black" pitchFamily="34" charset="0"/>
              </a:rPr>
              <a:t>    </a:t>
            </a:r>
            <a:endParaRPr lang="en-US" sz="2400" b="1" dirty="0" smtClean="0">
              <a:solidFill>
                <a:srgbClr val="0000FF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s-MX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</a:t>
            </a:r>
            <a:r>
              <a:rPr lang="es-MX" sz="2400" b="1" dirty="0" smtClean="0">
                <a:latin typeface="Arial Black" pitchFamily="34" charset="0"/>
                <a:sym typeface="Wingdings"/>
              </a:rPr>
              <a:t> Así mismo los </a:t>
            </a:r>
            <a:r>
              <a:rPr lang="es-MX" sz="2400" b="1" dirty="0" smtClean="0">
                <a:latin typeface="Arial Black" pitchFamily="34" charset="0"/>
              </a:rPr>
              <a:t>Cristianos deben asegurar que su Espada Espiritual, la Biblia este "</a:t>
            </a:r>
            <a:r>
              <a:rPr lang="es-MX" sz="2400" b="1" u="sng" dirty="0" smtClean="0">
                <a:solidFill>
                  <a:srgbClr val="0000FF"/>
                </a:solidFill>
                <a:latin typeface="Arial Black" pitchFamily="34" charset="0"/>
              </a:rPr>
              <a:t>aguda</a:t>
            </a:r>
            <a:r>
              <a:rPr lang="es-MX" sz="2400" b="1" dirty="0" smtClean="0">
                <a:latin typeface="Arial Black" pitchFamily="34" charset="0"/>
              </a:rPr>
              <a:t>“, </a:t>
            </a:r>
            <a:r>
              <a:rPr lang="es-MX" sz="2400" dirty="0" smtClean="0">
                <a:solidFill>
                  <a:srgbClr val="FF0000"/>
                </a:solidFill>
                <a:latin typeface="Arial Black" pitchFamily="34" charset="0"/>
              </a:rPr>
              <a:t>EZE 21:8-10;                        2 TIM 2:15</a:t>
            </a:r>
          </a:p>
          <a:p>
            <a:pPr>
              <a:buNone/>
            </a:pPr>
            <a:r>
              <a:rPr lang="en-US" sz="2400" b="1" dirty="0" smtClean="0">
                <a:latin typeface="Arial Black" pitchFamily="34" charset="0"/>
              </a:rPr>
              <a:t>     </a:t>
            </a:r>
            <a:endParaRPr lang="es-ES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</a:t>
            </a:r>
            <a:endParaRPr lang="es-ES" sz="2400" dirty="0" smtClean="0"/>
          </a:p>
          <a:p>
            <a:pPr>
              <a:buNone/>
            </a:pPr>
            <a:r>
              <a:rPr lang="es-ES" sz="2400" dirty="0" smtClean="0"/>
              <a:t> </a:t>
            </a:r>
          </a:p>
          <a:p>
            <a:pPr>
              <a:buNone/>
            </a:pP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228600" y="457200"/>
            <a:ext cx="44196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100000"/>
              </a:spcBef>
            </a:pPr>
            <a:r>
              <a:rPr lang="en-US" sz="2400" dirty="0" smtClean="0">
                <a:latin typeface="Arial Black" pitchFamily="34" charset="0"/>
              </a:rPr>
              <a:t>NO. 3 ----- MANTENGA TU                                                   ESPADA AFILADA  	        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7" name="Picture 4" descr="http://www.thebereanapproach.com/sitebuildercontent/sitebuilderpictures/TBA_Images/animated_bible_swor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0" y="2133600"/>
            <a:ext cx="1084006" cy="16002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5181600" y="381000"/>
            <a:ext cx="37338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Arial Black" pitchFamily="34" charset="0"/>
                <a:ea typeface="+mj-ea"/>
                <a:cs typeface="Arial" pitchFamily="34" charset="0"/>
              </a:rPr>
              <a:t>COMO GUARDAR</a:t>
            </a:r>
            <a:r>
              <a:rPr lang="en-US" sz="2400" kern="0" noProof="0" dirty="0" smtClean="0">
                <a:latin typeface="Arial Black" pitchFamily="34" charset="0"/>
                <a:ea typeface="+mj-ea"/>
                <a:cs typeface="Arial" pitchFamily="34" charset="0"/>
              </a:rPr>
              <a:t> TU BIBLIA AFILADA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953000" y="1676400"/>
            <a:ext cx="4038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  <a:sym typeface="Wingdings"/>
              </a:rPr>
              <a:t>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  <a:sym typeface="Wingdings"/>
              </a:rPr>
              <a:t> </a:t>
            </a:r>
            <a:r>
              <a:rPr kumimoji="0" lang="es-MX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Estudiando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la Biblia cada día,                               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1 TIM 4:13,15,</a:t>
            </a:r>
            <a:r>
              <a:rPr kumimoji="0" lang="es-MX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                    2 TIM 2:15</a:t>
            </a:r>
            <a:endParaRPr kumimoji="0" lang="es-MX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  <a:sym typeface="Wingdings"/>
              </a:rPr>
              <a:t>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  <a:sym typeface="Wingdings"/>
              </a:rPr>
              <a:t> </a:t>
            </a:r>
            <a:r>
              <a:rPr lang="es-MX" sz="2400" b="1" u="sng" kern="0" dirty="0" smtClean="0">
                <a:solidFill>
                  <a:srgbClr val="0000FF"/>
                </a:solidFill>
                <a:latin typeface="Arial Black" pitchFamily="34" charset="0"/>
                <a:sym typeface="Wingdings"/>
              </a:rPr>
              <a:t>Practicando la Gran Comisión,                              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MT 28:18-20;</a:t>
            </a:r>
            <a:r>
              <a:rPr kumimoji="0" lang="es-MX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                        MR 16:15-16</a:t>
            </a:r>
            <a:endParaRPr kumimoji="0" lang="es-MX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  <a:sym typeface="Wingdings"/>
              </a:rPr>
              <a:t>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  <a:sym typeface="Wingdings"/>
              </a:rPr>
              <a:t> </a:t>
            </a:r>
            <a:r>
              <a:rPr kumimoji="0" lang="es-MX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  <a:sym typeface="Wingdings"/>
              </a:rPr>
              <a:t>Aplicando la Biblia en tu vida</a:t>
            </a:r>
            <a:r>
              <a:rPr kumimoji="0" lang="es-MX" sz="2400" b="1" i="0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  <a:sym typeface="Wingdings"/>
              </a:rPr>
              <a:t>,                                 </a:t>
            </a:r>
            <a:r>
              <a:rPr kumimoji="0" lang="es-MX" sz="24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  <a:sym typeface="Wingdings"/>
              </a:rPr>
              <a:t>2 TIM 3:16-17</a:t>
            </a:r>
            <a:endParaRPr kumimoji="0" lang="es-MX" sz="24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http://2.bp.blogspot.com/_8NCcn1_0pDU/SmBq87cU4tI/AAAAAAAAA18/x9CJ7AwAdPY/s320/SwordBib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676400"/>
            <a:ext cx="1580067" cy="1066800"/>
          </a:xfrm>
          <a:prstGeom prst="rect">
            <a:avLst/>
          </a:prstGeom>
          <a:noFill/>
        </p:spPr>
      </p:pic>
      <p:pic>
        <p:nvPicPr>
          <p:cNvPr id="12" name="Picture 4" descr="http://www.thebereanapproach.com/sitebuildercontent/sitebuilderpictures/TBA_Images/animated_bible_swor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5105400"/>
            <a:ext cx="1084006" cy="1600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3429000" cy="5181600"/>
          </a:xfrm>
        </p:spPr>
        <p:txBody>
          <a:bodyPr/>
          <a:lstStyle/>
          <a:p>
            <a:pPr>
              <a:buNone/>
            </a:pPr>
            <a:r>
              <a:rPr lang="es-ES" sz="2600" b="1" dirty="0" smtClean="0">
                <a:solidFill>
                  <a:srgbClr val="006600"/>
                </a:solidFill>
                <a:latin typeface="Arial Black" pitchFamily="34" charset="0"/>
                <a:sym typeface="Wingdings 3"/>
              </a:rPr>
              <a:t></a:t>
            </a:r>
            <a:r>
              <a:rPr lang="es-ES" sz="2600" b="1" dirty="0" smtClean="0">
                <a:latin typeface="Arial Black" pitchFamily="34" charset="0"/>
                <a:sym typeface="Wingdings 3"/>
              </a:rPr>
              <a:t> </a:t>
            </a:r>
            <a:r>
              <a:rPr lang="es-ES" sz="2600" b="1" dirty="0" smtClean="0">
                <a:latin typeface="Arial Black" pitchFamily="34" charset="0"/>
              </a:rPr>
              <a:t>Los soldados disparan su arma cuando  es necesario</a:t>
            </a:r>
            <a:endParaRPr lang="en-US" sz="2600" b="1" dirty="0" smtClean="0">
              <a:solidFill>
                <a:srgbClr val="0000FF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s-ES" sz="2600" b="1" dirty="0" smtClean="0">
                <a:solidFill>
                  <a:srgbClr val="006600"/>
                </a:solidFill>
                <a:latin typeface="Arial Black" pitchFamily="34" charset="0"/>
                <a:sym typeface="Wingdings 3"/>
              </a:rPr>
              <a:t></a:t>
            </a:r>
            <a:r>
              <a:rPr lang="es-ES" sz="2600" b="1" dirty="0" smtClean="0">
                <a:solidFill>
                  <a:srgbClr val="0000FF"/>
                </a:solidFill>
                <a:latin typeface="Arial Black" pitchFamily="34" charset="0"/>
                <a:sym typeface="Wingdings 3"/>
              </a:rPr>
              <a:t> </a:t>
            </a:r>
            <a:r>
              <a:rPr lang="es-MX" sz="2600" b="1" dirty="0" smtClean="0">
                <a:latin typeface="Arial Black" pitchFamily="34" charset="0"/>
              </a:rPr>
              <a:t>Así los Cristianos necesitan </a:t>
            </a:r>
            <a:r>
              <a:rPr lang="es-MX" sz="2600" b="1" i="1" dirty="0" smtClean="0">
                <a:latin typeface="Arial Black" pitchFamily="34" charset="0"/>
              </a:rPr>
              <a:t>“</a:t>
            </a:r>
            <a:r>
              <a:rPr lang="es-MX" sz="2600" b="1" i="1" u="sng" dirty="0" smtClean="0">
                <a:solidFill>
                  <a:srgbClr val="0000FF"/>
                </a:solidFill>
                <a:latin typeface="Arial Black" pitchFamily="34" charset="0"/>
              </a:rPr>
              <a:t>usar</a:t>
            </a:r>
            <a:r>
              <a:rPr lang="es-MX" sz="2600" b="1" i="1" dirty="0" smtClean="0">
                <a:latin typeface="Arial Black" pitchFamily="34" charset="0"/>
              </a:rPr>
              <a:t>”  </a:t>
            </a:r>
            <a:r>
              <a:rPr lang="es-MX" sz="2600" b="1" dirty="0" smtClean="0">
                <a:latin typeface="Arial Black" pitchFamily="34" charset="0"/>
              </a:rPr>
              <a:t>la Biblia no solamente tener una                 MR 16:15-16; </a:t>
            </a:r>
          </a:p>
          <a:p>
            <a:pPr marL="342900" lvl="1" indent="-342900">
              <a:buClr>
                <a:schemeClr val="bg2"/>
              </a:buClr>
              <a:buSzPct val="75000"/>
              <a:buNone/>
            </a:pPr>
            <a:r>
              <a:rPr lang="en-US" sz="2400" b="1" dirty="0" smtClean="0">
                <a:latin typeface="Arial Black" pitchFamily="34" charset="0"/>
              </a:rPr>
              <a:t>    </a:t>
            </a:r>
          </a:p>
          <a:p>
            <a:pPr marL="342900" lvl="1" indent="-342900">
              <a:buClr>
                <a:schemeClr val="bg2"/>
              </a:buClr>
              <a:buSzPct val="75000"/>
              <a:buNone/>
            </a:pPr>
            <a:endParaRPr lang="en-US" sz="2400" b="1" dirty="0" smtClean="0"/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r>
              <a:rPr lang="es-ES" sz="2400" dirty="0" smtClean="0"/>
              <a:t> </a:t>
            </a:r>
          </a:p>
          <a:p>
            <a:pPr>
              <a:buNone/>
            </a:pP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533400" y="457200"/>
            <a:ext cx="3429000" cy="830997"/>
          </a:xfrm>
          <a:prstGeom prst="rect">
            <a:avLst/>
          </a:prstGeom>
          <a:solidFill>
            <a:srgbClr val="FFE5FF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100000"/>
              </a:spcBef>
            </a:pPr>
            <a:r>
              <a:rPr lang="en-US" sz="2400" dirty="0" smtClean="0">
                <a:latin typeface="Arial Black" pitchFamily="34" charset="0"/>
              </a:rPr>
              <a:t>NO. 4 ----- </a:t>
            </a:r>
            <a:r>
              <a:rPr lang="en-US" sz="2400" u="sng" dirty="0" smtClean="0">
                <a:latin typeface="Arial Black" pitchFamily="34" charset="0"/>
              </a:rPr>
              <a:t>USA</a:t>
            </a:r>
            <a:r>
              <a:rPr lang="en-US" sz="2400" dirty="0" smtClean="0">
                <a:latin typeface="Arial Black" pitchFamily="34" charset="0"/>
              </a:rPr>
              <a:t> TU ESPADA  	                                  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pic>
        <p:nvPicPr>
          <p:cNvPr id="7" name="Picture 4" descr="http://www.thebereanapproach.com/sitebuildercontent/sitebuilderpictures/TBA_Images/animated_bible_swor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676400"/>
            <a:ext cx="1524000" cy="2249715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029200" y="533400"/>
            <a:ext cx="4114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s-MX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El Cristiano deben </a:t>
            </a:r>
            <a:r>
              <a:rPr kumimoji="0" lang="es-MX" sz="2600" b="1" i="1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</a:rPr>
              <a:t>USAR</a:t>
            </a:r>
            <a:r>
              <a:rPr kumimoji="0" lang="es-MX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</a:rPr>
              <a:t>  </a:t>
            </a:r>
            <a:r>
              <a:rPr kumimoji="0" lang="es-MX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su espada (Biblia)…..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s-MX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Black" pitchFamily="34" charset="0"/>
              </a:rPr>
              <a:t> = </a:t>
            </a:r>
            <a:r>
              <a:rPr kumimoji="0" lang="es-MX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cuando es tentado, </a:t>
            </a:r>
            <a:r>
              <a:rPr kumimoji="0" lang="es-MX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MT 4:1-11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s-MX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kumimoji="0" lang="es-MX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Black" pitchFamily="34" charset="0"/>
              </a:rPr>
              <a:t>=</a:t>
            </a:r>
            <a:r>
              <a:rPr kumimoji="0" lang="es-MX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 para el crecimiento personal,                            </a:t>
            </a:r>
            <a:r>
              <a:rPr kumimoji="0" lang="es-MX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2 PED 3:18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s-MX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Black" pitchFamily="34" charset="0"/>
              </a:rPr>
              <a:t> = </a:t>
            </a:r>
            <a:r>
              <a:rPr kumimoji="0" lang="es-MX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para </a:t>
            </a:r>
            <a:r>
              <a:rPr kumimoji="0" lang="es-MX" sz="26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corregir</a:t>
            </a:r>
            <a:r>
              <a:rPr kumimoji="0" lang="es-MX" sz="2600" b="1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kumimoji="0" lang="es-MX" sz="2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y refutar</a:t>
            </a:r>
            <a:r>
              <a:rPr kumimoji="0" lang="es-MX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,</a:t>
            </a:r>
            <a:r>
              <a:rPr kumimoji="0" lang="es-MX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2 TIM 3:16;                  TITO 1:9</a:t>
            </a:r>
          </a:p>
        </p:txBody>
      </p:sp>
      <p:pic>
        <p:nvPicPr>
          <p:cNvPr id="10" name="Picture 2" descr="http://2.bp.blogspot.com/_8NCcn1_0pDU/SmBq87cU4tI/AAAAAAAAA18/x9CJ7AwAdPY/s320/SwordBib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5029200"/>
            <a:ext cx="2286000" cy="154341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3657600" cy="533400"/>
          </a:xfrm>
        </p:spPr>
        <p:txBody>
          <a:bodyPr/>
          <a:lstStyle/>
          <a:p>
            <a:r>
              <a:rPr lang="en-US" sz="3200" dirty="0" smtClean="0">
                <a:latin typeface="Arial Black" pitchFamily="34" charset="0"/>
              </a:rPr>
              <a:t>CONCLUSION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953000" cy="5638800"/>
          </a:xfrm>
        </p:spPr>
        <p:txBody>
          <a:bodyPr/>
          <a:lstStyle/>
          <a:p>
            <a:pPr>
              <a:buNone/>
            </a:pPr>
            <a:r>
              <a:rPr lang="es-MX" sz="2400" dirty="0" smtClean="0">
                <a:solidFill>
                  <a:srgbClr val="FF0000"/>
                </a:solidFill>
                <a:latin typeface="Arial Black" pitchFamily="34" charset="0"/>
              </a:rPr>
              <a:t>1 TIM 1:18; 6:12;                           	      1 PED 2:11</a:t>
            </a:r>
          </a:p>
          <a:p>
            <a:pPr>
              <a:buNone/>
            </a:pPr>
            <a:r>
              <a:rPr lang="es-MX" sz="2200" b="1" dirty="0" smtClean="0">
                <a:latin typeface="Arial Black" pitchFamily="34" charset="0"/>
              </a:rPr>
              <a:t>  </a:t>
            </a:r>
            <a:r>
              <a:rPr lang="es-MX" sz="2400" b="1" u="sng" dirty="0" smtClean="0">
                <a:latin typeface="Arial Black" pitchFamily="34" charset="0"/>
              </a:rPr>
              <a:t>Hermanos, estamos en una guerra espiritual!</a:t>
            </a:r>
          </a:p>
          <a:p>
            <a:pPr>
              <a:buNone/>
            </a:pPr>
            <a:r>
              <a:rPr lang="es-MX" sz="2400" b="1" dirty="0" smtClean="0">
                <a:solidFill>
                  <a:srgbClr val="FF0000"/>
                </a:solidFill>
                <a:latin typeface="Arial Black" pitchFamily="34" charset="0"/>
              </a:rPr>
              <a:t>2 TIM 4:7</a:t>
            </a:r>
          </a:p>
          <a:p>
            <a:pPr>
              <a:buNone/>
            </a:pPr>
            <a:r>
              <a:rPr lang="es-MX" sz="2400" b="1" dirty="0" smtClean="0">
                <a:latin typeface="Arial Black" pitchFamily="34" charset="0"/>
              </a:rPr>
              <a:t>   = Pablo peleó esta guerra y nosotros también tenemos que pelearla.</a:t>
            </a:r>
          </a:p>
          <a:p>
            <a:pPr>
              <a:buNone/>
            </a:pPr>
            <a:r>
              <a:rPr lang="es-MX" sz="2400" b="1" dirty="0" smtClean="0">
                <a:latin typeface="Arial Black" pitchFamily="34" charset="0"/>
              </a:rPr>
              <a:t>   = Y </a:t>
            </a:r>
            <a:r>
              <a:rPr lang="es-MX" sz="2400" b="1" u="sng" dirty="0" smtClean="0">
                <a:latin typeface="Arial Black" pitchFamily="34" charset="0"/>
              </a:rPr>
              <a:t>porque es una guerra espiritual solamente podemos ganarla usando</a:t>
            </a:r>
            <a:r>
              <a:rPr lang="es-MX" sz="2400" b="1" dirty="0" smtClean="0">
                <a:latin typeface="Arial Black" pitchFamily="34" charset="0"/>
              </a:rPr>
              <a:t>—</a:t>
            </a:r>
          </a:p>
          <a:p>
            <a:pPr algn="ctr">
              <a:buNone/>
            </a:pPr>
            <a:r>
              <a:rPr lang="es-MX" sz="2400" b="1" dirty="0" smtClean="0">
                <a:latin typeface="Arial Black" pitchFamily="34" charset="0"/>
              </a:rPr>
              <a:t> </a:t>
            </a:r>
            <a:r>
              <a:rPr lang="es-MX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 ESPADA </a:t>
            </a:r>
          </a:p>
          <a:p>
            <a:pPr algn="ctr">
              <a:buNone/>
            </a:pPr>
            <a:r>
              <a:rPr lang="es-MX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ESPIRITUAL! </a:t>
            </a:r>
            <a:endParaRPr lang="es-MX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Picture 4" descr="http://www.thebereanapproach.com/sitebuildercontent/sitebuilderpictures/TBA_Images/animated_bible_swor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609600"/>
            <a:ext cx="3520440" cy="2514600"/>
          </a:xfrm>
          <a:prstGeom prst="rect">
            <a:avLst/>
          </a:prstGeom>
          <a:noFill/>
        </p:spPr>
      </p:pic>
      <p:pic>
        <p:nvPicPr>
          <p:cNvPr id="8" name="Picture 2" descr="http://2.bp.blogspot.com/_8NCcn1_0pDU/SmBq87cU4tI/AAAAAAAAA18/x9CJ7AwAdPY/s320/SwordBib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352800"/>
            <a:ext cx="3971619" cy="3200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1">
      <a:dk1>
        <a:srgbClr val="000000"/>
      </a:dk1>
      <a:lt1>
        <a:srgbClr val="FFFFFF"/>
      </a:lt1>
      <a:dk2>
        <a:srgbClr val="000000"/>
      </a:dk2>
      <a:lt2>
        <a:srgbClr val="779F92"/>
      </a:lt2>
      <a:accent1>
        <a:srgbClr val="33CCCC"/>
      </a:accent1>
      <a:accent2>
        <a:srgbClr val="9DC2D7"/>
      </a:accent2>
      <a:accent3>
        <a:srgbClr val="FFFFFF"/>
      </a:accent3>
      <a:accent4>
        <a:srgbClr val="000000"/>
      </a:accent4>
      <a:accent5>
        <a:srgbClr val="ADE2E2"/>
      </a:accent5>
      <a:accent6>
        <a:srgbClr val="8EB0C3"/>
      </a:accent6>
      <a:hlink>
        <a:srgbClr val="006666"/>
      </a:hlink>
      <a:folHlink>
        <a:srgbClr val="CCCCFF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676</TotalTime>
  <Words>700</Words>
  <Application>Microsoft Office PowerPoint</Application>
  <PresentationFormat>On-screen Show (4:3)</PresentationFormat>
  <Paragraphs>101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Pixel</vt:lpstr>
      <vt:lpstr>Office Theme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CONCLUSION</vt:lpstr>
      <vt:lpstr>Slide 10</vt:lpstr>
      <vt:lpstr>Slide 11</vt:lpstr>
      <vt:lpstr>Slide 12</vt:lpstr>
      <vt:lpstr>INTRODUCCION  -  INTRODUCTION</vt:lpstr>
      <vt:lpstr>Slide 14</vt:lpstr>
    </vt:vector>
  </TitlesOfParts>
  <Company>Memorial Blvd. Church of Christ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Sword Rules</dc:title>
  <dc:creator>Chris Reeves</dc:creator>
  <cp:lastModifiedBy>Luis</cp:lastModifiedBy>
  <cp:revision>91</cp:revision>
  <dcterms:created xsi:type="dcterms:W3CDTF">2007-06-01T15:13:31Z</dcterms:created>
  <dcterms:modified xsi:type="dcterms:W3CDTF">2014-08-30T14:27:53Z</dcterms:modified>
</cp:coreProperties>
</file>