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1" r:id="rId4"/>
    <p:sldId id="262" r:id="rId5"/>
    <p:sldId id="304" r:id="rId6"/>
    <p:sldId id="305" r:id="rId7"/>
    <p:sldId id="274" r:id="rId8"/>
    <p:sldId id="263" r:id="rId9"/>
    <p:sldId id="264" r:id="rId10"/>
    <p:sldId id="275" r:id="rId11"/>
    <p:sldId id="276" r:id="rId12"/>
    <p:sldId id="277" r:id="rId13"/>
    <p:sldId id="306" r:id="rId14"/>
    <p:sldId id="307" r:id="rId15"/>
    <p:sldId id="316" r:id="rId16"/>
    <p:sldId id="317" r:id="rId17"/>
    <p:sldId id="308" r:id="rId18"/>
    <p:sldId id="309" r:id="rId19"/>
    <p:sldId id="310" r:id="rId20"/>
    <p:sldId id="311" r:id="rId21"/>
    <p:sldId id="278" r:id="rId22"/>
    <p:sldId id="312" r:id="rId23"/>
    <p:sldId id="265" r:id="rId24"/>
    <p:sldId id="266" r:id="rId25"/>
    <p:sldId id="318" r:id="rId26"/>
    <p:sldId id="267" r:id="rId27"/>
    <p:sldId id="268" r:id="rId28"/>
    <p:sldId id="269" r:id="rId29"/>
    <p:sldId id="270" r:id="rId30"/>
    <p:sldId id="271" r:id="rId31"/>
    <p:sldId id="319" r:id="rId32"/>
    <p:sldId id="320" r:id="rId33"/>
    <p:sldId id="321" r:id="rId34"/>
    <p:sldId id="322" r:id="rId35"/>
    <p:sldId id="279" r:id="rId36"/>
    <p:sldId id="272" r:id="rId37"/>
    <p:sldId id="273" r:id="rId38"/>
    <p:sldId id="280" r:id="rId39"/>
    <p:sldId id="292" r:id="rId40"/>
    <p:sldId id="281" r:id="rId41"/>
    <p:sldId id="293" r:id="rId42"/>
    <p:sldId id="282" r:id="rId43"/>
    <p:sldId id="283" r:id="rId44"/>
    <p:sldId id="284" r:id="rId45"/>
    <p:sldId id="295" r:id="rId46"/>
    <p:sldId id="294" r:id="rId47"/>
    <p:sldId id="296" r:id="rId48"/>
    <p:sldId id="297" r:id="rId49"/>
    <p:sldId id="303" r:id="rId50"/>
    <p:sldId id="298" r:id="rId51"/>
    <p:sldId id="289" r:id="rId52"/>
    <p:sldId id="302" r:id="rId53"/>
    <p:sldId id="260" r:id="rId5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143"/>
  </p:normalViewPr>
  <p:slideViewPr>
    <p:cSldViewPr snapToGrid="0" snapToObjects="1">
      <p:cViewPr varScale="1">
        <p:scale>
          <a:sx n="91" d="100"/>
          <a:sy n="91" d="100"/>
        </p:scale>
        <p:origin x="72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01D6-5524-434C-96F7-EF8F66F516FB}" type="datetimeFigureOut">
              <a:rPr lang="en-US" smtClean="0"/>
              <a:t>1/18/23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1" y="2206952"/>
            <a:ext cx="7147931" cy="184785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208476"/>
            <a:ext cx="1190348" cy="1844802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2352494"/>
            <a:ext cx="910224" cy="1556766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4" y="2291716"/>
            <a:ext cx="6947845" cy="168401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3468951"/>
            <a:ext cx="762000" cy="3429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A064499-CB4D-F946-B4FE-1D3FFC2C0902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3419458"/>
            <a:ext cx="6755166" cy="4982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2354580"/>
            <a:ext cx="6760868" cy="155829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3486150"/>
            <a:ext cx="6553200" cy="3429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2420275"/>
            <a:ext cx="6629400" cy="9144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01D6-5524-434C-96F7-EF8F66F516FB}" type="datetimeFigureOut">
              <a:rPr lang="en-US" smtClean="0"/>
              <a:t>1/18/23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499-CB4D-F946-B4FE-1D3FFC2C090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171450"/>
            <a:ext cx="1859280" cy="4591976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6" y="263557"/>
            <a:ext cx="1672235" cy="4407763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8" y="296571"/>
            <a:ext cx="1485531" cy="43417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85750"/>
            <a:ext cx="6172200" cy="43434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01D6-5524-434C-96F7-EF8F66F516FB}" type="datetimeFigureOut">
              <a:rPr lang="en-US" smtClean="0"/>
              <a:t>1/18/23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499-CB4D-F946-B4FE-1D3FFC2C090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01D6-5524-434C-96F7-EF8F66F516FB}" type="datetimeFigureOut">
              <a:rPr lang="en-US" smtClean="0"/>
              <a:t>1/18/23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499-CB4D-F946-B4FE-1D3FFC2C090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01D6-5524-434C-96F7-EF8F66F516FB}" type="datetimeFigureOut">
              <a:rPr lang="en-US" smtClean="0"/>
              <a:t>1/18/23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209800"/>
            <a:ext cx="8265160" cy="184785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2286001"/>
            <a:ext cx="8033800" cy="168401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499-CB4D-F946-B4FE-1D3FFC2C0902}" type="slidenum">
              <a:rPr lang="en-US" smtClean="0"/>
              <a:t>‹Nr.›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2400300"/>
            <a:ext cx="7696200" cy="97155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3406141"/>
            <a:ext cx="7818120" cy="4982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455633"/>
            <a:ext cx="7696200" cy="3928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8" y="2343150"/>
            <a:ext cx="7817599" cy="155829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306280"/>
            <a:ext cx="8260672" cy="77957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289303"/>
            <a:ext cx="4038600" cy="330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89303"/>
            <a:ext cx="4038600" cy="330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01D6-5524-434C-96F7-EF8F66F516FB}" type="datetimeFigureOut">
              <a:rPr lang="en-US" smtClean="0"/>
              <a:t>1/18/23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499-CB4D-F946-B4FE-1D3FFC2C090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306280"/>
            <a:ext cx="8260672" cy="77957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291828"/>
            <a:ext cx="4040188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1828800"/>
            <a:ext cx="4040188" cy="27658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91828"/>
            <a:ext cx="4041775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28800"/>
            <a:ext cx="4041775" cy="27658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01D6-5524-434C-96F7-EF8F66F516FB}" type="datetimeFigureOut">
              <a:rPr lang="en-US" smtClean="0"/>
              <a:t>1/18/23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499-CB4D-F946-B4FE-1D3FFC2C090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01D6-5524-434C-96F7-EF8F66F516FB}" type="datetimeFigureOut">
              <a:rPr lang="en-US" smtClean="0"/>
              <a:t>1/18/23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499-CB4D-F946-B4FE-1D3FFC2C090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01D6-5524-434C-96F7-EF8F66F516FB}" type="datetimeFigureOut">
              <a:rPr lang="en-US" smtClean="0"/>
              <a:t>1/18/23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499-CB4D-F946-B4FE-1D3FFC2C090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14350"/>
            <a:ext cx="4572000" cy="39433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01D6-5524-434C-96F7-EF8F66F516FB}" type="datetimeFigureOut">
              <a:rPr lang="en-US" smtClean="0"/>
              <a:t>1/18/23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499-CB4D-F946-B4FE-1D3FFC2C0902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129284"/>
            <a:ext cx="2716566" cy="264261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231854"/>
            <a:ext cx="2483254" cy="2425746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228850"/>
            <a:ext cx="2298634" cy="131445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300734"/>
            <a:ext cx="2298634" cy="893715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66078"/>
            <a:ext cx="7772400" cy="3248673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501D6-5524-434C-96F7-EF8F66F516FB}" type="datetimeFigureOut">
              <a:rPr lang="en-US" smtClean="0"/>
              <a:t>1/18/23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499-CB4D-F946-B4FE-1D3FFC2C0902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3714750"/>
            <a:ext cx="7772400" cy="10287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2000" y="3771900"/>
            <a:ext cx="7600765" cy="902193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4229100"/>
            <a:ext cx="7328514" cy="338772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3806190"/>
            <a:ext cx="7946136" cy="82296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4242418"/>
            <a:ext cx="7244736" cy="30128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29051"/>
            <a:ext cx="7328514" cy="392282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14451"/>
            <a:ext cx="8229600" cy="3280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7D501D6-5524-434C-96F7-EF8F66F516FB}" type="datetimeFigureOut">
              <a:rPr lang="en-US" smtClean="0"/>
              <a:t>1/18/23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A064499-CB4D-F946-B4FE-1D3FFC2C0902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08625"/>
            <a:ext cx="8595360" cy="99441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279647"/>
            <a:ext cx="8380520" cy="83894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306280"/>
            <a:ext cx="8260672" cy="779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6.jpe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6.jpe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ES_tradnl" sz="2000" dirty="0" smtClean="0"/>
              <a:t>2a. Timoteo 4:1-5</a:t>
            </a:r>
            <a:endParaRPr lang="es-ES_tradnl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  <p:pic>
        <p:nvPicPr>
          <p:cNvPr id="4" name="Picture 3" descr="preacher-1905176_960_72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7181" y="2251220"/>
            <a:ext cx="1192958" cy="178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4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2ª. Timoteo 4:2.</a:t>
            </a:r>
          </a:p>
          <a:p>
            <a:pPr marL="114300" indent="0">
              <a:buNone/>
            </a:pPr>
            <a:r>
              <a:rPr lang="es-ES_tradnl" dirty="0"/>
              <a:t> 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4:3 Porque vendrá tiempo cuando no sufrirán la sana doctrina, sino que teniendo comezón de oír, se amontonarán maestros conforme a sus propias concupiscencias,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50554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2ª. Timoteo 4:2.</a:t>
            </a:r>
          </a:p>
          <a:p>
            <a:pPr marL="114300" indent="0">
              <a:buNone/>
            </a:pPr>
            <a:r>
              <a:rPr lang="es-ES_tradnl" dirty="0"/>
              <a:t> </a:t>
            </a:r>
            <a:br>
              <a:rPr lang="es-ES_tradnl" dirty="0"/>
            </a:br>
            <a:r>
              <a:rPr lang="es-ES_tradnl" dirty="0" smtClean="0"/>
              <a:t>4</a:t>
            </a:r>
            <a:r>
              <a:rPr lang="es-ES_tradnl" dirty="0"/>
              <a:t>:4 y apartarán de la verdad el oído y se volverán a las fábulas. </a:t>
            </a:r>
            <a:br>
              <a:rPr lang="es-ES_tradnl" dirty="0"/>
            </a:br>
            <a:r>
              <a:rPr lang="es-ES_tradnl" dirty="0"/>
              <a:t>4:5 Pero tú sé sobrio en todo, soporta las aflicciones, haz obra de evangelista, cumple tu ministerio</a:t>
            </a:r>
            <a:r>
              <a:rPr lang="es-ES_tradnl" dirty="0" smtClean="0"/>
              <a:t>.</a:t>
            </a:r>
            <a:r>
              <a:rPr lang="es-ES_tradnl" dirty="0"/>
              <a:t>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61894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2ª. Timoteo 4:2.</a:t>
            </a:r>
          </a:p>
          <a:p>
            <a:pPr marL="114300" indent="0">
              <a:buNone/>
            </a:pPr>
            <a:r>
              <a:rPr lang="es-ES_tradnl" dirty="0"/>
              <a:t> </a:t>
            </a:r>
            <a:br>
              <a:rPr lang="es-ES_tradnl" dirty="0"/>
            </a:br>
            <a:r>
              <a:rPr lang="es-ES_tradnl" dirty="0" smtClean="0"/>
              <a:t>4</a:t>
            </a:r>
            <a:r>
              <a:rPr lang="es-ES_tradnl" dirty="0"/>
              <a:t>:4 y apartarán de la verdad el oído y se volverán a las fábulas. </a:t>
            </a:r>
            <a:br>
              <a:rPr lang="es-ES_tradnl" dirty="0"/>
            </a:br>
            <a:r>
              <a:rPr lang="es-ES_tradnl" dirty="0"/>
              <a:t>4:5 Pero tú sé sobrio en todo, soporta las aflicciones, haz obra de evangelista, </a:t>
            </a:r>
            <a:r>
              <a:rPr lang="es-ES_tradnl" b="1" u="sng" dirty="0"/>
              <a:t>cumple tu ministerio</a:t>
            </a:r>
            <a:r>
              <a:rPr lang="es-ES_tradnl" dirty="0" smtClean="0"/>
              <a:t>.</a:t>
            </a:r>
            <a:r>
              <a:rPr lang="es-ES_tradnl" dirty="0"/>
              <a:t>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33384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s-ES_tradnl" u="sng" dirty="0" smtClean="0"/>
              <a:t>Es una predicación distintiva a la predicación de los demás miembros</a:t>
            </a:r>
            <a:r>
              <a:rPr lang="es-ES_tradnl" dirty="0" smtClean="0"/>
              <a:t>.</a:t>
            </a:r>
          </a:p>
          <a:p>
            <a:pPr marL="114300" indent="0">
              <a:buNone/>
            </a:pPr>
            <a:r>
              <a:rPr lang="es-ES_tradnl" dirty="0"/>
              <a:t> </a:t>
            </a:r>
            <a:br>
              <a:rPr lang="es-ES_tradnl" dirty="0"/>
            </a:br>
            <a:r>
              <a:rPr lang="es-ES_tradnl" dirty="0"/>
              <a:t>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124053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3535739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s-ES_tradnl" dirty="0" smtClean="0"/>
              <a:t>Números  18:1-6.</a:t>
            </a:r>
          </a:p>
          <a:p>
            <a:pPr marL="114300" indent="0">
              <a:buNone/>
            </a:pPr>
            <a:r>
              <a:rPr lang="es-ES_tradnl" dirty="0"/>
              <a:t> </a:t>
            </a:r>
            <a:br>
              <a:rPr lang="es-ES_tradnl" dirty="0"/>
            </a:br>
            <a:r>
              <a:rPr lang="es-ES_tradnl" dirty="0" smtClean="0"/>
              <a:t>18</a:t>
            </a:r>
            <a:r>
              <a:rPr lang="es-ES_tradnl" dirty="0"/>
              <a:t>:1 Jehová dijo a Aarón: Tú y tus hijos, y la casa de tu padre contigo, llevaréis el pecado del santuario; y tú y tus hijos contigo llevaréis el pecado de vuestro sacerdocio. </a:t>
            </a:r>
            <a:br>
              <a:rPr lang="es-ES_tradnl" dirty="0"/>
            </a:br>
            <a:r>
              <a:rPr lang="es-ES_tradnl" dirty="0"/>
              <a:t>18:2 Y a tus hermanos también, la tribu de Leví, la tribu de tu padre, haz que se acerquen a ti y se junten contigo, y te servirán; y tú y tus hijos contigo serviréis delante del tabernáculo del testimonio.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370179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1"/>
            <a:ext cx="8229600" cy="3559930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s-ES_tradnl" dirty="0" smtClean="0"/>
              <a:t>Números  18:1-6.</a:t>
            </a:r>
          </a:p>
          <a:p>
            <a:pPr marL="114300" indent="0">
              <a:buNone/>
            </a:pPr>
            <a:r>
              <a:rPr lang="es-ES_tradnl" dirty="0"/>
              <a:t> </a:t>
            </a:r>
            <a:br>
              <a:rPr lang="es-ES_tradnl" dirty="0"/>
            </a:br>
            <a:r>
              <a:rPr lang="es-ES_tradnl" dirty="0"/>
              <a:t>18:3 Y guardarán lo que tú ordenes, y el cargo de todo el tabernáculo; mas no se acercarán a los utensilios santos ni al altar, para que no mueran ellos y vosotros. </a:t>
            </a:r>
            <a:br>
              <a:rPr lang="es-ES_tradnl" dirty="0"/>
            </a:br>
            <a:r>
              <a:rPr lang="es-ES_tradnl" dirty="0"/>
              <a:t>18:4 Se juntarán, pues, contigo, y tendrán el cargo del tabernáculo de reunión en todo el servicio del tabernáculo; ningún extraño se ha de acercar a vosotros.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81070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3572025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Números  18:1-6.</a:t>
            </a:r>
          </a:p>
          <a:p>
            <a:pPr marL="114300" indent="0">
              <a:buNone/>
            </a:pPr>
            <a:r>
              <a:rPr lang="es-ES_tradnl" dirty="0"/>
              <a:t> </a:t>
            </a:r>
            <a:br>
              <a:rPr lang="es-ES_tradnl" dirty="0"/>
            </a:br>
            <a:r>
              <a:rPr lang="es-ES_tradnl" dirty="0"/>
              <a:t>18:5 Y tendréis el cuidado del santuario, y el cuidado del altar, para que no venga más la ira sobre los hijos de Israel. </a:t>
            </a:r>
            <a:br>
              <a:rPr lang="es-ES_tradnl" dirty="0"/>
            </a:br>
            <a:r>
              <a:rPr lang="es-ES_tradnl" dirty="0"/>
              <a:t>18:6 Porque he aquí, yo he tomado a vuestros hermanos los levitas de entre los hijos de Israel, dados a vosotros en don de Jehová, para que sirvan en el </a:t>
            </a:r>
            <a:r>
              <a:rPr lang="es-ES_tradnl" u="sng" dirty="0"/>
              <a:t>ministerio del tabernáculo de reunión</a:t>
            </a:r>
            <a:r>
              <a:rPr lang="es-ES_tradnl" dirty="0"/>
              <a:t>. 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81070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1º. Crónicas  9:13.</a:t>
            </a:r>
          </a:p>
          <a:p>
            <a:pPr marL="114300" indent="0">
              <a:buNone/>
            </a:pPr>
            <a:r>
              <a:rPr lang="es-ES_tradnl" dirty="0"/>
              <a:t> </a:t>
            </a:r>
            <a:br>
              <a:rPr lang="es-ES_tradnl" dirty="0"/>
            </a:br>
            <a:r>
              <a:rPr lang="es-ES_tradnl" dirty="0" smtClean="0"/>
              <a:t>9</a:t>
            </a:r>
            <a:r>
              <a:rPr lang="es-ES_tradnl" dirty="0"/>
              <a:t>:13 y sus hermanos, jefes de sus casas paternas, en número de mil setecientos sesenta, hombres muy eficaces en la obra del </a:t>
            </a:r>
            <a:r>
              <a:rPr lang="es-ES_tradnl" u="sng" dirty="0"/>
              <a:t>ministerio en la casa de Dios</a:t>
            </a:r>
            <a:r>
              <a:rPr lang="es-ES_tradnl" dirty="0"/>
              <a:t>. 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95999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Lucas  3:23,24.</a:t>
            </a:r>
          </a:p>
          <a:p>
            <a:pPr marL="114300" indent="0">
              <a:buNone/>
            </a:pPr>
            <a:r>
              <a:rPr lang="es-ES_tradnl" dirty="0"/>
              <a:t> </a:t>
            </a:r>
            <a:br>
              <a:rPr lang="es-ES_tradnl" dirty="0"/>
            </a:br>
            <a:r>
              <a:rPr lang="es-ES_tradnl" dirty="0"/>
              <a:t>3:23 Jesús mismo al comenzar </a:t>
            </a:r>
            <a:r>
              <a:rPr lang="es-ES_tradnl" u="sng" dirty="0"/>
              <a:t>su ministerio </a:t>
            </a:r>
            <a:r>
              <a:rPr lang="es-ES_tradnl" dirty="0"/>
              <a:t>era como de treinta años, hijo, según se creía, de José, hijo de Elí, </a:t>
            </a:r>
            <a:br>
              <a:rPr lang="es-ES_tradnl" dirty="0"/>
            </a:br>
            <a:r>
              <a:rPr lang="es-ES_tradnl" dirty="0"/>
              <a:t>3:24 hijo de </a:t>
            </a:r>
            <a:r>
              <a:rPr lang="es-ES_tradnl" dirty="0" err="1"/>
              <a:t>Matat</a:t>
            </a:r>
            <a:r>
              <a:rPr lang="es-ES_tradnl" dirty="0"/>
              <a:t>, hijo de Leví, hijo de </a:t>
            </a:r>
            <a:r>
              <a:rPr lang="es-ES_tradnl" dirty="0" err="1"/>
              <a:t>Melqui</a:t>
            </a:r>
            <a:r>
              <a:rPr lang="es-ES_tradnl" dirty="0"/>
              <a:t>, hijo de Jana, hijo de José, 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62816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es-ES_tradnl" dirty="0" smtClean="0"/>
              <a:t>Hechos  </a:t>
            </a:r>
            <a:r>
              <a:rPr lang="es-ES_tradnl" dirty="0"/>
              <a:t>1</a:t>
            </a:r>
            <a:r>
              <a:rPr lang="es-ES_tradnl" dirty="0" smtClean="0"/>
              <a:t>:17,18.</a:t>
            </a:r>
          </a:p>
          <a:p>
            <a:pPr marL="114300" indent="0">
              <a:buNone/>
            </a:pPr>
            <a:endParaRPr lang="es-ES_tradnl" dirty="0"/>
          </a:p>
          <a:p>
            <a:pPr marL="114300" indent="0">
              <a:buNone/>
            </a:pPr>
            <a:r>
              <a:rPr lang="es-ES_tradnl" dirty="0"/>
              <a:t>1:17 y era contado con nosotros, y tenía parte </a:t>
            </a:r>
            <a:r>
              <a:rPr lang="es-ES_tradnl" u="sng" dirty="0"/>
              <a:t>en este ministerio</a:t>
            </a:r>
            <a:r>
              <a:rPr lang="es-ES_tradnl" dirty="0"/>
              <a:t>. </a:t>
            </a:r>
            <a:br>
              <a:rPr lang="es-ES_tradnl" dirty="0"/>
            </a:br>
            <a:r>
              <a:rPr lang="es-ES_tradnl" dirty="0"/>
              <a:t>1:18 Este, pues, con el salario de su iniquidad adquirió un campo, y cayendo de cabeza, se reventó por la mitad, y todas sus entrañas se derramaron. </a:t>
            </a:r>
            <a:endParaRPr lang="es-ES_tradnl" dirty="0" smtClean="0"/>
          </a:p>
          <a:p>
            <a:pPr marL="114300" indent="0">
              <a:buNone/>
            </a:pPr>
            <a:r>
              <a:rPr lang="es-ES_tradnl" dirty="0"/>
              <a:t> </a:t>
            </a:r>
            <a:br>
              <a:rPr lang="es-ES_tradnl" dirty="0"/>
            </a:br>
            <a:r>
              <a:rPr lang="es-ES_tradnl" dirty="0"/>
              <a:t>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83042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2ª. Timoteo 4:1-5.</a:t>
            </a:r>
          </a:p>
          <a:p>
            <a:pPr marL="114300" indent="0">
              <a:buNone/>
            </a:pPr>
            <a:endParaRPr lang="es-ES_tradnl" dirty="0"/>
          </a:p>
          <a:p>
            <a:pPr marL="114300" indent="0">
              <a:buNone/>
            </a:pPr>
            <a:r>
              <a:rPr lang="es-ES_tradnl" dirty="0" smtClean="0"/>
              <a:t>4</a:t>
            </a:r>
            <a:r>
              <a:rPr lang="es-ES_tradnl" dirty="0"/>
              <a:t>:1 Te encarezco delante de Dios y del Señor Jesucristo, que juzgará a los vivos y a los muertos en su manifestación y en su reino, </a:t>
            </a:r>
            <a:br>
              <a:rPr lang="es-ES_tradnl" dirty="0"/>
            </a:br>
            <a:r>
              <a:rPr lang="es-ES_tradnl" dirty="0"/>
              <a:t>4:2 que prediques la palabra; que instes a tiempo y fuera de tiempo; redarguye, reprende, exhorta con toda paciencia y doctrina.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404859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2ª. Timoteo 4:2.</a:t>
            </a:r>
          </a:p>
          <a:p>
            <a:pPr marL="114300" indent="0">
              <a:buNone/>
            </a:pPr>
            <a:r>
              <a:rPr lang="es-ES_tradnl" dirty="0"/>
              <a:t> </a:t>
            </a:r>
            <a:br>
              <a:rPr lang="es-ES_tradnl" dirty="0"/>
            </a:br>
            <a:r>
              <a:rPr lang="es-ES_tradnl" dirty="0" smtClean="0"/>
              <a:t>4</a:t>
            </a:r>
            <a:r>
              <a:rPr lang="es-ES_tradnl" dirty="0"/>
              <a:t>:4 y apartarán de la verdad el oído y se volverán a las fábulas. </a:t>
            </a:r>
            <a:br>
              <a:rPr lang="es-ES_tradnl" dirty="0"/>
            </a:br>
            <a:r>
              <a:rPr lang="es-ES_tradnl" dirty="0"/>
              <a:t>4:5 Pero tú sé sobrio en todo, soporta las aflicciones, haz </a:t>
            </a:r>
            <a:r>
              <a:rPr lang="es-ES_tradnl" u="sng" dirty="0"/>
              <a:t>obra de evangelista</a:t>
            </a:r>
            <a:r>
              <a:rPr lang="es-ES_tradnl" dirty="0"/>
              <a:t>, </a:t>
            </a:r>
            <a:r>
              <a:rPr lang="es-ES_tradnl" b="1" u="sng" dirty="0"/>
              <a:t>cumple tu ministerio</a:t>
            </a:r>
            <a:r>
              <a:rPr lang="es-ES_tradnl" dirty="0" smtClean="0"/>
              <a:t>.</a:t>
            </a:r>
            <a:r>
              <a:rPr lang="es-ES_tradnl" dirty="0"/>
              <a:t>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90074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s-ES_tradnl" dirty="0" smtClean="0"/>
              <a:t>Es una predicación distintiva a la predicación de los demás miembros.</a:t>
            </a:r>
          </a:p>
          <a:p>
            <a:pPr>
              <a:buFont typeface="Wingdings" charset="2"/>
              <a:buChar char="§"/>
            </a:pPr>
            <a:r>
              <a:rPr lang="es-ES_tradnl" dirty="0"/>
              <a:t> </a:t>
            </a:r>
            <a:br>
              <a:rPr lang="es-ES_tradnl" dirty="0"/>
            </a:br>
            <a:r>
              <a:rPr lang="es-ES_tradnl" dirty="0" smtClean="0"/>
              <a:t>La predicación de los miembros de la iglesia es totalmente diferente. </a:t>
            </a:r>
            <a:r>
              <a:rPr lang="es-ES_tradnl" dirty="0"/>
              <a:t>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392434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/>
              <a:t> </a:t>
            </a:r>
            <a:r>
              <a:rPr lang="es-ES_tradnl" dirty="0" smtClean="0"/>
              <a:t>Hechos 8:3,4. </a:t>
            </a:r>
          </a:p>
          <a:p>
            <a:pPr marL="114300" indent="0">
              <a:buNone/>
            </a:pPr>
            <a:r>
              <a:rPr lang="es-ES_tradnl" dirty="0" smtClean="0"/>
              <a:t> </a:t>
            </a:r>
          </a:p>
          <a:p>
            <a:pPr marL="114300" indent="0">
              <a:buNone/>
            </a:pPr>
            <a:r>
              <a:rPr lang="es-ES_tradnl" dirty="0" smtClean="0"/>
              <a:t>8</a:t>
            </a:r>
            <a:r>
              <a:rPr lang="es-ES_tradnl" dirty="0"/>
              <a:t>:3 Y Saulo asolaba la iglesia, y entrando casa por casa, arrastraba a hombres y a mujeres, y los entregaba en la cárcel.</a:t>
            </a:r>
            <a:br>
              <a:rPr lang="es-ES_tradnl" dirty="0"/>
            </a:br>
            <a:r>
              <a:rPr lang="es-ES_tradnl" dirty="0"/>
              <a:t>8:4 Pero los que fueron esparcidos iban por todas partes </a:t>
            </a:r>
            <a:r>
              <a:rPr lang="es-ES_tradnl" u="sng" dirty="0"/>
              <a:t>anunciando el evangelio</a:t>
            </a:r>
            <a:r>
              <a:rPr lang="es-ES_tradnl" dirty="0"/>
              <a:t>. </a:t>
            </a:r>
            <a:r>
              <a:rPr lang="es-ES_tradnl" dirty="0" smtClean="0"/>
              <a:t>Hechos </a:t>
            </a:r>
            <a:r>
              <a:rPr lang="en-US" dirty="0" smtClean="0"/>
              <a:t>8:3,4.</a:t>
            </a:r>
            <a:r>
              <a:rPr lang="es-ES_tradnl" dirty="0"/>
              <a:t>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45990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Predicar el evangelio. </a:t>
            </a:r>
          </a:p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Evitar que se enseñe diferente doctrina.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48105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/>
              <a:t>1</a:t>
            </a:r>
            <a:r>
              <a:rPr lang="es-ES_tradnl" dirty="0" smtClean="0"/>
              <a:t>ª. Timoteo 1:</a:t>
            </a:r>
            <a:r>
              <a:rPr lang="es-ES_tradnl" dirty="0"/>
              <a:t>3</a:t>
            </a:r>
            <a:r>
              <a:rPr lang="es-ES_tradnl" dirty="0" smtClean="0"/>
              <a:t>.</a:t>
            </a:r>
          </a:p>
          <a:p>
            <a:pPr marL="114300" indent="0">
              <a:buNone/>
            </a:pPr>
            <a:r>
              <a:rPr lang="es-ES_tradnl" dirty="0"/>
              <a:t> </a:t>
            </a:r>
            <a:br>
              <a:rPr lang="es-ES_tradnl" dirty="0"/>
            </a:br>
            <a:r>
              <a:rPr lang="es-ES_tradnl" dirty="0"/>
              <a:t>1:3 Como te rogué que te quedases en </a:t>
            </a:r>
            <a:r>
              <a:rPr lang="es-ES_tradnl" dirty="0" smtClean="0"/>
              <a:t>Éfeso, </a:t>
            </a:r>
            <a:r>
              <a:rPr lang="es-ES_tradnl" dirty="0"/>
              <a:t>cuando fui a Macedonia, </a:t>
            </a:r>
            <a:r>
              <a:rPr lang="es-ES_tradnl" u="sng" dirty="0"/>
              <a:t>para que mandases </a:t>
            </a:r>
            <a:r>
              <a:rPr lang="es-ES_tradnl" dirty="0"/>
              <a:t>a algunos que no enseñen diferente doctrina, </a:t>
            </a:r>
            <a:br>
              <a:rPr lang="es-ES_tradnl" dirty="0"/>
            </a:br>
            <a:r>
              <a:rPr lang="es-ES_tradnl" dirty="0"/>
              <a:t>1:4 ni presten atención a fábulas y genealogías interminables</a:t>
            </a:r>
            <a:r>
              <a:rPr lang="es-ES_tradnl" dirty="0" smtClean="0"/>
              <a:t>,...</a:t>
            </a:r>
            <a:r>
              <a:rPr lang="es-ES_tradnl" dirty="0"/>
              <a:t>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94600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/>
              <a:t>1</a:t>
            </a:r>
            <a:r>
              <a:rPr lang="es-ES_tradnl" dirty="0" smtClean="0"/>
              <a:t>ª. Timoteo 1:</a:t>
            </a:r>
            <a:r>
              <a:rPr lang="es-ES_tradnl" dirty="0"/>
              <a:t>3</a:t>
            </a:r>
            <a:r>
              <a:rPr lang="es-ES_tradnl" dirty="0" smtClean="0"/>
              <a:t>.</a:t>
            </a:r>
          </a:p>
          <a:p>
            <a:pPr marL="114300" indent="0">
              <a:buNone/>
            </a:pPr>
            <a:r>
              <a:rPr lang="es-ES_tradnl" dirty="0"/>
              <a:t> </a:t>
            </a:r>
            <a:br>
              <a:rPr lang="es-ES_tradnl" dirty="0"/>
            </a:br>
            <a:r>
              <a:rPr lang="es-ES_tradnl" b="1" baseline="30000" dirty="0"/>
              <a:t> </a:t>
            </a:r>
            <a:r>
              <a:rPr lang="es-ES_tradnl" b="1" baseline="30000" dirty="0" smtClean="0"/>
              <a:t>1:13 </a:t>
            </a:r>
            <a:r>
              <a:rPr lang="es-ES_tradnl" dirty="0" smtClean="0"/>
              <a:t>Cuando </a:t>
            </a:r>
            <a:r>
              <a:rPr lang="es-ES_tradnl" dirty="0"/>
              <a:t>partí hacia Macedonia, te rogué que te quedaras ahí en Éfeso y </a:t>
            </a:r>
            <a:r>
              <a:rPr lang="es-ES_tradnl" u="sng" dirty="0"/>
              <a:t>que frenaras a esas personas </a:t>
            </a:r>
            <a:r>
              <a:rPr lang="es-ES_tradnl" dirty="0"/>
              <a:t>cuyas enseñanzas son contrarias a la verdad</a:t>
            </a:r>
            <a:r>
              <a:rPr lang="es-ES_tradnl" dirty="0" smtClean="0"/>
              <a:t>.</a:t>
            </a:r>
          </a:p>
          <a:p>
            <a:pPr marL="114300" indent="0">
              <a:buNone/>
            </a:pPr>
            <a:endParaRPr lang="es-ES_tradnl" dirty="0"/>
          </a:p>
          <a:p>
            <a:pPr marL="114300" indent="0" algn="r">
              <a:buNone/>
            </a:pPr>
            <a:r>
              <a:rPr lang="es-ES_tradnl" dirty="0" smtClean="0"/>
              <a:t>Biblia Nueva Traducción Viviente</a:t>
            </a:r>
            <a:endParaRPr lang="es-ES_tradnl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122718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Predicar el evangelio. </a:t>
            </a:r>
          </a:p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Evitar que se enseñe diferente doctrina.</a:t>
            </a:r>
          </a:p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Reprender.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3421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Tito 2:15.</a:t>
            </a:r>
          </a:p>
          <a:p>
            <a:pPr marL="114300" indent="0">
              <a:buNone/>
            </a:pPr>
            <a:endParaRPr lang="es-ES_tradnl" dirty="0" smtClean="0"/>
          </a:p>
          <a:p>
            <a:pPr marL="114300" indent="0">
              <a:buNone/>
            </a:pPr>
            <a:r>
              <a:rPr lang="es-ES_tradnl" dirty="0"/>
              <a:t>2:15 Esto habla, y exhorta y </a:t>
            </a:r>
            <a:r>
              <a:rPr lang="es-ES_tradnl" u="sng" dirty="0"/>
              <a:t>reprende </a:t>
            </a:r>
            <a:r>
              <a:rPr lang="es-ES_tradnl" dirty="0"/>
              <a:t>con toda autoridad. Nadie te menosprecie</a:t>
            </a:r>
            <a:r>
              <a:rPr lang="es-ES_tradnl" dirty="0" smtClean="0"/>
              <a:t>.</a:t>
            </a:r>
            <a:r>
              <a:rPr lang="es-ES_tradnl" dirty="0"/>
              <a:t> 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420820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1ª. Timoteo </a:t>
            </a:r>
            <a:r>
              <a:rPr lang="es-ES_tradnl" dirty="0"/>
              <a:t>5</a:t>
            </a:r>
            <a:r>
              <a:rPr lang="es-ES_tradnl" dirty="0" smtClean="0"/>
              <a:t>:20.</a:t>
            </a:r>
          </a:p>
          <a:p>
            <a:pPr marL="114300" indent="0">
              <a:buNone/>
            </a:pPr>
            <a:endParaRPr lang="es-ES_tradnl" dirty="0" smtClean="0"/>
          </a:p>
          <a:p>
            <a:pPr marL="114300" indent="0">
              <a:buNone/>
            </a:pPr>
            <a:r>
              <a:rPr lang="es-ES_tradnl" dirty="0"/>
              <a:t>5:20 A los que persisten en pecar, </a:t>
            </a:r>
            <a:r>
              <a:rPr lang="es-ES_tradnl" u="sng" dirty="0"/>
              <a:t>repréndelos delante de todos</a:t>
            </a:r>
            <a:r>
              <a:rPr lang="es-ES_tradnl" dirty="0"/>
              <a:t>, para que los demás también teman.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155737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Predicar el evangelio. </a:t>
            </a:r>
          </a:p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Evitar que se enseñe diferente doctrina.</a:t>
            </a:r>
          </a:p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Reprender.</a:t>
            </a:r>
          </a:p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Ayudar a establecer ancianos. 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88438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4</a:t>
            </a:r>
            <a:r>
              <a:rPr lang="es-ES_tradnl" dirty="0"/>
              <a:t>:3 Porque vendrá tiempo cuando no sufrirán la sana doctrina, sino que teniendo comezón de oír, se amontonarán maestros conforme a sus propias concupiscencias, </a:t>
            </a:r>
            <a:br>
              <a:rPr lang="es-ES_tradnl" dirty="0"/>
            </a:br>
            <a:r>
              <a:rPr lang="es-ES_tradnl" dirty="0"/>
              <a:t>4:4 y apartarán de la verdad el oído y se volverán a las fábulas. </a:t>
            </a:r>
            <a:br>
              <a:rPr lang="es-ES_tradnl" dirty="0"/>
            </a:br>
            <a:r>
              <a:rPr lang="es-ES_tradnl" dirty="0"/>
              <a:t>4:5 Pero tú sé sobrio en todo, soporta las aflicciones, haz obra de evangelista, cumple tu ministerio</a:t>
            </a:r>
            <a:r>
              <a:rPr lang="es-ES_tradnl" dirty="0" smtClean="0"/>
              <a:t>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315053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Tito 1:5.</a:t>
            </a:r>
          </a:p>
          <a:p>
            <a:pPr marL="114300" indent="0">
              <a:buNone/>
            </a:pPr>
            <a:endParaRPr lang="es-ES_tradnl" dirty="0" smtClean="0"/>
          </a:p>
          <a:p>
            <a:pPr marL="114300" indent="0">
              <a:buNone/>
            </a:pPr>
            <a:r>
              <a:rPr lang="es-ES_tradnl" dirty="0" smtClean="0"/>
              <a:t>1</a:t>
            </a:r>
            <a:r>
              <a:rPr lang="es-ES_tradnl" dirty="0"/>
              <a:t>:5 Por esta causa te dejé en Creta, para que corrigieses </a:t>
            </a:r>
            <a:r>
              <a:rPr lang="es-ES_tradnl" b="1" u="sng" dirty="0"/>
              <a:t>lo</a:t>
            </a:r>
            <a:r>
              <a:rPr lang="es-ES_tradnl" dirty="0"/>
              <a:t> deficiente, y establecieses ancianos en cada ciudad, así como yo te mandé;</a:t>
            </a:r>
            <a:endParaRPr lang="en-US" dirty="0"/>
          </a:p>
          <a:p>
            <a:pPr marL="11430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341595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1ª. Corintios 13:5.</a:t>
            </a:r>
          </a:p>
          <a:p>
            <a:pPr marL="114300" indent="0">
              <a:buNone/>
            </a:pPr>
            <a:endParaRPr lang="es-ES_tradnl" dirty="0" smtClean="0"/>
          </a:p>
          <a:p>
            <a:pPr marL="114300" indent="0">
              <a:buNone/>
            </a:pPr>
            <a:r>
              <a:rPr lang="es-ES_tradnl" dirty="0"/>
              <a:t>13:9 Porque en parte conocemos, y en parte profetizamos; </a:t>
            </a:r>
            <a:br>
              <a:rPr lang="es-ES_tradnl" dirty="0"/>
            </a:br>
            <a:r>
              <a:rPr lang="es-ES_tradnl" dirty="0"/>
              <a:t>13:10 mas cuando venga </a:t>
            </a:r>
            <a:r>
              <a:rPr lang="es-ES_tradnl" b="1" u="sng" dirty="0"/>
              <a:t>lo</a:t>
            </a:r>
            <a:r>
              <a:rPr lang="es-ES_tradnl" dirty="0"/>
              <a:t> perfecto, entonces lo que es en parte se acabará</a:t>
            </a:r>
            <a:r>
              <a:rPr lang="es-ES_tradnl" dirty="0" smtClean="0"/>
              <a:t>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382121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Tito 1:5.</a:t>
            </a:r>
          </a:p>
          <a:p>
            <a:pPr marL="114300" indent="0">
              <a:buNone/>
            </a:pPr>
            <a:endParaRPr lang="es-ES_tradnl" dirty="0" smtClean="0"/>
          </a:p>
          <a:p>
            <a:pPr marL="114300" indent="0">
              <a:buNone/>
            </a:pPr>
            <a:r>
              <a:rPr lang="es-ES_tradnl" dirty="0" smtClean="0"/>
              <a:t>1</a:t>
            </a:r>
            <a:r>
              <a:rPr lang="es-ES_tradnl" dirty="0"/>
              <a:t>:5 Por esta causa te dejé en Creta, para que corrigieses </a:t>
            </a:r>
            <a:r>
              <a:rPr lang="es-ES_tradnl" b="1" u="sng" dirty="0"/>
              <a:t>lo</a:t>
            </a:r>
            <a:r>
              <a:rPr lang="es-ES_tradnl" dirty="0"/>
              <a:t> deficiente, y establecieses ancianos en cada ciudad, así como yo te mandé;</a:t>
            </a:r>
            <a:endParaRPr lang="en-US" dirty="0"/>
          </a:p>
          <a:p>
            <a:pPr marL="11430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82756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Efesios 4:11,12. </a:t>
            </a:r>
          </a:p>
          <a:p>
            <a:pPr marL="114300" indent="0">
              <a:buNone/>
            </a:pPr>
            <a:r>
              <a:rPr lang="es-ES_tradnl" dirty="0"/>
              <a:t> </a:t>
            </a:r>
          </a:p>
          <a:p>
            <a:pPr marL="114300" indent="0">
              <a:buNone/>
            </a:pPr>
            <a:r>
              <a:rPr lang="es-ES_tradnl" dirty="0"/>
              <a:t>4:11 Y él mismo constituyó a unos, apóstoles; a otros, profetas; a otros, </a:t>
            </a:r>
            <a:r>
              <a:rPr lang="es-ES_tradnl" u="sng" dirty="0"/>
              <a:t>evangelistas</a:t>
            </a:r>
            <a:r>
              <a:rPr lang="es-ES_tradnl" dirty="0"/>
              <a:t>; a otros, </a:t>
            </a:r>
            <a:r>
              <a:rPr lang="es-ES_tradnl" b="1" u="sng" dirty="0"/>
              <a:t>pastores y maestros</a:t>
            </a:r>
            <a:r>
              <a:rPr lang="es-ES_tradnl" dirty="0"/>
              <a:t>, </a:t>
            </a:r>
            <a:br>
              <a:rPr lang="es-ES_tradnl" dirty="0"/>
            </a:br>
            <a:r>
              <a:rPr lang="es-ES_tradnl" dirty="0"/>
              <a:t>4:12 a fin de perfeccionar a los santos para la obra del ministerio, para la edificación del cuerpo de Cristo,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333466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Tito 1:5.</a:t>
            </a:r>
          </a:p>
          <a:p>
            <a:pPr marL="114300" indent="0">
              <a:buNone/>
            </a:pPr>
            <a:endParaRPr lang="es-ES_tradnl" dirty="0" smtClean="0"/>
          </a:p>
          <a:p>
            <a:pPr marL="114300" indent="0">
              <a:buNone/>
            </a:pPr>
            <a:r>
              <a:rPr lang="es-ES_tradnl" dirty="0" smtClean="0"/>
              <a:t>1</a:t>
            </a:r>
            <a:r>
              <a:rPr lang="es-ES_tradnl" dirty="0"/>
              <a:t>:5 Por esta causa te dejé en Creta, para que corrigieses </a:t>
            </a:r>
            <a:r>
              <a:rPr lang="es-ES_tradnl" b="1" u="sng" dirty="0"/>
              <a:t>lo</a:t>
            </a:r>
            <a:r>
              <a:rPr lang="es-ES_tradnl" dirty="0"/>
              <a:t> deficiente, </a:t>
            </a:r>
            <a:r>
              <a:rPr lang="es-ES_tradnl" b="1" u="sng" dirty="0"/>
              <a:t>y establecieses ancianos </a:t>
            </a:r>
            <a:r>
              <a:rPr lang="es-ES_tradnl" dirty="0"/>
              <a:t>en cada ciudad, así como yo te mandé;</a:t>
            </a:r>
            <a:endParaRPr lang="en-US" dirty="0"/>
          </a:p>
          <a:p>
            <a:pPr marL="11430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105685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Hechos 14:23.</a:t>
            </a:r>
          </a:p>
          <a:p>
            <a:pPr marL="114300" indent="0">
              <a:buNone/>
            </a:pPr>
            <a:endParaRPr lang="es-ES_tradnl" dirty="0"/>
          </a:p>
          <a:p>
            <a:pPr marL="114300" indent="0">
              <a:buNone/>
            </a:pPr>
            <a:r>
              <a:rPr lang="es-ES_tradnl" dirty="0" smtClean="0"/>
              <a:t>14</a:t>
            </a:r>
            <a:r>
              <a:rPr lang="es-ES_tradnl" dirty="0"/>
              <a:t>:23 Y constituyeron ancianos en cada iglesia, y habiendo orado con ayunos, los encomendaron al Señor en quien habían creído</a:t>
            </a:r>
            <a:r>
              <a:rPr lang="es-ES_tradnl" dirty="0" smtClean="0"/>
              <a:t>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80546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Predicar el evangelio. </a:t>
            </a:r>
          </a:p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Evitar que se enseñe diferente doctrina.</a:t>
            </a:r>
          </a:p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Reprender.</a:t>
            </a:r>
          </a:p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Ayudar a establecer ancianos. </a:t>
            </a:r>
          </a:p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Preparar a nuevos evangelistas.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122485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/>
              <a:t>2</a:t>
            </a:r>
            <a:r>
              <a:rPr lang="es-ES_tradnl" dirty="0" smtClean="0"/>
              <a:t>ª. Timoteo 2:1,2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s-ES_tradnl" dirty="0"/>
              <a:t>2:1 Tú, pues, hijo mío, esfuérzate en la gracia que es en Cristo Jesús. </a:t>
            </a:r>
            <a:br>
              <a:rPr lang="es-ES_tradnl" dirty="0"/>
            </a:br>
            <a:r>
              <a:rPr lang="es-ES_tradnl" dirty="0"/>
              <a:t>2:2 Lo que has oído de mí ante muchos testigos, esto encarga a hombres fieles que sean idóneos para enseñar también a otros.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417567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/>
              <a:t>2</a:t>
            </a:r>
            <a:r>
              <a:rPr lang="es-ES_tradnl" dirty="0" smtClean="0"/>
              <a:t>ª. Timoteo 2:1,2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s-ES_tradnl" dirty="0"/>
              <a:t>2:1 Tú, pues, hijo mío, esfuérzate en la gracia que es en Cristo Jesús. </a:t>
            </a:r>
            <a:br>
              <a:rPr lang="es-ES_tradnl" dirty="0"/>
            </a:br>
            <a:r>
              <a:rPr lang="es-ES_tradnl" dirty="0"/>
              <a:t>2:2 Lo que has oído de mí ante muchos testigos, </a:t>
            </a:r>
            <a:r>
              <a:rPr lang="es-ES_tradnl" u="sng" dirty="0"/>
              <a:t>esto encarga a hombres</a:t>
            </a:r>
            <a:r>
              <a:rPr lang="es-ES_tradnl" dirty="0"/>
              <a:t> </a:t>
            </a:r>
            <a:r>
              <a:rPr lang="es-ES_tradnl" b="1" u="sng" dirty="0"/>
              <a:t>fieles </a:t>
            </a:r>
            <a:r>
              <a:rPr lang="es-ES_tradnl" dirty="0"/>
              <a:t>que sean </a:t>
            </a:r>
            <a:r>
              <a:rPr lang="es-ES_tradnl" b="1" u="sng" dirty="0"/>
              <a:t>idóneos</a:t>
            </a:r>
            <a:r>
              <a:rPr lang="es-ES_tradnl" dirty="0"/>
              <a:t> para enseñar también a otros.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92178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s-ES_tradnl" b="1" dirty="0"/>
              <a:t> </a:t>
            </a:r>
            <a:endParaRPr lang="es-ES_tradnl" b="1" dirty="0" smtClean="0"/>
          </a:p>
          <a:p>
            <a:pPr marL="114300" indent="0" algn="ctr">
              <a:buNone/>
            </a:pPr>
            <a:endParaRPr lang="es-ES_tradnl" b="1" dirty="0"/>
          </a:p>
          <a:p>
            <a:pPr marL="114300" indent="0" algn="ctr">
              <a:buNone/>
            </a:pPr>
            <a:endParaRPr lang="es-ES_tradnl" b="1" dirty="0" smtClean="0"/>
          </a:p>
          <a:p>
            <a:pPr marL="114300" indent="0" algn="ctr">
              <a:buNone/>
            </a:pPr>
            <a:r>
              <a:rPr lang="es-ES_tradnl" sz="44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De donde nacen los nuevos evangelistas?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84920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4</a:t>
            </a:r>
            <a:r>
              <a:rPr lang="es-ES_tradnl" dirty="0"/>
              <a:t>:3 Porque vendrá tiempo cuando no sufrirán la sana doctrina, sino que teniendo comezón de oír, se amontonarán maestros conforme a sus propias concupiscencias, </a:t>
            </a:r>
            <a:br>
              <a:rPr lang="es-ES_tradnl" dirty="0"/>
            </a:br>
            <a:r>
              <a:rPr lang="es-ES_tradnl" dirty="0"/>
              <a:t>4:4 y apartarán de la verdad el oído y se volverán a las fábulas. </a:t>
            </a:r>
            <a:br>
              <a:rPr lang="es-ES_tradnl" dirty="0"/>
            </a:br>
            <a:r>
              <a:rPr lang="es-ES_tradnl" dirty="0"/>
              <a:t>4:5 Pero tú sé sobrio en todo, soporta las aflicciones, haz </a:t>
            </a:r>
            <a:r>
              <a:rPr lang="es-ES_tradnl" b="1" u="sng" dirty="0"/>
              <a:t>obra de evangelista</a:t>
            </a:r>
            <a:r>
              <a:rPr lang="es-ES_tradnl" dirty="0"/>
              <a:t>, cumple tu ministerio</a:t>
            </a:r>
            <a:r>
              <a:rPr lang="es-ES_tradnl" dirty="0" smtClean="0"/>
              <a:t>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426265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u="sng" dirty="0" smtClean="0"/>
              <a:t>Dos lugares donde solo una es correcta</a:t>
            </a:r>
            <a:r>
              <a:rPr lang="es-ES_tradnl" dirty="0" smtClean="0"/>
              <a:t>. 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  <p:pic>
        <p:nvPicPr>
          <p:cNvPr id="2" name="Picture 1" descr="Ajohndean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900052"/>
            <a:ext cx="3048000" cy="2286000"/>
          </a:xfrm>
          <a:prstGeom prst="rect">
            <a:avLst/>
          </a:prstGeom>
        </p:spPr>
      </p:pic>
      <p:pic>
        <p:nvPicPr>
          <p:cNvPr id="5" name="Picture 4" descr="image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00052"/>
            <a:ext cx="2215955" cy="23480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2518" y="4409957"/>
            <a:ext cx="1818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La iglesia local</a:t>
            </a:r>
            <a:endParaRPr lang="es-ES_tradnl" dirty="0"/>
          </a:p>
        </p:txBody>
      </p:sp>
      <p:sp>
        <p:nvSpPr>
          <p:cNvPr id="7" name="TextBox 6"/>
          <p:cNvSpPr txBox="1"/>
          <p:nvPr/>
        </p:nvSpPr>
        <p:spPr>
          <a:xfrm>
            <a:off x="5638800" y="4409957"/>
            <a:ext cx="3216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Escuela para predicadores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49497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/>
              <a:t>2</a:t>
            </a:r>
            <a:r>
              <a:rPr lang="es-ES_tradnl" dirty="0" smtClean="0"/>
              <a:t>ª. Timoteo 2:1,2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s-ES_tradnl" dirty="0"/>
              <a:t>2:1 Tú, pues, hijo mío, esfuérzate en la gracia que es en Cristo Jesús. </a:t>
            </a:r>
            <a:br>
              <a:rPr lang="es-ES_tradnl" dirty="0"/>
            </a:br>
            <a:r>
              <a:rPr lang="es-ES_tradnl" dirty="0"/>
              <a:t>2:2 Lo que has oído de mí ante muchos testigos, esto encarga a hombres fieles que sean idóneos para enseñar también a otros.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163101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/>
              <a:t>2</a:t>
            </a:r>
            <a:r>
              <a:rPr lang="es-ES_tradnl" dirty="0" smtClean="0"/>
              <a:t>ª. Timoteo 2:1,2. Una sucesión de la verdad. </a:t>
            </a:r>
          </a:p>
          <a:p>
            <a:pPr marL="114300" indent="0">
              <a:buNone/>
            </a:pPr>
            <a:endParaRPr lang="es-ES_tradnl" dirty="0"/>
          </a:p>
          <a:p>
            <a:pPr marL="114300" indent="0">
              <a:buNone/>
            </a:pPr>
            <a:endParaRPr lang="es-ES_tradnl" dirty="0" smtClean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  <p:pic>
        <p:nvPicPr>
          <p:cNvPr id="2" name="Picture 1" descr="209305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56753"/>
            <a:ext cx="2159000" cy="2159000"/>
          </a:xfrm>
          <a:prstGeom prst="rect">
            <a:avLst/>
          </a:prstGeom>
        </p:spPr>
      </p:pic>
      <p:pic>
        <p:nvPicPr>
          <p:cNvPr id="5" name="Picture 4" descr="209305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598" y="2056753"/>
            <a:ext cx="2159000" cy="2159000"/>
          </a:xfrm>
          <a:prstGeom prst="rect">
            <a:avLst/>
          </a:prstGeom>
        </p:spPr>
      </p:pic>
      <p:pic>
        <p:nvPicPr>
          <p:cNvPr id="7" name="Picture 6" descr="8-85669_illustrations-and-clipart-man-with-group-01-white.png-2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0529" y="2056754"/>
            <a:ext cx="3055815" cy="2159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64171" y="4545257"/>
            <a:ext cx="1742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Pablo Apóstol</a:t>
            </a:r>
            <a:endParaRPr lang="es-ES_tradnl" dirty="0"/>
          </a:p>
        </p:txBody>
      </p:sp>
      <p:sp>
        <p:nvSpPr>
          <p:cNvPr id="9" name="TextBox 8"/>
          <p:cNvSpPr txBox="1"/>
          <p:nvPr/>
        </p:nvSpPr>
        <p:spPr>
          <a:xfrm>
            <a:off x="3251864" y="4547941"/>
            <a:ext cx="2420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Timoteo Evangelista</a:t>
            </a:r>
            <a:endParaRPr lang="es-ES_tradnl" dirty="0"/>
          </a:p>
        </p:txBody>
      </p:sp>
      <p:sp>
        <p:nvSpPr>
          <p:cNvPr id="10" name="TextBox 9"/>
          <p:cNvSpPr txBox="1"/>
          <p:nvPr/>
        </p:nvSpPr>
        <p:spPr>
          <a:xfrm>
            <a:off x="5908547" y="4512991"/>
            <a:ext cx="2199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Otros Evangelistas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17625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Pablo es el ejemplo de lo que debemos hacer. </a:t>
            </a:r>
          </a:p>
          <a:p>
            <a:pPr marL="114300" indent="0">
              <a:buNone/>
            </a:pPr>
            <a:endParaRPr lang="es-ES_tradnl" dirty="0" smtClean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417625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Hechos 16:1-3.</a:t>
            </a:r>
          </a:p>
          <a:p>
            <a:pPr marL="114300" indent="0">
              <a:buNone/>
            </a:pPr>
            <a:endParaRPr lang="es-ES_tradnl" dirty="0"/>
          </a:p>
          <a:p>
            <a:pPr marL="114300" indent="0">
              <a:buNone/>
            </a:pPr>
            <a:r>
              <a:rPr lang="es-ES_tradnl" dirty="0"/>
              <a:t>16:1 Después llegó a </a:t>
            </a:r>
            <a:r>
              <a:rPr lang="es-ES_tradnl" dirty="0" err="1"/>
              <a:t>Derbe</a:t>
            </a:r>
            <a:r>
              <a:rPr lang="es-ES_tradnl" dirty="0"/>
              <a:t> y a </a:t>
            </a:r>
            <a:r>
              <a:rPr lang="es-ES_tradnl" dirty="0" err="1"/>
              <a:t>Listra</a:t>
            </a:r>
            <a:r>
              <a:rPr lang="es-ES_tradnl" dirty="0"/>
              <a:t>; y he aquí, había allí cierto discípulo llamado Timoteo, hijo de una mujer judía creyente, pero de padre griego; </a:t>
            </a:r>
            <a:br>
              <a:rPr lang="es-ES_tradnl" dirty="0"/>
            </a:br>
            <a:r>
              <a:rPr lang="es-ES_tradnl" dirty="0"/>
              <a:t>16:2 y daban buen testimonio de él los hermanos que estaban en </a:t>
            </a:r>
            <a:r>
              <a:rPr lang="es-ES_tradnl" dirty="0" err="1"/>
              <a:t>Listra</a:t>
            </a:r>
            <a:r>
              <a:rPr lang="es-ES_tradnl" dirty="0"/>
              <a:t> y en </a:t>
            </a:r>
            <a:r>
              <a:rPr lang="es-ES_tradnl" dirty="0" err="1"/>
              <a:t>Iconio</a:t>
            </a:r>
            <a:r>
              <a:rPr lang="es-ES_tradnl" dirty="0"/>
              <a:t>.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417625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Hechos 16:1-3.</a:t>
            </a:r>
          </a:p>
          <a:p>
            <a:pPr marL="114300" indent="0">
              <a:buNone/>
            </a:pPr>
            <a:endParaRPr lang="es-ES_tradnl" dirty="0"/>
          </a:p>
          <a:p>
            <a:pPr marL="114300" indent="0">
              <a:buNone/>
            </a:pPr>
            <a:r>
              <a:rPr lang="es-ES_tradnl" dirty="0"/>
              <a:t>16:1 Después llegó a </a:t>
            </a:r>
            <a:r>
              <a:rPr lang="es-ES_tradnl" dirty="0" err="1"/>
              <a:t>Derbe</a:t>
            </a:r>
            <a:r>
              <a:rPr lang="es-ES_tradnl" dirty="0"/>
              <a:t> y a </a:t>
            </a:r>
            <a:r>
              <a:rPr lang="es-ES_tradnl" dirty="0" err="1"/>
              <a:t>Listra</a:t>
            </a:r>
            <a:r>
              <a:rPr lang="es-ES_tradnl" dirty="0"/>
              <a:t>; y he aquí, había allí cierto discípulo llamado Timoteo, hijo de una mujer judía creyente, pero de padre griego; </a:t>
            </a:r>
            <a:br>
              <a:rPr lang="es-ES_tradnl" dirty="0"/>
            </a:br>
            <a:r>
              <a:rPr lang="es-ES_tradnl" dirty="0"/>
              <a:t>16:2 y daban </a:t>
            </a:r>
            <a:r>
              <a:rPr lang="es-ES_tradnl" u="sng" dirty="0"/>
              <a:t>buen testimonio </a:t>
            </a:r>
            <a:r>
              <a:rPr lang="es-ES_tradnl" dirty="0"/>
              <a:t>de él los hermanos que estaban en </a:t>
            </a:r>
            <a:r>
              <a:rPr lang="es-ES_tradnl" dirty="0" err="1"/>
              <a:t>Listra</a:t>
            </a:r>
            <a:r>
              <a:rPr lang="es-ES_tradnl" dirty="0"/>
              <a:t> y en </a:t>
            </a:r>
            <a:r>
              <a:rPr lang="es-ES_tradnl" dirty="0" err="1"/>
              <a:t>Iconio</a:t>
            </a:r>
            <a:r>
              <a:rPr lang="es-ES_tradnl" dirty="0"/>
              <a:t>.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68881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Hechos 16:1-3.</a:t>
            </a:r>
          </a:p>
          <a:p>
            <a:pPr marL="114300" indent="0">
              <a:buNone/>
            </a:pPr>
            <a:endParaRPr lang="es-ES_tradnl" dirty="0"/>
          </a:p>
          <a:p>
            <a:pPr marL="114300" indent="0">
              <a:buNone/>
            </a:pPr>
            <a:r>
              <a:rPr lang="es-ES_tradnl" dirty="0" smtClean="0"/>
              <a:t>16</a:t>
            </a:r>
            <a:r>
              <a:rPr lang="es-ES_tradnl" dirty="0"/>
              <a:t>:3 Quiso Pablo que éste fuese con él; y tomándole, le circuncidó por causa de los judíos que había en aquellos lugares; porque todos sabían que su padre era griego. </a:t>
            </a:r>
            <a:endParaRPr lang="es-ES_tradnl" dirty="0" smtClean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48816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Hechos 16:1-3.</a:t>
            </a:r>
          </a:p>
          <a:p>
            <a:pPr marL="114300" indent="0">
              <a:buNone/>
            </a:pPr>
            <a:endParaRPr lang="es-ES_tradnl" dirty="0"/>
          </a:p>
          <a:p>
            <a:pPr marL="114300" indent="0">
              <a:buNone/>
            </a:pPr>
            <a:r>
              <a:rPr lang="es-ES_tradnl" dirty="0" smtClean="0"/>
              <a:t>16</a:t>
            </a:r>
            <a:r>
              <a:rPr lang="es-ES_tradnl" dirty="0"/>
              <a:t>:3 </a:t>
            </a:r>
            <a:r>
              <a:rPr lang="es-ES_tradnl" u="sng" dirty="0"/>
              <a:t>Quiso Pablo que éste fuese con él</a:t>
            </a:r>
            <a:r>
              <a:rPr lang="es-ES_tradnl" dirty="0"/>
              <a:t>; y tomándole, le circuncidó por causa de los judíos que había en aquellos lugares; porque todos sabían que su padre era griego. </a:t>
            </a:r>
            <a:endParaRPr lang="es-ES_tradnl" dirty="0" smtClean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195037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3683424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/>
              <a:t>1</a:t>
            </a:r>
            <a:r>
              <a:rPr lang="es-ES_tradnl" dirty="0" smtClean="0"/>
              <a:t>ª. Timoteo 1:3.</a:t>
            </a:r>
          </a:p>
          <a:p>
            <a:pPr marL="114300" indent="0">
              <a:buNone/>
            </a:pPr>
            <a:r>
              <a:rPr lang="es-ES_tradnl" dirty="0"/>
              <a:t/>
            </a:r>
            <a:br>
              <a:rPr lang="es-ES_tradnl" dirty="0"/>
            </a:br>
            <a:r>
              <a:rPr lang="es-ES_tradnl" dirty="0" smtClean="0"/>
              <a:t>1</a:t>
            </a:r>
            <a:r>
              <a:rPr lang="es-ES_tradnl" dirty="0"/>
              <a:t>:3 Como te rogué que te quedases en </a:t>
            </a:r>
            <a:r>
              <a:rPr lang="es-ES_tradnl" dirty="0" err="1"/>
              <a:t>Efeso</a:t>
            </a:r>
            <a:r>
              <a:rPr lang="es-ES_tradnl" dirty="0"/>
              <a:t>, cuando fui a Macedonia, para que mandases a algunos que no enseñen diferente doctrina, </a:t>
            </a:r>
            <a:br>
              <a:rPr lang="es-ES_tradnl" dirty="0"/>
            </a:br>
            <a:r>
              <a:rPr lang="es-ES_tradnl" dirty="0"/>
              <a:t>1:4 ni presten atención a fábulas y genealogías interminables, que acarrean disputas más bien que edificación de Dios que es por fe, así te encargo ahora</a:t>
            </a:r>
            <a:r>
              <a:rPr lang="es-ES_tradnl" dirty="0" smtClean="0"/>
              <a:t>.</a:t>
            </a:r>
            <a:endParaRPr lang="es-ES_tradnl" dirty="0"/>
          </a:p>
          <a:p>
            <a:pPr marL="114300" indent="0">
              <a:buNone/>
            </a:pPr>
            <a:endParaRPr lang="es-ES_tradnl" dirty="0" smtClean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80487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3683424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/>
              <a:t>1</a:t>
            </a:r>
            <a:r>
              <a:rPr lang="es-ES_tradnl" dirty="0" smtClean="0"/>
              <a:t>ª. Timoteo 1:3.</a:t>
            </a:r>
          </a:p>
          <a:p>
            <a:pPr marL="114300" indent="0">
              <a:buNone/>
            </a:pPr>
            <a:r>
              <a:rPr lang="es-ES_tradnl" dirty="0"/>
              <a:t/>
            </a:r>
            <a:br>
              <a:rPr lang="es-ES_tradnl" dirty="0"/>
            </a:br>
            <a:r>
              <a:rPr lang="es-ES_tradnl" dirty="0" smtClean="0"/>
              <a:t>1</a:t>
            </a:r>
            <a:r>
              <a:rPr lang="es-ES_tradnl" dirty="0"/>
              <a:t>:3 Como te rogué que </a:t>
            </a:r>
            <a:r>
              <a:rPr lang="es-ES_tradnl" u="sng" dirty="0"/>
              <a:t>te quedases en </a:t>
            </a:r>
            <a:r>
              <a:rPr lang="es-ES_tradnl" u="sng" dirty="0" err="1"/>
              <a:t>Efeso</a:t>
            </a:r>
            <a:r>
              <a:rPr lang="es-ES_tradnl" dirty="0"/>
              <a:t>, cuando fui a Macedonia, para que mandases a algunos que no enseñen diferente doctrina, </a:t>
            </a:r>
            <a:br>
              <a:rPr lang="es-ES_tradnl" dirty="0"/>
            </a:br>
            <a:r>
              <a:rPr lang="es-ES_tradnl" dirty="0"/>
              <a:t>1:4 ni presten atención a fábulas y genealogías interminables, que acarrean disputas más bien que edificación de Dios que es por fe, así te encargo ahora</a:t>
            </a:r>
            <a:r>
              <a:rPr lang="es-ES_tradnl" dirty="0" smtClean="0"/>
              <a:t>.</a:t>
            </a:r>
            <a:endParaRPr lang="es-ES_tradnl" dirty="0"/>
          </a:p>
          <a:p>
            <a:pPr marL="114300" indent="0">
              <a:buNone/>
            </a:pPr>
            <a:endParaRPr lang="es-ES_tradnl" dirty="0" smtClean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160350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s-ES_tradnl" dirty="0"/>
              <a:t> </a:t>
            </a:r>
            <a:r>
              <a:rPr lang="es-ES_tradnl" dirty="0" smtClean="0"/>
              <a:t>El evangelista es un personaje establecido por Cristo mismo, es real y tiene una obra especifica. 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398857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/>
              <a:t>2</a:t>
            </a:r>
            <a:r>
              <a:rPr lang="es-ES_tradnl" dirty="0" smtClean="0"/>
              <a:t>ª. Timoteo 2:1,2. Una sucesión de la verdad. </a:t>
            </a:r>
          </a:p>
          <a:p>
            <a:pPr marL="114300" indent="0">
              <a:buNone/>
            </a:pPr>
            <a:endParaRPr lang="es-ES_tradnl" dirty="0"/>
          </a:p>
          <a:p>
            <a:pPr marL="114300" indent="0">
              <a:buNone/>
            </a:pPr>
            <a:endParaRPr lang="es-ES_tradnl" dirty="0" smtClean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  <p:pic>
        <p:nvPicPr>
          <p:cNvPr id="2" name="Picture 1" descr="209305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56753"/>
            <a:ext cx="2159000" cy="2159000"/>
          </a:xfrm>
          <a:prstGeom prst="rect">
            <a:avLst/>
          </a:prstGeom>
        </p:spPr>
      </p:pic>
      <p:pic>
        <p:nvPicPr>
          <p:cNvPr id="5" name="Picture 4" descr="209305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598" y="2056753"/>
            <a:ext cx="2159000" cy="2159000"/>
          </a:xfrm>
          <a:prstGeom prst="rect">
            <a:avLst/>
          </a:prstGeom>
        </p:spPr>
      </p:pic>
      <p:pic>
        <p:nvPicPr>
          <p:cNvPr id="7" name="Picture 6" descr="8-85669_illustrations-and-clipart-man-with-group-01-white.png-2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0529" y="2056754"/>
            <a:ext cx="3055815" cy="2159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64171" y="4545257"/>
            <a:ext cx="1742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Pablo Apóstol</a:t>
            </a:r>
            <a:endParaRPr lang="es-ES_tradnl" dirty="0"/>
          </a:p>
        </p:txBody>
      </p:sp>
      <p:sp>
        <p:nvSpPr>
          <p:cNvPr id="9" name="TextBox 8"/>
          <p:cNvSpPr txBox="1"/>
          <p:nvPr/>
        </p:nvSpPr>
        <p:spPr>
          <a:xfrm>
            <a:off x="3251864" y="4547941"/>
            <a:ext cx="2420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Timoteo Evangelista</a:t>
            </a:r>
            <a:endParaRPr lang="es-ES_tradnl" dirty="0"/>
          </a:p>
        </p:txBody>
      </p:sp>
      <p:sp>
        <p:nvSpPr>
          <p:cNvPr id="10" name="TextBox 9"/>
          <p:cNvSpPr txBox="1"/>
          <p:nvPr/>
        </p:nvSpPr>
        <p:spPr>
          <a:xfrm>
            <a:off x="5908547" y="4512991"/>
            <a:ext cx="2199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Otros Evangelistas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82849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b="1" u="sng" dirty="0" smtClean="0"/>
              <a:t>El plan de Pablo muestra la forma de preparar a otros</a:t>
            </a:r>
            <a:endParaRPr lang="es-ES_tradnl" dirty="0" smtClean="0"/>
          </a:p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Se llevo a Timoteo.</a:t>
            </a:r>
          </a:p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Lo preparo y lo dejo en Éfeso.</a:t>
            </a:r>
          </a:p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Le manda preparar a otros.</a:t>
            </a:r>
          </a:p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Le anima a seguir predicando antes de morir. </a:t>
            </a:r>
          </a:p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La predicación y producción de predicadores continua……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417625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Clr>
                <a:srgbClr val="002060"/>
              </a:buClr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Predicar el evangelio. </a:t>
            </a:r>
          </a:p>
          <a:p>
            <a:pPr marL="571500" indent="-457200">
              <a:buClr>
                <a:srgbClr val="002060"/>
              </a:buClr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Evitar que se enseñe diferente doctrina.</a:t>
            </a:r>
          </a:p>
          <a:p>
            <a:pPr marL="571500" indent="-457200">
              <a:buClr>
                <a:srgbClr val="002060"/>
              </a:buClr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Reprender. (Corregir)</a:t>
            </a:r>
          </a:p>
          <a:p>
            <a:pPr marL="571500" indent="-457200">
              <a:buClr>
                <a:srgbClr val="002060"/>
              </a:buClr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Ayudar a establecer ancianos. </a:t>
            </a:r>
          </a:p>
          <a:p>
            <a:pPr marL="571500" indent="-457200">
              <a:buClr>
                <a:srgbClr val="002060"/>
              </a:buClr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Preparar a nuevos evangelistas.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385987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23301"/>
            <a:ext cx="9144000" cy="5254175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32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Efesios 4:11,12. </a:t>
            </a:r>
          </a:p>
          <a:p>
            <a:pPr marL="114300" indent="0">
              <a:buNone/>
            </a:pPr>
            <a:r>
              <a:rPr lang="es-ES_tradnl" dirty="0"/>
              <a:t> </a:t>
            </a:r>
          </a:p>
          <a:p>
            <a:pPr marL="114300" indent="0">
              <a:buNone/>
            </a:pPr>
            <a:r>
              <a:rPr lang="es-ES_tradnl" dirty="0"/>
              <a:t>4:11 Y él mismo constituyó a unos, apóstoles; a otros, profetas; a otros, </a:t>
            </a:r>
            <a:r>
              <a:rPr lang="es-ES_tradnl" b="1" u="sng" dirty="0"/>
              <a:t>evangelistas</a:t>
            </a:r>
            <a:r>
              <a:rPr lang="es-ES_tradnl" dirty="0"/>
              <a:t>; a otros, pastores y maestros, </a:t>
            </a:r>
            <a:br>
              <a:rPr lang="es-ES_tradnl" dirty="0"/>
            </a:br>
            <a:r>
              <a:rPr lang="es-ES_tradnl" dirty="0"/>
              <a:t>4:12 a fin de perfeccionar a los santos para la obra del ministerio, para la edificación del cuerpo de Cristo,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26545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s-ES_tradnl" b="1" dirty="0"/>
              <a:t> </a:t>
            </a:r>
            <a:endParaRPr lang="es-ES_tradnl" b="1" dirty="0" smtClean="0"/>
          </a:p>
          <a:p>
            <a:pPr marL="114300" indent="0" algn="ctr">
              <a:buNone/>
            </a:pPr>
            <a:endParaRPr lang="es-ES_tradnl" b="1" dirty="0"/>
          </a:p>
          <a:p>
            <a:pPr marL="114300" indent="0" algn="ctr">
              <a:buNone/>
            </a:pPr>
            <a:endParaRPr lang="es-ES_tradnl" b="1" dirty="0" smtClean="0"/>
          </a:p>
          <a:p>
            <a:pPr marL="114300" indent="0" algn="ctr">
              <a:buNone/>
            </a:pPr>
            <a:r>
              <a:rPr lang="es-ES_tradnl" sz="4400" b="1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En que consiste la obra del evangelista?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890620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Font typeface="+mj-lt"/>
              <a:buAutoNum type="arabicPeriod"/>
            </a:pPr>
            <a:r>
              <a:rPr lang="es-ES_tradnl" dirty="0"/>
              <a:t> </a:t>
            </a:r>
            <a:r>
              <a:rPr lang="es-ES_tradnl" dirty="0" smtClean="0"/>
              <a:t>Predicar el evangelio.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04085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ES_tradnl" dirty="0" smtClean="0"/>
              <a:t>2ª. Timoteo 4:2.</a:t>
            </a:r>
          </a:p>
          <a:p>
            <a:pPr marL="114300" indent="0">
              <a:buNone/>
            </a:pPr>
            <a:r>
              <a:rPr lang="es-ES_tradnl" dirty="0"/>
              <a:t> </a:t>
            </a:r>
            <a:br>
              <a:rPr lang="es-ES_tradnl" dirty="0"/>
            </a:br>
            <a:r>
              <a:rPr lang="es-ES_tradnl" dirty="0"/>
              <a:t>4:1 Te encarezco delante de Dios y del Señor Jesucristo, que juzgará a los vivos y a los muertos en su manifestación y en su reino, </a:t>
            </a:r>
            <a:br>
              <a:rPr lang="es-ES_tradnl" dirty="0"/>
            </a:br>
            <a:r>
              <a:rPr lang="es-ES_tradnl" dirty="0"/>
              <a:t>4:2 </a:t>
            </a:r>
            <a:r>
              <a:rPr lang="es-ES_tradnl" u="sng" dirty="0"/>
              <a:t>que prediques la palabra</a:t>
            </a:r>
            <a:r>
              <a:rPr lang="es-ES_tradnl" dirty="0"/>
              <a:t>; que instes a tiempo y fuera de tiempo; redarguye, reprende, exhorta con toda paciencia y doctrina. 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“La obra del evangelista”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320626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1398</TotalTime>
  <Words>1165</Words>
  <Application>Microsoft Macintosh PowerPoint</Application>
  <PresentationFormat>Presentación en pantalla (16:9)</PresentationFormat>
  <Paragraphs>199</Paragraphs>
  <Slides>53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53</vt:i4>
      </vt:variant>
    </vt:vector>
  </HeadingPairs>
  <TitlesOfParts>
    <vt:vector size="58" baseType="lpstr">
      <vt:lpstr>Book Antiqua</vt:lpstr>
      <vt:lpstr>Century Gothic</vt:lpstr>
      <vt:lpstr>Wingdings</vt:lpstr>
      <vt:lpstr>Arial</vt:lpstr>
      <vt:lpstr>Apothecary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“La obra del evangelista”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“La obra del evangelista”</dc:title>
  <dc:subject/>
  <dc:creator>Alberto Barrera</dc:creator>
  <cp:keywords/>
  <dc:description/>
  <cp:lastModifiedBy>Microsoft Office User</cp:lastModifiedBy>
  <cp:revision>37</cp:revision>
  <cp:lastPrinted>2023-01-18T12:46:40Z</cp:lastPrinted>
  <dcterms:created xsi:type="dcterms:W3CDTF">2019-06-07T21:54:17Z</dcterms:created>
  <dcterms:modified xsi:type="dcterms:W3CDTF">2023-01-18T12:47:02Z</dcterms:modified>
  <cp:category/>
</cp:coreProperties>
</file>