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88" r:id="rId3"/>
    <p:sldId id="279" r:id="rId4"/>
    <p:sldId id="298" r:id="rId5"/>
    <p:sldId id="281" r:id="rId6"/>
    <p:sldId id="283" r:id="rId7"/>
    <p:sldId id="259" r:id="rId8"/>
    <p:sldId id="263" r:id="rId9"/>
    <p:sldId id="265" r:id="rId10"/>
    <p:sldId id="267" r:id="rId11"/>
    <p:sldId id="269" r:id="rId12"/>
    <p:sldId id="274" r:id="rId13"/>
    <p:sldId id="292" r:id="rId14"/>
    <p:sldId id="273" r:id="rId15"/>
    <p:sldId id="277" r:id="rId16"/>
    <p:sldId id="284" r:id="rId17"/>
    <p:sldId id="286" r:id="rId18"/>
    <p:sldId id="290" r:id="rId19"/>
    <p:sldId id="29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4FC87-A5DD-449D-9F47-9CAEE92A1696}" type="datetimeFigureOut">
              <a:rPr lang="en-US" smtClean="0"/>
              <a:pPr/>
              <a:t>7/16/2019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38F095-B6D3-490F-8F5E-4AD2E2EF7E28}" type="slidenum">
              <a:rPr lang="en-US" smtClean="0"/>
              <a:pPr/>
              <a:t>‹Nº›</a:t>
            </a:fld>
            <a:endParaRPr lang="en-US" dirty="0"/>
          </a:p>
        </p:txBody>
      </p:sp>
    </p:spTree>
    <p:extLst>
      <p:ext uri="{BB962C8B-B14F-4D97-AF65-F5344CB8AC3E}">
        <p14:creationId xmlns:p14="http://schemas.microsoft.com/office/powerpoint/2010/main" val="4048920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7715F0AF-3298-4137-A903-01A344AB96BB}" type="slidenum">
              <a:rPr lang="en-US" smtClean="0"/>
              <a:pPr/>
              <a:t>1</a:t>
            </a:fld>
            <a:endParaRPr lang="en-US" dirty="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marL="226045" indent="-226045"/>
            <a:r>
              <a:rPr lang="es-MX" dirty="0" smtClean="0"/>
              <a:t>1. En esta lección vamos a considerar 3 beneficios de la sangre de Cristo. Estos “no son los únicos beneficios”, hay muchos mas. </a:t>
            </a:r>
          </a:p>
          <a:p>
            <a:pPr marL="226045" indent="-226045">
              <a:buFontTx/>
              <a:buAutoNum type="arabicPeriod"/>
            </a:pPr>
            <a:endParaRPr lang="es-MX" dirty="0" smtClean="0"/>
          </a:p>
          <a:p>
            <a:pPr marL="226045" indent="-226045"/>
            <a:r>
              <a:rPr lang="es-MX" dirty="0" smtClean="0"/>
              <a:t>2. Escogí estos 3 porque creo que demuestran con claridad </a:t>
            </a:r>
            <a:r>
              <a:rPr lang="es-MX" i="1" u="sng" dirty="0" smtClean="0"/>
              <a:t>la importancia de la sangre de Cristo  en nuestra salvación</a:t>
            </a:r>
            <a:r>
              <a:rPr lang="es-MX" dirty="0" smtClean="0"/>
              <a:t>. </a:t>
            </a:r>
          </a:p>
          <a:p>
            <a:pPr marL="226045" indent="-226045"/>
            <a:endParaRPr lang="en-US" dirty="0" smtClean="0"/>
          </a:p>
        </p:txBody>
      </p:sp>
    </p:spTree>
    <p:extLst>
      <p:ext uri="{BB962C8B-B14F-4D97-AF65-F5344CB8AC3E}">
        <p14:creationId xmlns:p14="http://schemas.microsoft.com/office/powerpoint/2010/main" val="2111715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7715F0AF-3298-4137-A903-01A344AB96BB}" type="slidenum">
              <a:rPr lang="en-US" smtClean="0"/>
              <a:pPr/>
              <a:t>2</a:t>
            </a:fld>
            <a:endParaRPr lang="en-US" dirty="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marL="226045" indent="-226045"/>
            <a:r>
              <a:rPr lang="es-MX" dirty="0" smtClean="0"/>
              <a:t>1. En esta lección vamos a considerar 3 beneficios de la sangre de Cristo. Estos “no son los únicos beneficios”, hay muchos mas. </a:t>
            </a:r>
          </a:p>
          <a:p>
            <a:pPr marL="226045" indent="-226045">
              <a:buFontTx/>
              <a:buAutoNum type="arabicPeriod"/>
            </a:pPr>
            <a:endParaRPr lang="es-MX" dirty="0" smtClean="0"/>
          </a:p>
          <a:p>
            <a:pPr marL="226045" indent="-226045"/>
            <a:r>
              <a:rPr lang="es-MX" dirty="0" smtClean="0"/>
              <a:t>2. Escogí estos 3 porque creo que demuestran con claridad </a:t>
            </a:r>
            <a:r>
              <a:rPr lang="es-MX" i="1" u="sng" dirty="0" smtClean="0"/>
              <a:t>la importancia de la sangre de Cristo  en nuestra salvación</a:t>
            </a:r>
            <a:r>
              <a:rPr lang="es-MX" dirty="0" smtClean="0"/>
              <a:t>. </a:t>
            </a:r>
          </a:p>
          <a:p>
            <a:pPr marL="226045" indent="-226045"/>
            <a:endParaRPr lang="en-US" dirty="0" smtClean="0"/>
          </a:p>
        </p:txBody>
      </p:sp>
    </p:spTree>
    <p:extLst>
      <p:ext uri="{BB962C8B-B14F-4D97-AF65-F5344CB8AC3E}">
        <p14:creationId xmlns:p14="http://schemas.microsoft.com/office/powerpoint/2010/main" val="1515709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7715F0AF-3298-4137-A903-01A344AB96BB}" type="slidenum">
              <a:rPr lang="en-US" smtClean="0"/>
              <a:pPr/>
              <a:t>3</a:t>
            </a:fld>
            <a:endParaRPr lang="en-US" dirty="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marL="226045" indent="-226045"/>
            <a:r>
              <a:rPr lang="es-MX" dirty="0" smtClean="0"/>
              <a:t>1. En esta lección vamos a considerar 3 beneficios de la sangre de Cristo. Estos “no son los únicos beneficios”, hay muchos mas. </a:t>
            </a:r>
          </a:p>
          <a:p>
            <a:pPr marL="226045" indent="-226045">
              <a:buFontTx/>
              <a:buAutoNum type="arabicPeriod"/>
            </a:pPr>
            <a:endParaRPr lang="es-MX" dirty="0" smtClean="0"/>
          </a:p>
          <a:p>
            <a:pPr marL="226045" indent="-226045"/>
            <a:r>
              <a:rPr lang="es-MX" dirty="0" smtClean="0"/>
              <a:t>2. Escogí estos 3 porque creo que demuestran con claridad </a:t>
            </a:r>
            <a:r>
              <a:rPr lang="es-MX" i="1" u="sng" dirty="0" smtClean="0"/>
              <a:t>la importancia de la sangre de Cristo  en nuestra salvación</a:t>
            </a:r>
            <a:r>
              <a:rPr lang="es-MX" dirty="0" smtClean="0"/>
              <a:t>. </a:t>
            </a:r>
          </a:p>
          <a:p>
            <a:pPr marL="226045" indent="-226045"/>
            <a:endParaRPr lang="en-US" dirty="0" smtClean="0"/>
          </a:p>
        </p:txBody>
      </p:sp>
    </p:spTree>
    <p:extLst>
      <p:ext uri="{BB962C8B-B14F-4D97-AF65-F5344CB8AC3E}">
        <p14:creationId xmlns:p14="http://schemas.microsoft.com/office/powerpoint/2010/main" val="3469989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7715F0AF-3298-4137-A903-01A344AB96BB}" type="slidenum">
              <a:rPr lang="en-US" smtClean="0"/>
              <a:pPr/>
              <a:t>4</a:t>
            </a:fld>
            <a:endParaRPr lang="en-US" dirty="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marL="226045" indent="-226045"/>
            <a:r>
              <a:rPr lang="es-MX" dirty="0" smtClean="0"/>
              <a:t>1. En esta lección vamos a considerar 3 beneficios de la sangre de Cristo. Estos “no son los únicos beneficios”, hay muchos mas. </a:t>
            </a:r>
          </a:p>
          <a:p>
            <a:pPr marL="226045" indent="-226045">
              <a:buFontTx/>
              <a:buAutoNum type="arabicPeriod"/>
            </a:pPr>
            <a:endParaRPr lang="es-MX" dirty="0" smtClean="0"/>
          </a:p>
          <a:p>
            <a:pPr marL="226045" indent="-226045"/>
            <a:r>
              <a:rPr lang="es-MX" dirty="0" smtClean="0"/>
              <a:t>2. Escogí estos 3 porque creo que demuestran con claridad </a:t>
            </a:r>
            <a:r>
              <a:rPr lang="es-MX" i="1" u="sng" dirty="0" smtClean="0"/>
              <a:t>la importancia de la sangre de Cristo  en nuestra salvación</a:t>
            </a:r>
            <a:r>
              <a:rPr lang="es-MX" dirty="0" smtClean="0"/>
              <a:t>. </a:t>
            </a:r>
          </a:p>
          <a:p>
            <a:pPr marL="226045" indent="-226045"/>
            <a:endParaRPr lang="en-US" dirty="0" smtClean="0"/>
          </a:p>
        </p:txBody>
      </p:sp>
    </p:spTree>
    <p:extLst>
      <p:ext uri="{BB962C8B-B14F-4D97-AF65-F5344CB8AC3E}">
        <p14:creationId xmlns:p14="http://schemas.microsoft.com/office/powerpoint/2010/main" val="2058936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7715F0AF-3298-4137-A903-01A344AB96BB}" type="slidenum">
              <a:rPr lang="en-US" smtClean="0"/>
              <a:pPr/>
              <a:t>5</a:t>
            </a:fld>
            <a:endParaRPr lang="en-US" dirty="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marL="226045" indent="-226045"/>
            <a:r>
              <a:rPr lang="es-MX" dirty="0" smtClean="0"/>
              <a:t>1. En esta lección vamos a considerar 3 beneficios de la sangre de Cristo. Estos “no son los únicos beneficios”, hay muchos mas. </a:t>
            </a:r>
          </a:p>
          <a:p>
            <a:pPr marL="226045" indent="-226045">
              <a:buFontTx/>
              <a:buAutoNum type="arabicPeriod"/>
            </a:pPr>
            <a:endParaRPr lang="es-MX" dirty="0" smtClean="0"/>
          </a:p>
          <a:p>
            <a:pPr marL="226045" indent="-226045"/>
            <a:r>
              <a:rPr lang="es-MX" dirty="0" smtClean="0"/>
              <a:t>2. Escogí estos 3 porque creo que demuestran con claridad </a:t>
            </a:r>
            <a:r>
              <a:rPr lang="es-MX" i="1" u="sng" dirty="0" smtClean="0"/>
              <a:t>la importancia de la sangre de Cristo  en nuestra salvación</a:t>
            </a:r>
            <a:r>
              <a:rPr lang="es-MX" dirty="0" smtClean="0"/>
              <a:t>. </a:t>
            </a:r>
          </a:p>
          <a:p>
            <a:pPr marL="226045" indent="-226045"/>
            <a:endParaRPr lang="en-US" dirty="0" smtClean="0"/>
          </a:p>
        </p:txBody>
      </p:sp>
    </p:spTree>
    <p:extLst>
      <p:ext uri="{BB962C8B-B14F-4D97-AF65-F5344CB8AC3E}">
        <p14:creationId xmlns:p14="http://schemas.microsoft.com/office/powerpoint/2010/main" val="3213260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7715F0AF-3298-4137-A903-01A344AB96BB}" type="slidenum">
              <a:rPr lang="en-US" smtClean="0"/>
              <a:pPr/>
              <a:t>12</a:t>
            </a:fld>
            <a:endParaRPr lang="en-US" dirty="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marL="226045" indent="-226045"/>
            <a:r>
              <a:rPr lang="es-MX" dirty="0" smtClean="0"/>
              <a:t>1. En esta lección vamos a considerar 3 beneficios de la sangre de Cristo. Estos “no son los únicos beneficios”, hay muchos mas. </a:t>
            </a:r>
          </a:p>
          <a:p>
            <a:pPr marL="226045" indent="-226045">
              <a:buFontTx/>
              <a:buAutoNum type="arabicPeriod"/>
            </a:pPr>
            <a:endParaRPr lang="es-MX" dirty="0" smtClean="0"/>
          </a:p>
          <a:p>
            <a:pPr marL="226045" indent="-226045"/>
            <a:r>
              <a:rPr lang="es-MX" dirty="0" smtClean="0"/>
              <a:t>2. Escogí estos 3 porque creo que demuestran con claridad </a:t>
            </a:r>
            <a:r>
              <a:rPr lang="es-MX" i="1" u="sng" dirty="0" smtClean="0"/>
              <a:t>la importancia de la sangre de Cristo  en nuestra salvación</a:t>
            </a:r>
            <a:r>
              <a:rPr lang="es-MX" dirty="0" smtClean="0"/>
              <a:t>. </a:t>
            </a:r>
          </a:p>
          <a:p>
            <a:pPr marL="226045" indent="-226045"/>
            <a:endParaRPr lang="en-US" dirty="0" smtClean="0"/>
          </a:p>
        </p:txBody>
      </p:sp>
    </p:spTree>
    <p:extLst>
      <p:ext uri="{BB962C8B-B14F-4D97-AF65-F5344CB8AC3E}">
        <p14:creationId xmlns:p14="http://schemas.microsoft.com/office/powerpoint/2010/main" val="3144997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492837-AFED-410B-B39C-F800498F91DD}" type="datetimeFigureOut">
              <a:rPr lang="en-US" smtClean="0"/>
              <a:pPr/>
              <a:t>7/16/2019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081142-192F-422B-A780-F18B39C24AC3}" type="slidenum">
              <a:rPr lang="en-US" smtClean="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492837-AFED-410B-B39C-F800498F91DD}" type="datetimeFigureOut">
              <a:rPr lang="en-US" smtClean="0"/>
              <a:pPr/>
              <a:t>7/16/2019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081142-192F-422B-A780-F18B39C24AC3}" type="slidenum">
              <a:rPr lang="en-US" smtClean="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492837-AFED-410B-B39C-F800498F91DD}" type="datetimeFigureOut">
              <a:rPr lang="en-US" smtClean="0"/>
              <a:pPr/>
              <a:t>7/16/2019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081142-192F-422B-A780-F18B39C24AC3}" type="slidenum">
              <a:rPr lang="en-US" smtClean="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grpSp>
        <p:nvGrpSpPr>
          <p:cNvPr id="2" name="Group 11"/>
          <p:cNvGrpSpPr>
            <a:grpSpLocks/>
          </p:cNvGrpSpPr>
          <p:nvPr userDrawn="1"/>
        </p:nvGrpSpPr>
        <p:grpSpPr bwMode="auto">
          <a:xfrm>
            <a:off x="381000" y="457200"/>
            <a:ext cx="8397875" cy="5562600"/>
            <a:chOff x="240" y="288"/>
            <a:chExt cx="5290" cy="3504"/>
          </a:xfrm>
        </p:grpSpPr>
        <p:sp>
          <p:nvSpPr>
            <p:cNvPr id="5" name="Rectangle 3"/>
            <p:cNvSpPr>
              <a:spLocks noChangeArrowheads="1"/>
            </p:cNvSpPr>
            <p:nvPr/>
          </p:nvSpPr>
          <p:spPr bwMode="blackWhite">
            <a:xfrm>
              <a:off x="240" y="288"/>
              <a:ext cx="5290" cy="3504"/>
            </a:xfrm>
            <a:prstGeom prst="rect">
              <a:avLst/>
            </a:prstGeom>
            <a:solidFill>
              <a:schemeClr val="bg1"/>
            </a:solidFill>
            <a:ln w="50800">
              <a:solidFill>
                <a:schemeClr val="folHlink"/>
              </a:solidFill>
              <a:miter lim="800000"/>
              <a:headEnd/>
              <a:tailEnd/>
            </a:ln>
            <a:effectLst/>
          </p:spPr>
          <p:txBody>
            <a:bodyPr wrap="none" anchor="ctr"/>
            <a:lstStyle/>
            <a:p>
              <a:pPr algn="ctr" fontAlgn="base">
                <a:spcBef>
                  <a:spcPct val="0"/>
                </a:spcBef>
                <a:spcAft>
                  <a:spcPct val="0"/>
                </a:spcAft>
                <a:defRPr/>
              </a:pPr>
              <a:endParaRPr lang="en-US" sz="2400" dirty="0">
                <a:solidFill>
                  <a:srgbClr val="FFFFFF"/>
                </a:solidFill>
                <a:latin typeface="Times New Roman" pitchFamily="18" charset="0"/>
                <a:cs typeface="Arial" charset="0"/>
              </a:endParaRPr>
            </a:p>
          </p:txBody>
        </p:sp>
        <p:sp>
          <p:nvSpPr>
            <p:cNvPr id="6" name="Rectangle 4"/>
            <p:cNvSpPr>
              <a:spLocks noChangeArrowheads="1"/>
            </p:cNvSpPr>
            <p:nvPr/>
          </p:nvSpPr>
          <p:spPr bwMode="auto">
            <a:xfrm>
              <a:off x="285" y="336"/>
              <a:ext cx="5184" cy="3408"/>
            </a:xfrm>
            <a:prstGeom prst="rect">
              <a:avLst/>
            </a:prstGeom>
            <a:noFill/>
            <a:ln w="9525">
              <a:solidFill>
                <a:schemeClr val="folHlink"/>
              </a:solidFill>
              <a:miter lim="800000"/>
              <a:headEnd/>
              <a:tailEnd/>
            </a:ln>
            <a:effectLst/>
          </p:spPr>
          <p:txBody>
            <a:bodyPr wrap="none" anchor="ctr"/>
            <a:lstStyle/>
            <a:p>
              <a:pPr algn="ctr" fontAlgn="base">
                <a:spcBef>
                  <a:spcPct val="0"/>
                </a:spcBef>
                <a:spcAft>
                  <a:spcPct val="0"/>
                </a:spcAft>
                <a:defRPr/>
              </a:pPr>
              <a:endParaRPr lang="en-US" sz="2400" dirty="0">
                <a:solidFill>
                  <a:srgbClr val="FFFFFF"/>
                </a:solidFill>
                <a:latin typeface="Times New Roman" pitchFamily="18" charset="0"/>
                <a:cs typeface="Arial" charset="0"/>
              </a:endParaRPr>
            </a:p>
          </p:txBody>
        </p:sp>
        <p:sp>
          <p:nvSpPr>
            <p:cNvPr id="7" name="Line 5"/>
            <p:cNvSpPr>
              <a:spLocks noChangeShapeType="1"/>
            </p:cNvSpPr>
            <p:nvPr/>
          </p:nvSpPr>
          <p:spPr bwMode="auto">
            <a:xfrm>
              <a:off x="576" y="2256"/>
              <a:ext cx="4608" cy="0"/>
            </a:xfrm>
            <a:prstGeom prst="line">
              <a:avLst/>
            </a:prstGeom>
            <a:noFill/>
            <a:ln w="31750">
              <a:solidFill>
                <a:schemeClr val="accent2"/>
              </a:solidFill>
              <a:round/>
              <a:headEnd/>
              <a:tailEnd/>
            </a:ln>
            <a:effectLst/>
          </p:spPr>
          <p:txBody>
            <a:bodyPr wrap="none" anchor="ctr"/>
            <a:lstStyle/>
            <a:p>
              <a:pPr eaLnBrk="0" fontAlgn="base" hangingPunct="0">
                <a:spcBef>
                  <a:spcPct val="0"/>
                </a:spcBef>
                <a:spcAft>
                  <a:spcPct val="0"/>
                </a:spcAft>
                <a:defRPr/>
              </a:pPr>
              <a:endParaRPr lang="en-US" dirty="0">
                <a:solidFill>
                  <a:srgbClr val="FFFFFF"/>
                </a:solidFill>
                <a:cs typeface="Arial" charset="0"/>
              </a:endParaRPr>
            </a:p>
          </p:txBody>
        </p:sp>
      </p:grpSp>
      <p:sp>
        <p:nvSpPr>
          <p:cNvPr id="5126" name="Rectangle 6"/>
          <p:cNvSpPr>
            <a:spLocks noGrp="1" noChangeArrowheads="1"/>
          </p:cNvSpPr>
          <p:nvPr>
            <p:ph type="ctrTitle"/>
          </p:nvPr>
        </p:nvSpPr>
        <p:spPr>
          <a:xfrm>
            <a:off x="1219200" y="838200"/>
            <a:ext cx="6781800" cy="2559050"/>
          </a:xfrm>
        </p:spPr>
        <p:txBody>
          <a:bodyPr anchorCtr="1"/>
          <a:lstStyle>
            <a:lvl1pPr algn="ctr">
              <a:defRPr sz="6200"/>
            </a:lvl1pPr>
          </a:lstStyle>
          <a:p>
            <a:r>
              <a:rPr lang="en-US"/>
              <a:t>Click to edit Master title style</a:t>
            </a:r>
          </a:p>
        </p:txBody>
      </p:sp>
      <p:sp>
        <p:nvSpPr>
          <p:cNvPr id="5127" name="Rectangle 7"/>
          <p:cNvSpPr>
            <a:spLocks noGrp="1" noChangeArrowheads="1"/>
          </p:cNvSpPr>
          <p:nvPr>
            <p:ph type="subTitle" idx="1"/>
          </p:nvPr>
        </p:nvSpPr>
        <p:spPr>
          <a:xfrm>
            <a:off x="1371600" y="3733800"/>
            <a:ext cx="6400800" cy="1873250"/>
          </a:xfrm>
        </p:spPr>
        <p:txBody>
          <a:bodyPr/>
          <a:lstStyle>
            <a:lvl1pPr marL="0" indent="0" algn="ctr">
              <a:buFont typeface="Wingdings" pitchFamily="2" charset="2"/>
              <a:buNone/>
              <a:defRPr sz="3000"/>
            </a:lvl1pPr>
          </a:lstStyle>
          <a:p>
            <a:r>
              <a:rPr lang="en-US"/>
              <a:t>Click to edit Master subtitle style</a:t>
            </a:r>
          </a:p>
        </p:txBody>
      </p:sp>
      <p:sp>
        <p:nvSpPr>
          <p:cNvPr id="8" name="Rectangle 8"/>
          <p:cNvSpPr>
            <a:spLocks noGrp="1" noChangeArrowheads="1"/>
          </p:cNvSpPr>
          <p:nvPr>
            <p:ph type="dt" sz="half" idx="10"/>
          </p:nvPr>
        </p:nvSpPr>
        <p:spPr>
          <a:xfrm>
            <a:off x="536575" y="6248400"/>
            <a:ext cx="2054225" cy="457200"/>
          </a:xfrm>
        </p:spPr>
        <p:txBody>
          <a:bodyPr/>
          <a:lstStyle>
            <a:lvl1pPr>
              <a:defRPr/>
            </a:lvl1pPr>
          </a:lstStyle>
          <a:p>
            <a:pPr>
              <a:defRPr/>
            </a:pPr>
            <a:fld id="{2AC6F5A3-C097-4764-9AF8-ED8B09FB9E3C}" type="datetime1">
              <a:rPr lang="en-US"/>
              <a:pPr>
                <a:defRPr/>
              </a:pPr>
              <a:t>7/16/2019</a:t>
            </a:fld>
            <a:endParaRPr lang="en-US" dirty="0"/>
          </a:p>
        </p:txBody>
      </p:sp>
      <p:sp>
        <p:nvSpPr>
          <p:cNvPr id="9" name="Rectangle 9"/>
          <p:cNvSpPr>
            <a:spLocks noGrp="1" noChangeArrowheads="1"/>
          </p:cNvSpPr>
          <p:nvPr>
            <p:ph type="ftr" sz="quarter" idx="11"/>
          </p:nvPr>
        </p:nvSpPr>
        <p:spPr>
          <a:xfrm>
            <a:off x="3251200" y="6248400"/>
            <a:ext cx="2887663" cy="457200"/>
          </a:xfrm>
        </p:spPr>
        <p:txBody>
          <a:bodyPr/>
          <a:lstStyle>
            <a:lvl1pPr>
              <a:defRPr/>
            </a:lvl1pPr>
          </a:lstStyle>
          <a:p>
            <a:pPr>
              <a:defRPr/>
            </a:pPr>
            <a:r>
              <a:rPr lang="en-US" dirty="0"/>
              <a:t>www.sunnysidechurchofchrist.com</a:t>
            </a:r>
          </a:p>
        </p:txBody>
      </p:sp>
      <p:sp>
        <p:nvSpPr>
          <p:cNvPr id="10" name="Rectangle 10"/>
          <p:cNvSpPr>
            <a:spLocks noGrp="1" noChangeArrowheads="1"/>
          </p:cNvSpPr>
          <p:nvPr>
            <p:ph type="sldNum" sz="quarter" idx="12"/>
          </p:nvPr>
        </p:nvSpPr>
        <p:spPr>
          <a:xfrm>
            <a:off x="6788150" y="6257925"/>
            <a:ext cx="1905000" cy="457200"/>
          </a:xfrm>
        </p:spPr>
        <p:txBody>
          <a:bodyPr/>
          <a:lstStyle>
            <a:lvl1pPr>
              <a:defRPr/>
            </a:lvl1pPr>
          </a:lstStyle>
          <a:p>
            <a:pPr>
              <a:defRPr/>
            </a:pPr>
            <a:fld id="{8AFBA1E3-CF15-4C79-9576-716BEA57A16F}" type="slidenum">
              <a:rPr lang="en-US"/>
              <a:pPr>
                <a:defRPr/>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C7A21D93-C305-41F3-9A75-A50F05E71C7E}" type="datetime1">
              <a:rPr lang="en-US"/>
              <a:pPr>
                <a:defRPr/>
              </a:pPr>
              <a:t>7/16/2019</a:t>
            </a:fld>
            <a:endParaRPr lang="en-US" dirty="0"/>
          </a:p>
        </p:txBody>
      </p:sp>
      <p:sp>
        <p:nvSpPr>
          <p:cNvPr id="5" name="Rectangle 9"/>
          <p:cNvSpPr>
            <a:spLocks noGrp="1" noChangeArrowheads="1"/>
          </p:cNvSpPr>
          <p:nvPr>
            <p:ph type="ftr" sz="quarter" idx="11"/>
          </p:nvPr>
        </p:nvSpPr>
        <p:spPr>
          <a:ln/>
        </p:spPr>
        <p:txBody>
          <a:bodyPr/>
          <a:lstStyle>
            <a:lvl1pPr>
              <a:defRPr/>
            </a:lvl1pPr>
          </a:lstStyle>
          <a:p>
            <a:pPr>
              <a:defRPr/>
            </a:pPr>
            <a:r>
              <a:rPr lang="en-US" dirty="0"/>
              <a:t>www.sunnysidechurchofchrist.com</a:t>
            </a:r>
          </a:p>
        </p:txBody>
      </p:sp>
      <p:sp>
        <p:nvSpPr>
          <p:cNvPr id="6" name="Rectangle 10"/>
          <p:cNvSpPr>
            <a:spLocks noGrp="1" noChangeArrowheads="1"/>
          </p:cNvSpPr>
          <p:nvPr>
            <p:ph type="sldNum" sz="quarter" idx="12"/>
          </p:nvPr>
        </p:nvSpPr>
        <p:spPr>
          <a:ln/>
        </p:spPr>
        <p:txBody>
          <a:bodyPr/>
          <a:lstStyle>
            <a:lvl1pPr>
              <a:defRPr/>
            </a:lvl1pPr>
          </a:lstStyle>
          <a:p>
            <a:pPr>
              <a:defRPr/>
            </a:pPr>
            <a:fld id="{B0654CFB-EDF0-4FA4-8506-BA6B939DD3C0}" type="slidenum">
              <a:rPr lang="en-US"/>
              <a:pPr>
                <a:defRPr/>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fld id="{6A9FB570-B8BD-4063-8670-AED2275416F2}" type="datetime1">
              <a:rPr lang="en-US"/>
              <a:pPr>
                <a:defRPr/>
              </a:pPr>
              <a:t>7/16/2019</a:t>
            </a:fld>
            <a:endParaRPr lang="en-US" dirty="0"/>
          </a:p>
        </p:txBody>
      </p:sp>
      <p:sp>
        <p:nvSpPr>
          <p:cNvPr id="5" name="Rectangle 9"/>
          <p:cNvSpPr>
            <a:spLocks noGrp="1" noChangeArrowheads="1"/>
          </p:cNvSpPr>
          <p:nvPr>
            <p:ph type="ftr" sz="quarter" idx="11"/>
          </p:nvPr>
        </p:nvSpPr>
        <p:spPr>
          <a:ln/>
        </p:spPr>
        <p:txBody>
          <a:bodyPr/>
          <a:lstStyle>
            <a:lvl1pPr>
              <a:defRPr/>
            </a:lvl1pPr>
          </a:lstStyle>
          <a:p>
            <a:pPr>
              <a:defRPr/>
            </a:pPr>
            <a:r>
              <a:rPr lang="en-US" dirty="0"/>
              <a:t>www.sunnysidechurchofchrist.com</a:t>
            </a:r>
          </a:p>
        </p:txBody>
      </p:sp>
      <p:sp>
        <p:nvSpPr>
          <p:cNvPr id="6" name="Rectangle 10"/>
          <p:cNvSpPr>
            <a:spLocks noGrp="1" noChangeArrowheads="1"/>
          </p:cNvSpPr>
          <p:nvPr>
            <p:ph type="sldNum" sz="quarter" idx="12"/>
          </p:nvPr>
        </p:nvSpPr>
        <p:spPr>
          <a:ln/>
        </p:spPr>
        <p:txBody>
          <a:bodyPr/>
          <a:lstStyle>
            <a:lvl1pPr>
              <a:defRPr/>
            </a:lvl1pPr>
          </a:lstStyle>
          <a:p>
            <a:pPr>
              <a:defRPr/>
            </a:pPr>
            <a:fld id="{4169C235-CC15-4131-BD1D-E77576A26F10}" type="slidenum">
              <a:rPr lang="en-US"/>
              <a:pPr>
                <a:defRPr/>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fld id="{E0572F7C-DBF8-4C6F-AC04-23A7F75E3200}" type="datetime1">
              <a:rPr lang="en-US"/>
              <a:pPr>
                <a:defRPr/>
              </a:pPr>
              <a:t>7/16/2019</a:t>
            </a:fld>
            <a:endParaRPr lang="en-US" dirty="0"/>
          </a:p>
        </p:txBody>
      </p:sp>
      <p:sp>
        <p:nvSpPr>
          <p:cNvPr id="6" name="Rectangle 9"/>
          <p:cNvSpPr>
            <a:spLocks noGrp="1" noChangeArrowheads="1"/>
          </p:cNvSpPr>
          <p:nvPr>
            <p:ph type="ftr" sz="quarter" idx="11"/>
          </p:nvPr>
        </p:nvSpPr>
        <p:spPr>
          <a:ln/>
        </p:spPr>
        <p:txBody>
          <a:bodyPr/>
          <a:lstStyle>
            <a:lvl1pPr>
              <a:defRPr/>
            </a:lvl1pPr>
          </a:lstStyle>
          <a:p>
            <a:pPr>
              <a:defRPr/>
            </a:pPr>
            <a:r>
              <a:rPr lang="en-US" dirty="0"/>
              <a:t>www.sunnysidechurchofchrist.com</a:t>
            </a:r>
          </a:p>
        </p:txBody>
      </p:sp>
      <p:sp>
        <p:nvSpPr>
          <p:cNvPr id="7" name="Rectangle 10"/>
          <p:cNvSpPr>
            <a:spLocks noGrp="1" noChangeArrowheads="1"/>
          </p:cNvSpPr>
          <p:nvPr>
            <p:ph type="sldNum" sz="quarter" idx="12"/>
          </p:nvPr>
        </p:nvSpPr>
        <p:spPr>
          <a:ln/>
        </p:spPr>
        <p:txBody>
          <a:bodyPr/>
          <a:lstStyle>
            <a:lvl1pPr>
              <a:defRPr/>
            </a:lvl1pPr>
          </a:lstStyle>
          <a:p>
            <a:pPr>
              <a:defRPr/>
            </a:pPr>
            <a:fld id="{6433EE4F-234F-416F-A418-3E7D8F6FC89A}" type="slidenum">
              <a:rPr lang="en-US"/>
              <a:pPr>
                <a:defRPr/>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fld id="{263A8261-B9B1-4D6D-989C-F0834F376565}" type="datetime1">
              <a:rPr lang="en-US"/>
              <a:pPr>
                <a:defRPr/>
              </a:pPr>
              <a:t>7/16/2019</a:t>
            </a:fld>
            <a:endParaRPr lang="en-US" dirty="0"/>
          </a:p>
        </p:txBody>
      </p:sp>
      <p:sp>
        <p:nvSpPr>
          <p:cNvPr id="8" name="Rectangle 9"/>
          <p:cNvSpPr>
            <a:spLocks noGrp="1" noChangeArrowheads="1"/>
          </p:cNvSpPr>
          <p:nvPr>
            <p:ph type="ftr" sz="quarter" idx="11"/>
          </p:nvPr>
        </p:nvSpPr>
        <p:spPr>
          <a:ln/>
        </p:spPr>
        <p:txBody>
          <a:bodyPr/>
          <a:lstStyle>
            <a:lvl1pPr>
              <a:defRPr/>
            </a:lvl1pPr>
          </a:lstStyle>
          <a:p>
            <a:pPr>
              <a:defRPr/>
            </a:pPr>
            <a:r>
              <a:rPr lang="en-US" dirty="0"/>
              <a:t>www.sunnysidechurchofchrist.com</a:t>
            </a:r>
          </a:p>
        </p:txBody>
      </p:sp>
      <p:sp>
        <p:nvSpPr>
          <p:cNvPr id="9" name="Rectangle 10"/>
          <p:cNvSpPr>
            <a:spLocks noGrp="1" noChangeArrowheads="1"/>
          </p:cNvSpPr>
          <p:nvPr>
            <p:ph type="sldNum" sz="quarter" idx="12"/>
          </p:nvPr>
        </p:nvSpPr>
        <p:spPr>
          <a:ln/>
        </p:spPr>
        <p:txBody>
          <a:bodyPr/>
          <a:lstStyle>
            <a:lvl1pPr>
              <a:defRPr/>
            </a:lvl1pPr>
          </a:lstStyle>
          <a:p>
            <a:pPr>
              <a:defRPr/>
            </a:pPr>
            <a:fld id="{EC76BE3A-8012-4A94-B373-6D15880A575F}" type="slidenum">
              <a:rPr lang="en-US"/>
              <a:pPr>
                <a:defRPr/>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fld id="{F978734C-FCF4-43E9-9DDC-C505F92C729E}" type="datetime1">
              <a:rPr lang="en-US"/>
              <a:pPr>
                <a:defRPr/>
              </a:pPr>
              <a:t>7/16/2019</a:t>
            </a:fld>
            <a:endParaRPr lang="en-US" dirty="0"/>
          </a:p>
        </p:txBody>
      </p:sp>
      <p:sp>
        <p:nvSpPr>
          <p:cNvPr id="4" name="Rectangle 9"/>
          <p:cNvSpPr>
            <a:spLocks noGrp="1" noChangeArrowheads="1"/>
          </p:cNvSpPr>
          <p:nvPr>
            <p:ph type="ftr" sz="quarter" idx="11"/>
          </p:nvPr>
        </p:nvSpPr>
        <p:spPr>
          <a:ln/>
        </p:spPr>
        <p:txBody>
          <a:bodyPr/>
          <a:lstStyle>
            <a:lvl1pPr>
              <a:defRPr/>
            </a:lvl1pPr>
          </a:lstStyle>
          <a:p>
            <a:pPr>
              <a:defRPr/>
            </a:pPr>
            <a:r>
              <a:rPr lang="en-US" dirty="0"/>
              <a:t>www.sunnysidechurchofchrist.com</a:t>
            </a:r>
          </a:p>
        </p:txBody>
      </p:sp>
      <p:sp>
        <p:nvSpPr>
          <p:cNvPr id="5" name="Rectangle 10"/>
          <p:cNvSpPr>
            <a:spLocks noGrp="1" noChangeArrowheads="1"/>
          </p:cNvSpPr>
          <p:nvPr>
            <p:ph type="sldNum" sz="quarter" idx="12"/>
          </p:nvPr>
        </p:nvSpPr>
        <p:spPr>
          <a:ln/>
        </p:spPr>
        <p:txBody>
          <a:bodyPr/>
          <a:lstStyle>
            <a:lvl1pPr>
              <a:defRPr/>
            </a:lvl1pPr>
          </a:lstStyle>
          <a:p>
            <a:pPr>
              <a:defRPr/>
            </a:pPr>
            <a:fld id="{86465C91-A192-44F8-84EB-72150A77DA6B}" type="slidenum">
              <a:rPr lang="en-US"/>
              <a:pPr>
                <a:defRPr/>
              </a:pPr>
              <a:t>‹Nº›</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D3D531EA-8236-4D43-A4B7-197356A2E593}" type="datetime1">
              <a:rPr lang="en-US"/>
              <a:pPr>
                <a:defRPr/>
              </a:pPr>
              <a:t>7/16/2019</a:t>
            </a:fld>
            <a:endParaRPr lang="en-US" dirty="0"/>
          </a:p>
        </p:txBody>
      </p:sp>
      <p:sp>
        <p:nvSpPr>
          <p:cNvPr id="3" name="Rectangle 9"/>
          <p:cNvSpPr>
            <a:spLocks noGrp="1" noChangeArrowheads="1"/>
          </p:cNvSpPr>
          <p:nvPr>
            <p:ph type="ftr" sz="quarter" idx="11"/>
          </p:nvPr>
        </p:nvSpPr>
        <p:spPr>
          <a:ln/>
        </p:spPr>
        <p:txBody>
          <a:bodyPr/>
          <a:lstStyle>
            <a:lvl1pPr>
              <a:defRPr/>
            </a:lvl1pPr>
          </a:lstStyle>
          <a:p>
            <a:pPr>
              <a:defRPr/>
            </a:pPr>
            <a:r>
              <a:rPr lang="en-US" dirty="0"/>
              <a:t>www.sunnysidechurchofchrist.com</a:t>
            </a:r>
          </a:p>
        </p:txBody>
      </p:sp>
      <p:sp>
        <p:nvSpPr>
          <p:cNvPr id="4" name="Rectangle 10"/>
          <p:cNvSpPr>
            <a:spLocks noGrp="1" noChangeArrowheads="1"/>
          </p:cNvSpPr>
          <p:nvPr>
            <p:ph type="sldNum" sz="quarter" idx="12"/>
          </p:nvPr>
        </p:nvSpPr>
        <p:spPr>
          <a:ln/>
        </p:spPr>
        <p:txBody>
          <a:bodyPr/>
          <a:lstStyle>
            <a:lvl1pPr>
              <a:defRPr/>
            </a:lvl1pPr>
          </a:lstStyle>
          <a:p>
            <a:pPr>
              <a:defRPr/>
            </a:pPr>
            <a:fld id="{8A6B5856-2437-4BA5-8ABC-83DFFB8B2C65}" type="slidenum">
              <a:rPr lang="en-US"/>
              <a:pPr>
                <a:defRPr/>
              </a:pPr>
              <a:t>‹Nº›</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42490B50-B661-48A9-878E-211AB2D22106}" type="datetime1">
              <a:rPr lang="en-US"/>
              <a:pPr>
                <a:defRPr/>
              </a:pPr>
              <a:t>7/16/2019</a:t>
            </a:fld>
            <a:endParaRPr lang="en-US" dirty="0"/>
          </a:p>
        </p:txBody>
      </p:sp>
      <p:sp>
        <p:nvSpPr>
          <p:cNvPr id="6" name="Rectangle 9"/>
          <p:cNvSpPr>
            <a:spLocks noGrp="1" noChangeArrowheads="1"/>
          </p:cNvSpPr>
          <p:nvPr>
            <p:ph type="ftr" sz="quarter" idx="11"/>
          </p:nvPr>
        </p:nvSpPr>
        <p:spPr>
          <a:ln/>
        </p:spPr>
        <p:txBody>
          <a:bodyPr/>
          <a:lstStyle>
            <a:lvl1pPr>
              <a:defRPr/>
            </a:lvl1pPr>
          </a:lstStyle>
          <a:p>
            <a:pPr>
              <a:defRPr/>
            </a:pPr>
            <a:r>
              <a:rPr lang="en-US" dirty="0"/>
              <a:t>www.sunnysidechurchofchrist.com</a:t>
            </a:r>
          </a:p>
        </p:txBody>
      </p:sp>
      <p:sp>
        <p:nvSpPr>
          <p:cNvPr id="7" name="Rectangle 10"/>
          <p:cNvSpPr>
            <a:spLocks noGrp="1" noChangeArrowheads="1"/>
          </p:cNvSpPr>
          <p:nvPr>
            <p:ph type="sldNum" sz="quarter" idx="12"/>
          </p:nvPr>
        </p:nvSpPr>
        <p:spPr>
          <a:ln/>
        </p:spPr>
        <p:txBody>
          <a:bodyPr/>
          <a:lstStyle>
            <a:lvl1pPr>
              <a:defRPr/>
            </a:lvl1pPr>
          </a:lstStyle>
          <a:p>
            <a:pPr>
              <a:defRPr/>
            </a:pPr>
            <a:fld id="{F9E0FE16-B63D-4FF5-8E2F-C9A3AF03F69A}" type="slidenum">
              <a:rPr lang="en-US"/>
              <a:pPr>
                <a:defRPr/>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492837-AFED-410B-B39C-F800498F91DD}" type="datetimeFigureOut">
              <a:rPr lang="en-US" smtClean="0"/>
              <a:pPr/>
              <a:t>7/16/2019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081142-192F-422B-A780-F18B39C24AC3}" type="slidenum">
              <a:rPr lang="en-US" smtClean="0"/>
              <a:pPr/>
              <a:t>‹Nº›</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0CEC81BA-643C-4D87-A959-3626A3D3645F}" type="datetime1">
              <a:rPr lang="en-US"/>
              <a:pPr>
                <a:defRPr/>
              </a:pPr>
              <a:t>7/16/2019</a:t>
            </a:fld>
            <a:endParaRPr lang="en-US" dirty="0"/>
          </a:p>
        </p:txBody>
      </p:sp>
      <p:sp>
        <p:nvSpPr>
          <p:cNvPr id="6" name="Rectangle 9"/>
          <p:cNvSpPr>
            <a:spLocks noGrp="1" noChangeArrowheads="1"/>
          </p:cNvSpPr>
          <p:nvPr>
            <p:ph type="ftr" sz="quarter" idx="11"/>
          </p:nvPr>
        </p:nvSpPr>
        <p:spPr>
          <a:ln/>
        </p:spPr>
        <p:txBody>
          <a:bodyPr/>
          <a:lstStyle>
            <a:lvl1pPr>
              <a:defRPr/>
            </a:lvl1pPr>
          </a:lstStyle>
          <a:p>
            <a:pPr>
              <a:defRPr/>
            </a:pPr>
            <a:r>
              <a:rPr lang="en-US" dirty="0"/>
              <a:t>www.sunnysidechurchofchrist.com</a:t>
            </a:r>
          </a:p>
        </p:txBody>
      </p:sp>
      <p:sp>
        <p:nvSpPr>
          <p:cNvPr id="7" name="Rectangle 10"/>
          <p:cNvSpPr>
            <a:spLocks noGrp="1" noChangeArrowheads="1"/>
          </p:cNvSpPr>
          <p:nvPr>
            <p:ph type="sldNum" sz="quarter" idx="12"/>
          </p:nvPr>
        </p:nvSpPr>
        <p:spPr>
          <a:ln/>
        </p:spPr>
        <p:txBody>
          <a:bodyPr/>
          <a:lstStyle>
            <a:lvl1pPr>
              <a:defRPr/>
            </a:lvl1pPr>
          </a:lstStyle>
          <a:p>
            <a:pPr>
              <a:defRPr/>
            </a:pPr>
            <a:fld id="{4031CF4E-7C38-4036-BECD-9AA2643D3ECA}" type="slidenum">
              <a:rPr lang="en-US"/>
              <a:pPr>
                <a:defRPr/>
              </a:pPr>
              <a:t>‹Nº›</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363DFEF4-9904-4019-8D52-0A930369C585}" type="datetime1">
              <a:rPr lang="en-US"/>
              <a:pPr>
                <a:defRPr/>
              </a:pPr>
              <a:t>7/16/2019</a:t>
            </a:fld>
            <a:endParaRPr lang="en-US" dirty="0"/>
          </a:p>
        </p:txBody>
      </p:sp>
      <p:sp>
        <p:nvSpPr>
          <p:cNvPr id="5" name="Rectangle 9"/>
          <p:cNvSpPr>
            <a:spLocks noGrp="1" noChangeArrowheads="1"/>
          </p:cNvSpPr>
          <p:nvPr>
            <p:ph type="ftr" sz="quarter" idx="11"/>
          </p:nvPr>
        </p:nvSpPr>
        <p:spPr>
          <a:ln/>
        </p:spPr>
        <p:txBody>
          <a:bodyPr/>
          <a:lstStyle>
            <a:lvl1pPr>
              <a:defRPr/>
            </a:lvl1pPr>
          </a:lstStyle>
          <a:p>
            <a:pPr>
              <a:defRPr/>
            </a:pPr>
            <a:r>
              <a:rPr lang="en-US" dirty="0"/>
              <a:t>www.sunnysidechurchofchrist.com</a:t>
            </a:r>
          </a:p>
        </p:txBody>
      </p:sp>
      <p:sp>
        <p:nvSpPr>
          <p:cNvPr id="6" name="Rectangle 10"/>
          <p:cNvSpPr>
            <a:spLocks noGrp="1" noChangeArrowheads="1"/>
          </p:cNvSpPr>
          <p:nvPr>
            <p:ph type="sldNum" sz="quarter" idx="12"/>
          </p:nvPr>
        </p:nvSpPr>
        <p:spPr>
          <a:ln/>
        </p:spPr>
        <p:txBody>
          <a:bodyPr/>
          <a:lstStyle>
            <a:lvl1pPr>
              <a:defRPr/>
            </a:lvl1pPr>
          </a:lstStyle>
          <a:p>
            <a:pPr>
              <a:defRPr/>
            </a:pPr>
            <a:fld id="{6985A06A-3BE0-4FAE-B3F3-CA8F70A3BD75}" type="slidenum">
              <a:rPr lang="en-US"/>
              <a:pPr>
                <a:defRPr/>
              </a:pPr>
              <a:t>‹Nº›</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473075"/>
            <a:ext cx="2038350" cy="5394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473075"/>
            <a:ext cx="5962650" cy="5394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48FD2257-B4FE-4400-BD40-9235957896BE}" type="datetime1">
              <a:rPr lang="en-US"/>
              <a:pPr>
                <a:defRPr/>
              </a:pPr>
              <a:t>7/16/2019</a:t>
            </a:fld>
            <a:endParaRPr lang="en-US" dirty="0"/>
          </a:p>
        </p:txBody>
      </p:sp>
      <p:sp>
        <p:nvSpPr>
          <p:cNvPr id="5" name="Rectangle 9"/>
          <p:cNvSpPr>
            <a:spLocks noGrp="1" noChangeArrowheads="1"/>
          </p:cNvSpPr>
          <p:nvPr>
            <p:ph type="ftr" sz="quarter" idx="11"/>
          </p:nvPr>
        </p:nvSpPr>
        <p:spPr>
          <a:ln/>
        </p:spPr>
        <p:txBody>
          <a:bodyPr/>
          <a:lstStyle>
            <a:lvl1pPr>
              <a:defRPr/>
            </a:lvl1pPr>
          </a:lstStyle>
          <a:p>
            <a:pPr>
              <a:defRPr/>
            </a:pPr>
            <a:r>
              <a:rPr lang="en-US" dirty="0"/>
              <a:t>www.sunnysidechurchofchrist.com</a:t>
            </a:r>
          </a:p>
        </p:txBody>
      </p:sp>
      <p:sp>
        <p:nvSpPr>
          <p:cNvPr id="6" name="Rectangle 10"/>
          <p:cNvSpPr>
            <a:spLocks noGrp="1" noChangeArrowheads="1"/>
          </p:cNvSpPr>
          <p:nvPr>
            <p:ph type="sldNum" sz="quarter" idx="12"/>
          </p:nvPr>
        </p:nvSpPr>
        <p:spPr>
          <a:ln/>
        </p:spPr>
        <p:txBody>
          <a:bodyPr/>
          <a:lstStyle>
            <a:lvl1pPr>
              <a:defRPr/>
            </a:lvl1pPr>
          </a:lstStyle>
          <a:p>
            <a:pPr>
              <a:defRPr/>
            </a:pPr>
            <a:fld id="{4431132C-24B7-4B06-B5C2-B5412BB98071}" type="slidenum">
              <a:rPr lang="en-US"/>
              <a:pPr>
                <a:defRPr/>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492837-AFED-410B-B39C-F800498F91DD}" type="datetimeFigureOut">
              <a:rPr lang="en-US" smtClean="0"/>
              <a:pPr/>
              <a:t>7/16/2019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081142-192F-422B-A780-F18B39C24AC3}" type="slidenum">
              <a:rPr lang="en-US" smtClean="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492837-AFED-410B-B39C-F800498F91DD}" type="datetimeFigureOut">
              <a:rPr lang="en-US" smtClean="0"/>
              <a:pPr/>
              <a:t>7/16/2019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081142-192F-422B-A780-F18B39C24AC3}" type="slidenum">
              <a:rPr lang="en-US" smtClean="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492837-AFED-410B-B39C-F800498F91DD}" type="datetimeFigureOut">
              <a:rPr lang="en-US" smtClean="0"/>
              <a:pPr/>
              <a:t>7/16/2019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F081142-192F-422B-A780-F18B39C24AC3}" type="slidenum">
              <a:rPr lang="en-US" smtClean="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492837-AFED-410B-B39C-F800498F91DD}" type="datetimeFigureOut">
              <a:rPr lang="en-US" smtClean="0"/>
              <a:pPr/>
              <a:t>7/16/2019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F081142-192F-422B-A780-F18B39C24AC3}" type="slidenum">
              <a:rPr lang="en-US" smtClean="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492837-AFED-410B-B39C-F800498F91DD}" type="datetimeFigureOut">
              <a:rPr lang="en-US" smtClean="0"/>
              <a:pPr/>
              <a:t>7/16/2019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F081142-192F-422B-A780-F18B39C24AC3}" type="slidenum">
              <a:rPr lang="en-US" smtClean="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492837-AFED-410B-B39C-F800498F91DD}" type="datetimeFigureOut">
              <a:rPr lang="en-US" smtClean="0"/>
              <a:pPr/>
              <a:t>7/16/2019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081142-192F-422B-A780-F18B39C24AC3}" type="slidenum">
              <a:rPr lang="en-US" smtClean="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492837-AFED-410B-B39C-F800498F91DD}" type="datetimeFigureOut">
              <a:rPr lang="en-US" smtClean="0"/>
              <a:pPr/>
              <a:t>7/16/2019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081142-192F-422B-A780-F18B39C24AC3}" type="slidenum">
              <a:rPr lang="en-US" smtClean="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492837-AFED-410B-B39C-F800498F91DD}" type="datetimeFigureOut">
              <a:rPr lang="en-US" smtClean="0"/>
              <a:pPr/>
              <a:t>7/16/2019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081142-192F-422B-A780-F18B39C24AC3}" type="slidenum">
              <a:rPr lang="en-US" smtClean="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chemeClr val="bg1"/>
            </a:gs>
          </a:gsLst>
          <a:path path="rect">
            <a:fillToRect r="100000" b="100000"/>
          </a:path>
        </a:gradFill>
        <a:effectLst/>
      </p:bgPr>
    </p:bg>
    <p:spTree>
      <p:nvGrpSpPr>
        <p:cNvPr id="1" name=""/>
        <p:cNvGrpSpPr/>
        <p:nvPr/>
      </p:nvGrpSpPr>
      <p:grpSpPr>
        <a:xfrm>
          <a:off x="0" y="0"/>
          <a:ext cx="0" cy="0"/>
          <a:chOff x="0" y="0"/>
          <a:chExt cx="0" cy="0"/>
        </a:xfrm>
      </p:grpSpPr>
      <p:sp>
        <p:nvSpPr>
          <p:cNvPr id="4099" name="Rectangle 3"/>
          <p:cNvSpPr>
            <a:spLocks noChangeArrowheads="1"/>
          </p:cNvSpPr>
          <p:nvPr/>
        </p:nvSpPr>
        <p:spPr bwMode="auto">
          <a:xfrm>
            <a:off x="228600" y="228600"/>
            <a:ext cx="8686800" cy="5943600"/>
          </a:xfrm>
          <a:prstGeom prst="rect">
            <a:avLst/>
          </a:prstGeom>
          <a:solidFill>
            <a:schemeClr val="bg1"/>
          </a:solidFill>
          <a:ln w="44450">
            <a:solidFill>
              <a:schemeClr val="folHlink"/>
            </a:solidFill>
            <a:miter lim="800000"/>
            <a:headEnd/>
            <a:tailEnd/>
          </a:ln>
          <a:effectLst/>
        </p:spPr>
        <p:txBody>
          <a:bodyPr wrap="none" anchor="ctr"/>
          <a:lstStyle/>
          <a:p>
            <a:pPr algn="ctr" fontAlgn="base">
              <a:spcBef>
                <a:spcPct val="0"/>
              </a:spcBef>
              <a:spcAft>
                <a:spcPct val="0"/>
              </a:spcAft>
              <a:defRPr/>
            </a:pPr>
            <a:endParaRPr lang="en-US" sz="2400" dirty="0">
              <a:solidFill>
                <a:srgbClr val="FFFFFF"/>
              </a:solidFill>
              <a:latin typeface="Times New Roman" pitchFamily="18" charset="0"/>
              <a:cs typeface="Arial" charset="0"/>
            </a:endParaRPr>
          </a:p>
        </p:txBody>
      </p:sp>
      <p:sp>
        <p:nvSpPr>
          <p:cNvPr id="4100" name="Rectangle 4"/>
          <p:cNvSpPr>
            <a:spLocks noChangeArrowheads="1"/>
          </p:cNvSpPr>
          <p:nvPr/>
        </p:nvSpPr>
        <p:spPr bwMode="blackWhite">
          <a:xfrm>
            <a:off x="306388" y="306388"/>
            <a:ext cx="8529637" cy="5770562"/>
          </a:xfrm>
          <a:prstGeom prst="rect">
            <a:avLst/>
          </a:prstGeom>
          <a:solidFill>
            <a:schemeClr val="bg1"/>
          </a:solidFill>
          <a:ln w="9525">
            <a:solidFill>
              <a:schemeClr val="folHlink"/>
            </a:solidFill>
            <a:miter lim="800000"/>
            <a:headEnd/>
            <a:tailEnd/>
          </a:ln>
          <a:effectLst/>
        </p:spPr>
        <p:txBody>
          <a:bodyPr wrap="none" anchor="ctr"/>
          <a:lstStyle/>
          <a:p>
            <a:pPr algn="ctr" fontAlgn="base">
              <a:spcBef>
                <a:spcPct val="0"/>
              </a:spcBef>
              <a:spcAft>
                <a:spcPct val="0"/>
              </a:spcAft>
              <a:defRPr/>
            </a:pPr>
            <a:endParaRPr lang="en-US" sz="2400" dirty="0">
              <a:solidFill>
                <a:srgbClr val="FFFFFF"/>
              </a:solidFill>
              <a:latin typeface="Times New Roman" pitchFamily="18" charset="0"/>
              <a:cs typeface="Arial" charset="0"/>
            </a:endParaRPr>
          </a:p>
        </p:txBody>
      </p:sp>
      <p:sp>
        <p:nvSpPr>
          <p:cNvPr id="4101" name="Line 5"/>
          <p:cNvSpPr>
            <a:spLocks noChangeShapeType="1"/>
          </p:cNvSpPr>
          <p:nvPr/>
        </p:nvSpPr>
        <p:spPr bwMode="auto">
          <a:xfrm flipV="1">
            <a:off x="533400" y="1733550"/>
            <a:ext cx="8153400" cy="19050"/>
          </a:xfrm>
          <a:prstGeom prst="line">
            <a:avLst/>
          </a:prstGeom>
          <a:noFill/>
          <a:ln w="31750">
            <a:solidFill>
              <a:schemeClr val="accent2"/>
            </a:solidFill>
            <a:round/>
            <a:headEnd/>
            <a:tailEnd/>
          </a:ln>
          <a:effectLst/>
        </p:spPr>
        <p:txBody>
          <a:bodyPr/>
          <a:lstStyle/>
          <a:p>
            <a:pPr eaLnBrk="0" fontAlgn="base" hangingPunct="0">
              <a:spcBef>
                <a:spcPct val="0"/>
              </a:spcBef>
              <a:spcAft>
                <a:spcPct val="0"/>
              </a:spcAft>
              <a:defRPr/>
            </a:pPr>
            <a:endParaRPr lang="en-US" dirty="0">
              <a:solidFill>
                <a:srgbClr val="FFFFFF"/>
              </a:solidFill>
              <a:cs typeface="Arial" charset="0"/>
            </a:endParaRPr>
          </a:p>
        </p:txBody>
      </p:sp>
      <p:sp>
        <p:nvSpPr>
          <p:cNvPr id="1029" name="Rectangle 6"/>
          <p:cNvSpPr>
            <a:spLocks noGrp="1" noChangeArrowheads="1"/>
          </p:cNvSpPr>
          <p:nvPr>
            <p:ph type="title"/>
          </p:nvPr>
        </p:nvSpPr>
        <p:spPr bwMode="auto">
          <a:xfrm>
            <a:off x="533400" y="473075"/>
            <a:ext cx="8153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0" name="Rectangle 7"/>
          <p:cNvSpPr>
            <a:spLocks noGrp="1" noChangeArrowheads="1"/>
          </p:cNvSpPr>
          <p:nvPr>
            <p:ph type="body" idx="1"/>
          </p:nvPr>
        </p:nvSpPr>
        <p:spPr bwMode="auto">
          <a:xfrm>
            <a:off x="533400" y="1828800"/>
            <a:ext cx="81534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4" name="Rectangle 8"/>
          <p:cNvSpPr>
            <a:spLocks noGrp="1" noChangeArrowheads="1"/>
          </p:cNvSpPr>
          <p:nvPr>
            <p:ph type="dt" sz="half" idx="2"/>
          </p:nvPr>
        </p:nvSpPr>
        <p:spPr bwMode="auto">
          <a:xfrm>
            <a:off x="533400" y="6248400"/>
            <a:ext cx="2057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000">
                <a:solidFill>
                  <a:srgbClr val="FFFFFF"/>
                </a:solidFill>
                <a:latin typeface="Arial" charset="0"/>
                <a:cs typeface="+mn-cs"/>
              </a:defRPr>
            </a:lvl1pPr>
          </a:lstStyle>
          <a:p>
            <a:pPr fontAlgn="base">
              <a:spcBef>
                <a:spcPct val="0"/>
              </a:spcBef>
              <a:spcAft>
                <a:spcPct val="0"/>
              </a:spcAft>
              <a:defRPr/>
            </a:pPr>
            <a:fld id="{E7CDE8D9-B29C-4C9C-91E7-1C4D8EC0B123}" type="datetime1">
              <a:rPr lang="en-US"/>
              <a:pPr fontAlgn="base">
                <a:spcBef>
                  <a:spcPct val="0"/>
                </a:spcBef>
                <a:spcAft>
                  <a:spcPct val="0"/>
                </a:spcAft>
                <a:defRPr/>
              </a:pPr>
              <a:t>7/16/2019</a:t>
            </a:fld>
            <a:endParaRPr lang="en-US" dirty="0"/>
          </a:p>
        </p:txBody>
      </p:sp>
      <p:sp>
        <p:nvSpPr>
          <p:cNvPr id="4105" name="Rectangle 9"/>
          <p:cNvSpPr>
            <a:spLocks noGrp="1" noChangeArrowheads="1"/>
          </p:cNvSpPr>
          <p:nvPr>
            <p:ph type="ftr" sz="quarter" idx="3"/>
          </p:nvPr>
        </p:nvSpPr>
        <p:spPr bwMode="auto">
          <a:xfrm>
            <a:off x="32385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000">
                <a:solidFill>
                  <a:srgbClr val="FFFFFF"/>
                </a:solidFill>
                <a:latin typeface="Arial" charset="0"/>
                <a:cs typeface="+mn-cs"/>
              </a:defRPr>
            </a:lvl1pPr>
          </a:lstStyle>
          <a:p>
            <a:pPr fontAlgn="base">
              <a:spcBef>
                <a:spcPct val="0"/>
              </a:spcBef>
              <a:spcAft>
                <a:spcPct val="0"/>
              </a:spcAft>
              <a:defRPr/>
            </a:pPr>
            <a:r>
              <a:rPr lang="en-US" dirty="0"/>
              <a:t>www.sunnysidechurchofchrist.com</a:t>
            </a:r>
          </a:p>
        </p:txBody>
      </p:sp>
      <p:sp>
        <p:nvSpPr>
          <p:cNvPr id="4106" name="Rectangle 10"/>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000">
                <a:solidFill>
                  <a:srgbClr val="FFFFFF"/>
                </a:solidFill>
                <a:latin typeface="Arial" charset="0"/>
                <a:cs typeface="+mn-cs"/>
              </a:defRPr>
            </a:lvl1pPr>
          </a:lstStyle>
          <a:p>
            <a:pPr fontAlgn="base">
              <a:spcBef>
                <a:spcPct val="0"/>
              </a:spcBef>
              <a:spcAft>
                <a:spcPct val="0"/>
              </a:spcAft>
              <a:defRPr/>
            </a:pPr>
            <a:fld id="{B238D2BC-56EB-49F2-AE54-A4A771CF413B}" type="slidenum">
              <a:rPr lang="en-US"/>
              <a:pPr fontAlgn="base">
                <a:spcBef>
                  <a:spcPct val="0"/>
                </a:spcBef>
                <a:spcAft>
                  <a:spcPct val="0"/>
                </a:spcAft>
                <a:defRPr/>
              </a:pPr>
              <a:t>‹Nº›</a:t>
            </a:fld>
            <a:endParaRPr lang="en-US" dirty="0"/>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80000"/>
        </a:lnSpc>
        <a:spcBef>
          <a:spcPct val="0"/>
        </a:spcBef>
        <a:spcAft>
          <a:spcPct val="0"/>
        </a:spcAft>
        <a:defRPr sz="4400">
          <a:solidFill>
            <a:schemeClr val="tx2"/>
          </a:solidFill>
          <a:latin typeface="+mj-lt"/>
          <a:ea typeface="+mj-ea"/>
          <a:cs typeface="+mj-cs"/>
        </a:defRPr>
      </a:lvl1pPr>
      <a:lvl2pPr algn="l" rtl="0" eaLnBrk="0" fontAlgn="base" hangingPunct="0">
        <a:lnSpc>
          <a:spcPct val="80000"/>
        </a:lnSpc>
        <a:spcBef>
          <a:spcPct val="0"/>
        </a:spcBef>
        <a:spcAft>
          <a:spcPct val="0"/>
        </a:spcAft>
        <a:defRPr sz="4400">
          <a:solidFill>
            <a:schemeClr val="tx2"/>
          </a:solidFill>
          <a:latin typeface="Arial Black" pitchFamily="34" charset="0"/>
        </a:defRPr>
      </a:lvl2pPr>
      <a:lvl3pPr algn="l" rtl="0" eaLnBrk="0" fontAlgn="base" hangingPunct="0">
        <a:lnSpc>
          <a:spcPct val="80000"/>
        </a:lnSpc>
        <a:spcBef>
          <a:spcPct val="0"/>
        </a:spcBef>
        <a:spcAft>
          <a:spcPct val="0"/>
        </a:spcAft>
        <a:defRPr sz="4400">
          <a:solidFill>
            <a:schemeClr val="tx2"/>
          </a:solidFill>
          <a:latin typeface="Arial Black" pitchFamily="34" charset="0"/>
        </a:defRPr>
      </a:lvl3pPr>
      <a:lvl4pPr algn="l" rtl="0" eaLnBrk="0" fontAlgn="base" hangingPunct="0">
        <a:lnSpc>
          <a:spcPct val="80000"/>
        </a:lnSpc>
        <a:spcBef>
          <a:spcPct val="0"/>
        </a:spcBef>
        <a:spcAft>
          <a:spcPct val="0"/>
        </a:spcAft>
        <a:defRPr sz="4400">
          <a:solidFill>
            <a:schemeClr val="tx2"/>
          </a:solidFill>
          <a:latin typeface="Arial Black" pitchFamily="34" charset="0"/>
        </a:defRPr>
      </a:lvl4pPr>
      <a:lvl5pPr algn="l" rtl="0" eaLnBrk="0" fontAlgn="base" hangingPunct="0">
        <a:lnSpc>
          <a:spcPct val="80000"/>
        </a:lnSpc>
        <a:spcBef>
          <a:spcPct val="0"/>
        </a:spcBef>
        <a:spcAft>
          <a:spcPct val="0"/>
        </a:spcAft>
        <a:defRPr sz="4400">
          <a:solidFill>
            <a:schemeClr val="tx2"/>
          </a:solidFill>
          <a:latin typeface="Arial Black" pitchFamily="34" charset="0"/>
        </a:defRPr>
      </a:lvl5pPr>
      <a:lvl6pPr marL="457200" algn="l" rtl="0" fontAlgn="base">
        <a:lnSpc>
          <a:spcPct val="80000"/>
        </a:lnSpc>
        <a:spcBef>
          <a:spcPct val="0"/>
        </a:spcBef>
        <a:spcAft>
          <a:spcPct val="0"/>
        </a:spcAft>
        <a:defRPr sz="4400">
          <a:solidFill>
            <a:schemeClr val="tx2"/>
          </a:solidFill>
          <a:latin typeface="Arial Black" pitchFamily="34" charset="0"/>
        </a:defRPr>
      </a:lvl6pPr>
      <a:lvl7pPr marL="914400" algn="l" rtl="0" fontAlgn="base">
        <a:lnSpc>
          <a:spcPct val="80000"/>
        </a:lnSpc>
        <a:spcBef>
          <a:spcPct val="0"/>
        </a:spcBef>
        <a:spcAft>
          <a:spcPct val="0"/>
        </a:spcAft>
        <a:defRPr sz="4400">
          <a:solidFill>
            <a:schemeClr val="tx2"/>
          </a:solidFill>
          <a:latin typeface="Arial Black" pitchFamily="34" charset="0"/>
        </a:defRPr>
      </a:lvl7pPr>
      <a:lvl8pPr marL="1371600" algn="l" rtl="0" fontAlgn="base">
        <a:lnSpc>
          <a:spcPct val="80000"/>
        </a:lnSpc>
        <a:spcBef>
          <a:spcPct val="0"/>
        </a:spcBef>
        <a:spcAft>
          <a:spcPct val="0"/>
        </a:spcAft>
        <a:defRPr sz="4400">
          <a:solidFill>
            <a:schemeClr val="tx2"/>
          </a:solidFill>
          <a:latin typeface="Arial Black" pitchFamily="34" charset="0"/>
        </a:defRPr>
      </a:lvl8pPr>
      <a:lvl9pPr marL="1828800" algn="l" rtl="0" fontAlgn="base">
        <a:lnSpc>
          <a:spcPct val="80000"/>
        </a:lnSpc>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accent2"/>
        </a:buClr>
        <a:buSzPct val="75000"/>
        <a:buFont typeface="Wingdings" pitchFamily="2" charset="2"/>
        <a:buChar char="n"/>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6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5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www.appleblossomart.net/Wallpapers/load.php?newfile=prodson1024wp.zip" TargetMode="External"/><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hyperlink" Target="http://www.appleblossomart.net/Wallpapers/load.php?newfile=prodson1024wp.zip" TargetMode="External"/><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42" name="Picture 2" descr="passionhome"/>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0243" name="TextBox 4"/>
          <p:cNvSpPr txBox="1">
            <a:spLocks noChangeArrowheads="1"/>
          </p:cNvSpPr>
          <p:nvPr/>
        </p:nvSpPr>
        <p:spPr bwMode="auto">
          <a:xfrm>
            <a:off x="4214813" y="357188"/>
            <a:ext cx="71437" cy="369887"/>
          </a:xfrm>
          <a:prstGeom prst="rect">
            <a:avLst/>
          </a:prstGeom>
          <a:noFill/>
          <a:ln w="9525">
            <a:noFill/>
            <a:miter lim="800000"/>
            <a:headEnd/>
            <a:tailEnd/>
          </a:ln>
        </p:spPr>
        <p:txBody>
          <a:bodyPr>
            <a:spAutoFit/>
          </a:bodyPr>
          <a:lstStyle/>
          <a:p>
            <a:endParaRPr lang="en-US" dirty="0"/>
          </a:p>
        </p:txBody>
      </p:sp>
      <p:sp>
        <p:nvSpPr>
          <p:cNvPr id="7" name="Rectangle 6"/>
          <p:cNvSpPr/>
          <p:nvPr/>
        </p:nvSpPr>
        <p:spPr>
          <a:xfrm>
            <a:off x="4114800" y="1600200"/>
            <a:ext cx="4643470" cy="2308324"/>
          </a:xfrm>
          <a:prstGeom prst="rect">
            <a:avLst/>
          </a:prstGeom>
          <a:solidFill>
            <a:schemeClr val="accent3">
              <a:lumMod val="20000"/>
              <a:lumOff val="80000"/>
            </a:schemeClr>
          </a:solid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LA SANGRE </a:t>
            </a:r>
            <a:r>
              <a:rPr lang="en-US"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DERRAMADA</a:t>
            </a:r>
            <a:endPar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ndParaRPr>
          </a:p>
          <a:p>
            <a:pPr algn="ctr">
              <a:defRPr/>
            </a:pP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DE CRISTO</a:t>
            </a:r>
            <a:endParaRPr lang="en-US" sz="4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ndParaRPr>
          </a:p>
        </p:txBody>
      </p:sp>
      <p:sp>
        <p:nvSpPr>
          <p:cNvPr id="10252" name="Slide Number Placeholder 7"/>
          <p:cNvSpPr>
            <a:spLocks noGrp="1"/>
          </p:cNvSpPr>
          <p:nvPr>
            <p:ph type="sldNum" sz="quarter" idx="12"/>
          </p:nvPr>
        </p:nvSpPr>
        <p:spPr>
          <a:noFill/>
        </p:spPr>
        <p:txBody>
          <a:bodyPr/>
          <a:lstStyle/>
          <a:p>
            <a:fld id="{DCE33FA5-EF66-483A-8C34-50F51241A26D}" type="slidenum">
              <a:rPr lang="en-US" smtClean="0"/>
              <a:pPr/>
              <a:t>1</a:t>
            </a:fld>
            <a:endParaRPr lang="en-US" dirty="0" smtClean="0"/>
          </a:p>
        </p:txBody>
      </p:sp>
      <p:sp>
        <p:nvSpPr>
          <p:cNvPr id="10253" name="TextBox 10"/>
          <p:cNvSpPr txBox="1">
            <a:spLocks noChangeArrowheads="1"/>
          </p:cNvSpPr>
          <p:nvPr/>
        </p:nvSpPr>
        <p:spPr bwMode="auto">
          <a:xfrm>
            <a:off x="8358188" y="6429375"/>
            <a:ext cx="785812" cy="307975"/>
          </a:xfrm>
          <a:prstGeom prst="rect">
            <a:avLst/>
          </a:prstGeom>
          <a:noFill/>
          <a:ln w="9525">
            <a:noFill/>
            <a:miter lim="800000"/>
            <a:headEnd/>
            <a:tailEnd/>
          </a:ln>
        </p:spPr>
        <p:txBody>
          <a:bodyPr>
            <a:spAutoFit/>
          </a:bodyPr>
          <a:lstStyle/>
          <a:p>
            <a:r>
              <a:rPr lang="en-US" sz="1400" dirty="0">
                <a:solidFill>
                  <a:schemeClr val="bg1"/>
                </a:solidFill>
                <a:latin typeface="Arial Black" pitchFamily="34" charset="0"/>
              </a:rPr>
              <a:t>5</a:t>
            </a:r>
          </a:p>
        </p:txBody>
      </p:sp>
    </p:spTree>
  </p:cSld>
  <p:clrMapOvr>
    <a:masterClrMapping/>
  </p:clrMapOvr>
  <p:transition spd="med">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029200" y="1066800"/>
            <a:ext cx="4114800" cy="1143000"/>
          </a:xfrm>
        </p:spPr>
        <p:txBody>
          <a:bodyPr>
            <a:noAutofit/>
          </a:bodyPr>
          <a:lstStyle/>
          <a:p>
            <a:r>
              <a:rPr lang="en-US" sz="2800" i="1" dirty="0" smtClean="0">
                <a:solidFill>
                  <a:srgbClr val="0000FF"/>
                </a:solidFill>
                <a:latin typeface="Arial Black" pitchFamily="34" charset="0"/>
              </a:rPr>
              <a:t/>
            </a:r>
            <a:br>
              <a:rPr lang="en-US" sz="2800" i="1" dirty="0" smtClean="0">
                <a:solidFill>
                  <a:srgbClr val="0000FF"/>
                </a:solidFill>
                <a:latin typeface="Arial Black" pitchFamily="34" charset="0"/>
              </a:rPr>
            </a:br>
            <a:r>
              <a:rPr lang="en-US" sz="2800" i="1" dirty="0" smtClean="0">
                <a:solidFill>
                  <a:srgbClr val="0000FF"/>
                </a:solidFill>
                <a:latin typeface="Arial Black" pitchFamily="34" charset="0"/>
              </a:rPr>
              <a:t>SOMOS </a:t>
            </a:r>
            <a:r>
              <a:rPr lang="en-US" sz="2800" i="1" u="sng" dirty="0" smtClean="0">
                <a:solidFill>
                  <a:srgbClr val="0000FF"/>
                </a:solidFill>
                <a:latin typeface="Arial Black" pitchFamily="34" charset="0"/>
              </a:rPr>
              <a:t>JUSTIFICADOS</a:t>
            </a:r>
            <a:r>
              <a:rPr lang="en-US" sz="2800" i="1" dirty="0" smtClean="0">
                <a:solidFill>
                  <a:srgbClr val="006600"/>
                </a:solidFill>
                <a:latin typeface="Arial Black" pitchFamily="34" charset="0"/>
              </a:rPr>
              <a:t/>
            </a:r>
            <a:br>
              <a:rPr lang="en-US" sz="2800" i="1" dirty="0" smtClean="0">
                <a:solidFill>
                  <a:srgbClr val="006600"/>
                </a:solidFill>
                <a:latin typeface="Arial Black" pitchFamily="34" charset="0"/>
              </a:rPr>
            </a:br>
            <a:endParaRPr lang="en-US" sz="2800" u="sng" dirty="0">
              <a:latin typeface="Arial Black" pitchFamily="34" charset="0"/>
            </a:endParaRPr>
          </a:p>
        </p:txBody>
      </p:sp>
      <p:sp>
        <p:nvSpPr>
          <p:cNvPr id="7" name="Content Placeholder 6"/>
          <p:cNvSpPr>
            <a:spLocks noGrp="1"/>
          </p:cNvSpPr>
          <p:nvPr>
            <p:ph sz="half" idx="1"/>
          </p:nvPr>
        </p:nvSpPr>
        <p:spPr>
          <a:xfrm>
            <a:off x="304800" y="2819400"/>
            <a:ext cx="8458200" cy="3581400"/>
          </a:xfrm>
        </p:spPr>
        <p:txBody>
          <a:bodyPr>
            <a:normAutofit/>
          </a:bodyPr>
          <a:lstStyle/>
          <a:p>
            <a:pPr>
              <a:buNone/>
            </a:pPr>
            <a:r>
              <a:rPr lang="es-MX" sz="2400" b="1" dirty="0" smtClean="0">
                <a:solidFill>
                  <a:srgbClr val="0000FF"/>
                </a:solidFill>
                <a:latin typeface="Arial Black" pitchFamily="34" charset="0"/>
                <a:cs typeface="Arial" pitchFamily="34" charset="0"/>
              </a:rPr>
              <a:t>JUSTIFICAR</a:t>
            </a:r>
            <a:r>
              <a:rPr lang="es-MX" sz="2400" b="1" dirty="0" smtClean="0">
                <a:latin typeface="Arial Black" pitchFamily="34" charset="0"/>
                <a:cs typeface="Arial" pitchFamily="34" charset="0"/>
              </a:rPr>
              <a:t> = </a:t>
            </a:r>
            <a:r>
              <a:rPr lang="es-ES" sz="2400" b="1" dirty="0" smtClean="0">
                <a:latin typeface="Arial Black" pitchFamily="34" charset="0"/>
                <a:cs typeface="Arial" pitchFamily="34" charset="0"/>
              </a:rPr>
              <a:t>sed absuelto, declarado y tratado como justo; no culpable</a:t>
            </a:r>
          </a:p>
          <a:p>
            <a:pPr>
              <a:buNone/>
            </a:pPr>
            <a:r>
              <a:rPr lang="es-ES" b="1"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rPr>
              <a:t>ROM 5:8-9</a:t>
            </a:r>
          </a:p>
          <a:p>
            <a:pPr>
              <a:buNone/>
            </a:pPr>
            <a:r>
              <a:rPr lang="es-ES" sz="2400" b="1" dirty="0" smtClean="0">
                <a:latin typeface="Arial Black" pitchFamily="34" charset="0"/>
                <a:cs typeface="Arial" pitchFamily="34" charset="0"/>
                <a:sym typeface="Wingdings 3"/>
              </a:rPr>
              <a:t> </a:t>
            </a:r>
            <a:r>
              <a:rPr lang="es-ES" sz="2400" b="1" u="sng" dirty="0" smtClean="0">
                <a:solidFill>
                  <a:srgbClr val="0000FF"/>
                </a:solidFill>
                <a:latin typeface="Arial Black" pitchFamily="34" charset="0"/>
                <a:cs typeface="Arial" pitchFamily="34" charset="0"/>
              </a:rPr>
              <a:t>El medio </a:t>
            </a:r>
            <a:r>
              <a:rPr lang="es-ES" sz="2400" b="1" dirty="0" smtClean="0">
                <a:latin typeface="Arial Black" pitchFamily="34" charset="0"/>
                <a:cs typeface="Arial" pitchFamily="34" charset="0"/>
              </a:rPr>
              <a:t>por cual somos </a:t>
            </a:r>
            <a:r>
              <a:rPr lang="es-ES" sz="2400" b="1" u="sng" dirty="0" smtClean="0">
                <a:solidFill>
                  <a:srgbClr val="0000FF"/>
                </a:solidFill>
                <a:latin typeface="Arial Black" pitchFamily="34" charset="0"/>
                <a:cs typeface="Arial" pitchFamily="34" charset="0"/>
              </a:rPr>
              <a:t>justificados</a:t>
            </a:r>
            <a:r>
              <a:rPr lang="es-ES" sz="2400" b="1" dirty="0" smtClean="0">
                <a:latin typeface="Arial Black" pitchFamily="34" charset="0"/>
                <a:cs typeface="Arial" pitchFamily="34" charset="0"/>
              </a:rPr>
              <a:t> es                 </a:t>
            </a:r>
            <a:r>
              <a:rPr lang="es-ES" b="1" dirty="0" smtClean="0">
                <a:latin typeface="Arial Black" pitchFamily="34" charset="0"/>
                <a:cs typeface="Arial" pitchFamily="34" charset="0"/>
              </a:rPr>
              <a:t>“</a:t>
            </a:r>
            <a:r>
              <a:rPr lang="es-ES" b="1" i="1" u="sng" dirty="0" smtClean="0">
                <a:solidFill>
                  <a:srgbClr val="0000FF"/>
                </a:solidFill>
                <a:latin typeface="Arial Black" pitchFamily="34" charset="0"/>
                <a:cs typeface="Arial" pitchFamily="34" charset="0"/>
              </a:rPr>
              <a:t>la sangre derramada de Cristo</a:t>
            </a:r>
            <a:r>
              <a:rPr lang="es-ES" b="1" i="1" dirty="0" smtClean="0">
                <a:latin typeface="Arial Black" pitchFamily="34" charset="0"/>
                <a:cs typeface="Arial" pitchFamily="34" charset="0"/>
              </a:rPr>
              <a:t>”</a:t>
            </a:r>
            <a:r>
              <a:rPr lang="es-ES" b="1" dirty="0" smtClean="0">
                <a:latin typeface="Arial Black" pitchFamily="34" charset="0"/>
                <a:cs typeface="Arial" pitchFamily="34" charset="0"/>
              </a:rPr>
              <a:t> </a:t>
            </a:r>
            <a:endParaRPr lang="es-ES" sz="2400" b="1" dirty="0" smtClean="0">
              <a:latin typeface="Arial Black" pitchFamily="34" charset="0"/>
              <a:cs typeface="Arial" pitchFamily="34" charset="0"/>
            </a:endParaRPr>
          </a:p>
          <a:p>
            <a:pPr>
              <a:buNone/>
            </a:pPr>
            <a:r>
              <a:rPr lang="es-ES" sz="2400" b="1" dirty="0" smtClean="0">
                <a:latin typeface="Arial Black" pitchFamily="34" charset="0"/>
                <a:cs typeface="Arial" pitchFamily="34" charset="0"/>
                <a:sym typeface="Wingdings 3"/>
              </a:rPr>
              <a:t> </a:t>
            </a:r>
            <a:r>
              <a:rPr lang="es-ES" sz="2400" b="1" dirty="0" smtClean="0">
                <a:latin typeface="Arial Black" pitchFamily="34" charset="0"/>
                <a:cs typeface="Arial" pitchFamily="34" charset="0"/>
              </a:rPr>
              <a:t>Y otra vez Dios </a:t>
            </a:r>
            <a:r>
              <a:rPr lang="es-ES" sz="2400" b="1" u="sng" dirty="0" smtClean="0">
                <a:solidFill>
                  <a:srgbClr val="0000FF"/>
                </a:solidFill>
                <a:latin typeface="Arial Black" pitchFamily="34" charset="0"/>
                <a:cs typeface="Arial" pitchFamily="34" charset="0"/>
              </a:rPr>
              <a:t>nos </a:t>
            </a:r>
            <a:r>
              <a:rPr lang="es-MX" sz="2400" b="1" u="sng" dirty="0" smtClean="0">
                <a:solidFill>
                  <a:srgbClr val="0000FF"/>
                </a:solidFill>
                <a:latin typeface="Arial Black" pitchFamily="34" charset="0"/>
                <a:cs typeface="Arial" pitchFamily="34" charset="0"/>
              </a:rPr>
              <a:t>justificó </a:t>
            </a:r>
            <a:r>
              <a:rPr lang="es-ES" sz="2400" b="1" dirty="0" smtClean="0">
                <a:latin typeface="Arial Black" pitchFamily="34" charset="0"/>
                <a:cs typeface="Arial" pitchFamily="34" charset="0"/>
              </a:rPr>
              <a:t>cuando no lo merecíamos! (</a:t>
            </a:r>
            <a:r>
              <a:rPr lang="es-ES" sz="2400" b="1" dirty="0" smtClean="0">
                <a:solidFill>
                  <a:srgbClr val="FF0000"/>
                </a:solidFill>
                <a:latin typeface="Arial Black" pitchFamily="34" charset="0"/>
                <a:cs typeface="Arial" pitchFamily="34" charset="0"/>
              </a:rPr>
              <a:t>v.10</a:t>
            </a:r>
            <a:r>
              <a:rPr lang="es-ES" sz="2400" b="1" dirty="0" smtClean="0">
                <a:latin typeface="Arial Black" pitchFamily="34" charset="0"/>
                <a:cs typeface="Arial" pitchFamily="34" charset="0"/>
              </a:rPr>
              <a:t>)</a:t>
            </a:r>
          </a:p>
          <a:p>
            <a:pPr>
              <a:buNone/>
            </a:pPr>
            <a:r>
              <a:rPr lang="es-ES" b="1" dirty="0" smtClean="0">
                <a:latin typeface="Arial Black" pitchFamily="34" charset="0"/>
                <a:cs typeface="Arial" pitchFamily="34" charset="0"/>
              </a:rPr>
              <a:t>                     </a:t>
            </a:r>
            <a:r>
              <a:rPr lang="en-US" b="1" dirty="0" smtClean="0">
                <a:solidFill>
                  <a:srgbClr val="0000FF"/>
                </a:solidFill>
                <a:latin typeface="Arial Black" pitchFamily="34" charset="0"/>
              </a:rPr>
              <a:t>¡</a:t>
            </a:r>
            <a:r>
              <a:rPr lang="es-ES" b="1" u="sng" dirty="0" smtClean="0">
                <a:solidFill>
                  <a:srgbClr val="0000FF"/>
                </a:solidFill>
                <a:latin typeface="Arial Black" pitchFamily="34" charset="0"/>
                <a:cs typeface="Arial" pitchFamily="34" charset="0"/>
              </a:rPr>
              <a:t>Que </a:t>
            </a:r>
            <a:r>
              <a:rPr lang="es-MX" b="1" u="sng" dirty="0" smtClean="0">
                <a:solidFill>
                  <a:srgbClr val="0000FF"/>
                </a:solidFill>
                <a:latin typeface="Arial Black" pitchFamily="34" charset="0"/>
                <a:cs typeface="Arial" pitchFamily="34" charset="0"/>
              </a:rPr>
              <a:t>Bendición</a:t>
            </a:r>
            <a:r>
              <a:rPr lang="es-ES" b="1" dirty="0" smtClean="0">
                <a:solidFill>
                  <a:srgbClr val="0000FF"/>
                </a:solidFill>
                <a:latin typeface="Arial Black" pitchFamily="34" charset="0"/>
                <a:cs typeface="Arial" pitchFamily="34" charset="0"/>
              </a:rPr>
              <a:t>!  </a:t>
            </a:r>
          </a:p>
          <a:p>
            <a:pPr>
              <a:buNone/>
            </a:pPr>
            <a:endParaRPr lang="es-MX" sz="2200" b="1" u="sng" dirty="0" smtClean="0">
              <a:solidFill>
                <a:srgbClr val="0000FF"/>
              </a:solidFill>
              <a:latin typeface="Arial" pitchFamily="34" charset="0"/>
              <a:cs typeface="Arial" pitchFamily="34" charset="0"/>
            </a:endParaRPr>
          </a:p>
          <a:p>
            <a:pPr>
              <a:buNone/>
            </a:pPr>
            <a:endParaRPr lang="en-US" sz="2400" b="1" dirty="0">
              <a:latin typeface="Arial" pitchFamily="34" charset="0"/>
              <a:cs typeface="Arial" pitchFamily="34" charset="0"/>
            </a:endParaRPr>
          </a:p>
        </p:txBody>
      </p:sp>
      <p:pic>
        <p:nvPicPr>
          <p:cNvPr id="6" name="Picture 2" descr="http://www.sillyjokes.co.uk/images/wacky/horror/dripping-blood.jpg"/>
          <p:cNvPicPr>
            <a:picLocks noChangeAspect="1" noChangeArrowheads="1"/>
          </p:cNvPicPr>
          <p:nvPr/>
        </p:nvPicPr>
        <p:blipFill>
          <a:blip r:embed="rId2" cstate="print"/>
          <a:srcRect/>
          <a:stretch>
            <a:fillRect/>
          </a:stretch>
        </p:blipFill>
        <p:spPr bwMode="auto">
          <a:xfrm>
            <a:off x="-1" y="1"/>
            <a:ext cx="4373219" cy="1828799"/>
          </a:xfrm>
          <a:prstGeom prst="rect">
            <a:avLst/>
          </a:prstGeom>
          <a:noFill/>
          <a:ln>
            <a:noFill/>
          </a:ln>
        </p:spPr>
      </p:pic>
      <p:pic>
        <p:nvPicPr>
          <p:cNvPr id="9" name="Picture 6" descr="http://www.world-changers.net/atf/cf/%7b813e1b7b-4203-4cfb-8e02-ca17a3e4d46d%7d/PURPLE%20logo.jpg"/>
          <p:cNvPicPr>
            <a:picLocks noChangeAspect="1" noChangeArrowheads="1"/>
          </p:cNvPicPr>
          <p:nvPr/>
        </p:nvPicPr>
        <p:blipFill>
          <a:blip r:embed="rId3" cstate="print"/>
          <a:srcRect/>
          <a:stretch>
            <a:fillRect/>
          </a:stretch>
        </p:blipFill>
        <p:spPr bwMode="auto">
          <a:xfrm>
            <a:off x="1981200" y="0"/>
            <a:ext cx="2895600" cy="2895600"/>
          </a:xfrm>
          <a:prstGeom prst="rect">
            <a:avLst/>
          </a:prstGeom>
          <a:noFill/>
          <a:ln w="9525">
            <a:noFill/>
            <a:miter lim="800000"/>
            <a:headEnd/>
            <a:tailEnd/>
          </a:ln>
        </p:spPr>
      </p:pic>
      <p:sp>
        <p:nvSpPr>
          <p:cNvPr id="12" name="Rectangle 11"/>
          <p:cNvSpPr/>
          <p:nvPr/>
        </p:nvSpPr>
        <p:spPr>
          <a:xfrm>
            <a:off x="1676400" y="1828800"/>
            <a:ext cx="32766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chemeClr val="tx1"/>
                </a:solidFill>
                <a:effectLst>
                  <a:outerShdw blurRad="38100" dist="38100" dir="2700000" algn="tl">
                    <a:srgbClr val="000000">
                      <a:alpha val="43137"/>
                    </a:srgbClr>
                  </a:outerShdw>
                </a:effectLst>
                <a:latin typeface="Arial Black" pitchFamily="34" charset="0"/>
              </a:rPr>
              <a:t>  </a:t>
            </a:r>
            <a:endParaRPr lang="en-US" sz="2800" b="1" dirty="0">
              <a:solidFill>
                <a:schemeClr val="tx1"/>
              </a:solidFill>
              <a:effectLst>
                <a:outerShdw blurRad="38100" dist="38100" dir="2700000" algn="tl">
                  <a:srgbClr val="000000">
                    <a:alpha val="43137"/>
                  </a:srgbClr>
                </a:outerShdw>
              </a:effectLst>
              <a:latin typeface="Arial Black" pitchFamily="34" charset="0"/>
            </a:endParaRPr>
          </a:p>
        </p:txBody>
      </p:sp>
      <p:sp>
        <p:nvSpPr>
          <p:cNvPr id="8" name="Rectangle 7"/>
          <p:cNvSpPr/>
          <p:nvPr/>
        </p:nvSpPr>
        <p:spPr>
          <a:xfrm>
            <a:off x="4967203" y="228600"/>
            <a:ext cx="3944286" cy="830997"/>
          </a:xfrm>
          <a:prstGeom prst="rect">
            <a:avLst/>
          </a:prstGeom>
          <a:noFill/>
        </p:spPr>
        <p:txBody>
          <a:bodyPr wrap="none" lIns="91440" tIns="45720" rIns="91440" bIns="45720">
            <a:spAutoFit/>
          </a:bodyPr>
          <a:lstStyle/>
          <a:p>
            <a:pPr algn="ctr"/>
            <a:r>
              <a:rPr lang="es-MX" sz="2400" i="1" dirty="0" smtClean="0">
                <a:ln w="1905"/>
                <a:solidFill>
                  <a:srgbClr val="C00000"/>
                </a:solidFill>
                <a:effectLst>
                  <a:outerShdw blurRad="38100" dist="38100" dir="2700000" algn="tl">
                    <a:srgbClr val="000000">
                      <a:alpha val="43137"/>
                    </a:srgbClr>
                  </a:outerShdw>
                </a:effectLst>
                <a:latin typeface="Arial Black" pitchFamily="34" charset="0"/>
              </a:rPr>
              <a:t>Por la sangre </a:t>
            </a:r>
          </a:p>
          <a:p>
            <a:pPr algn="ctr"/>
            <a:r>
              <a:rPr lang="es-MX" sz="2400" i="1" dirty="0" smtClean="0">
                <a:ln w="1905"/>
                <a:solidFill>
                  <a:srgbClr val="C00000"/>
                </a:solidFill>
                <a:effectLst>
                  <a:outerShdw blurRad="38100" dist="38100" dir="2700000" algn="tl">
                    <a:srgbClr val="000000">
                      <a:alpha val="43137"/>
                    </a:srgbClr>
                  </a:outerShdw>
                </a:effectLst>
                <a:latin typeface="Arial Black" pitchFamily="34" charset="0"/>
              </a:rPr>
              <a:t>d</a:t>
            </a:r>
            <a:r>
              <a:rPr lang="es-MX" sz="2400" i="1" cap="none" spc="0" dirty="0" smtClean="0">
                <a:ln w="1905"/>
                <a:solidFill>
                  <a:srgbClr val="C00000"/>
                </a:solidFill>
                <a:effectLst>
                  <a:outerShdw blurRad="38100" dist="38100" dir="2700000" algn="tl">
                    <a:srgbClr val="000000">
                      <a:alpha val="43137"/>
                    </a:srgbClr>
                  </a:outerShdw>
                </a:effectLst>
                <a:latin typeface="Arial Black" pitchFamily="34" charset="0"/>
              </a:rPr>
              <a:t>erramada de Cristo…</a:t>
            </a:r>
            <a:endParaRPr lang="es-MX" sz="2400" i="1" cap="none" spc="0" dirty="0">
              <a:ln w="1905"/>
              <a:solidFill>
                <a:srgbClr val="C00000"/>
              </a:solidFill>
              <a:effectLst>
                <a:outerShdw blurRad="38100" dist="38100" dir="2700000" algn="tl">
                  <a:srgbClr val="000000">
                    <a:alpha val="43137"/>
                  </a:srgbClr>
                </a:outerShdw>
              </a:effectLst>
              <a:latin typeface="Arial Black" pitchFamily="34" charset="0"/>
            </a:endParaRPr>
          </a:p>
        </p:txBody>
      </p:sp>
    </p:spTree>
  </p:cSld>
  <p:clrMapOvr>
    <a:masterClrMapping/>
  </p:clrMapOvr>
  <p:transition spd="med">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1000" fill="hold"/>
                                        <p:tgtEl>
                                          <p:spTgt spid="9"/>
                                        </p:tgtEl>
                                        <p:attrNameLst>
                                          <p:attrName>ppt_w</p:attrName>
                                        </p:attrNameLst>
                                      </p:cBhvr>
                                      <p:tavLst>
                                        <p:tav tm="0">
                                          <p:val>
                                            <p:fltVal val="0"/>
                                          </p:val>
                                        </p:tav>
                                        <p:tav tm="100000">
                                          <p:val>
                                            <p:strVal val="#ppt_w"/>
                                          </p:val>
                                        </p:tav>
                                      </p:tavLst>
                                    </p:anim>
                                    <p:anim calcmode="lin" valueType="num">
                                      <p:cBhvr>
                                        <p:cTn id="12" dur="1000" fill="hold"/>
                                        <p:tgtEl>
                                          <p:spTgt spid="9"/>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17" presetClass="entr" presetSubtype="1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 calcmode="lin" valueType="num">
                                      <p:cBhvr>
                                        <p:cTn id="17"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nodeType="click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from="(-#ppt_w/2)" to="(#ppt_x)" calcmode="lin" valueType="num">
                                      <p:cBhvr>
                                        <p:cTn id="23" dur="600" fill="hold">
                                          <p:stCondLst>
                                            <p:cond delay="0"/>
                                          </p:stCondLst>
                                        </p:cTn>
                                        <p:tgtEl>
                                          <p:spTgt spid="7">
                                            <p:txEl>
                                              <p:pRg st="1" end="1"/>
                                            </p:txEl>
                                          </p:spTgt>
                                        </p:tgtEl>
                                        <p:attrNameLst>
                                          <p:attrName>ppt_x</p:attrName>
                                        </p:attrNameLst>
                                      </p:cBhvr>
                                    </p:anim>
                                    <p:anim from="0" to="-1.0" calcmode="lin" valueType="num">
                                      <p:cBhvr>
                                        <p:cTn id="24" dur="200" decel="50000" autoRev="1" fill="hold">
                                          <p:stCondLst>
                                            <p:cond delay="600"/>
                                          </p:stCondLst>
                                        </p:cTn>
                                        <p:tgtEl>
                                          <p:spTgt spid="7">
                                            <p:txEl>
                                              <p:pRg st="1" end="1"/>
                                            </p:txEl>
                                          </p:spTgt>
                                        </p:tgtEl>
                                        <p:attrNameLst>
                                          <p:attrName>xshear</p:attrName>
                                        </p:attrNameLst>
                                      </p:cBhvr>
                                    </p:anim>
                                    <p:animScale>
                                      <p:cBhvr>
                                        <p:cTn id="25" dur="200" decel="100000" autoRev="1" fill="hold">
                                          <p:stCondLst>
                                            <p:cond delay="600"/>
                                          </p:stCondLst>
                                        </p:cTn>
                                        <p:tgtEl>
                                          <p:spTgt spid="7">
                                            <p:txEl>
                                              <p:pRg st="1" end="1"/>
                                            </p:txEl>
                                          </p:spTgt>
                                        </p:tgtEl>
                                      </p:cBhvr>
                                      <p:from x="100000" y="100000"/>
                                      <p:to x="80000" y="100000"/>
                                    </p:animScale>
                                    <p:anim by="(#ppt_h/3+#ppt_w*0.1)" calcmode="lin" valueType="num">
                                      <p:cBhvr additive="sum">
                                        <p:cTn id="26" dur="200" decel="100000" autoRev="1" fill="hold">
                                          <p:stCondLst>
                                            <p:cond delay="600"/>
                                          </p:stCondLst>
                                        </p:cTn>
                                        <p:tgtEl>
                                          <p:spTgt spid="7">
                                            <p:txEl>
                                              <p:pRg st="1" end="1"/>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anim calcmode="lin" valueType="num">
                                      <p:cBhvr>
                                        <p:cTn id="31"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7">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 calcmode="lin" valueType="num">
                                      <p:cBhvr>
                                        <p:cTn id="37"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38" dur="500" fill="hold"/>
                                        <p:tgtEl>
                                          <p:spTgt spid="7">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30" presetClass="entr" presetSubtype="0" fill="hold" nodeType="clickEffect">
                                  <p:stCondLst>
                                    <p:cond delay="0"/>
                                  </p:stCondLst>
                                  <p:childTnLst>
                                    <p:set>
                                      <p:cBhvr>
                                        <p:cTn id="42" dur="1" fill="hold">
                                          <p:stCondLst>
                                            <p:cond delay="0"/>
                                          </p:stCondLst>
                                        </p:cTn>
                                        <p:tgtEl>
                                          <p:spTgt spid="7">
                                            <p:txEl>
                                              <p:pRg st="4" end="4"/>
                                            </p:txEl>
                                          </p:spTgt>
                                        </p:tgtEl>
                                        <p:attrNameLst>
                                          <p:attrName>style.visibility</p:attrName>
                                        </p:attrNameLst>
                                      </p:cBhvr>
                                      <p:to>
                                        <p:strVal val="visible"/>
                                      </p:to>
                                    </p:set>
                                    <p:animEffect transition="in" filter="fade">
                                      <p:cBhvr>
                                        <p:cTn id="43" dur="800" decel="100000"/>
                                        <p:tgtEl>
                                          <p:spTgt spid="7">
                                            <p:txEl>
                                              <p:pRg st="4" end="4"/>
                                            </p:txEl>
                                          </p:spTgt>
                                        </p:tgtEl>
                                      </p:cBhvr>
                                    </p:animEffect>
                                    <p:anim calcmode="lin" valueType="num">
                                      <p:cBhvr>
                                        <p:cTn id="44" dur="800" decel="100000" fill="hold"/>
                                        <p:tgtEl>
                                          <p:spTgt spid="7">
                                            <p:txEl>
                                              <p:pRg st="4" end="4"/>
                                            </p:txEl>
                                          </p:spTgt>
                                        </p:tgtEl>
                                        <p:attrNameLst>
                                          <p:attrName>style.rotation</p:attrName>
                                        </p:attrNameLst>
                                      </p:cBhvr>
                                      <p:tavLst>
                                        <p:tav tm="0">
                                          <p:val>
                                            <p:fltVal val="-90"/>
                                          </p:val>
                                        </p:tav>
                                        <p:tav tm="100000">
                                          <p:val>
                                            <p:fltVal val="0"/>
                                          </p:val>
                                        </p:tav>
                                      </p:tavLst>
                                    </p:anim>
                                    <p:anim calcmode="lin" valueType="num">
                                      <p:cBhvr>
                                        <p:cTn id="45" dur="800" decel="100000" fill="hold"/>
                                        <p:tgtEl>
                                          <p:spTgt spid="7">
                                            <p:txEl>
                                              <p:pRg st="4" end="4"/>
                                            </p:txEl>
                                          </p:spTgt>
                                        </p:tgtEl>
                                        <p:attrNameLst>
                                          <p:attrName>ppt_x</p:attrName>
                                        </p:attrNameLst>
                                      </p:cBhvr>
                                      <p:tavLst>
                                        <p:tav tm="0">
                                          <p:val>
                                            <p:strVal val="#ppt_x+0.4"/>
                                          </p:val>
                                        </p:tav>
                                        <p:tav tm="100000">
                                          <p:val>
                                            <p:strVal val="#ppt_x-0.05"/>
                                          </p:val>
                                        </p:tav>
                                      </p:tavLst>
                                    </p:anim>
                                    <p:anim calcmode="lin" valueType="num">
                                      <p:cBhvr>
                                        <p:cTn id="46" dur="800" decel="100000" fill="hold"/>
                                        <p:tgtEl>
                                          <p:spTgt spid="7">
                                            <p:txEl>
                                              <p:pRg st="4" end="4"/>
                                            </p:txEl>
                                          </p:spTgt>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7">
                                            <p:txEl>
                                              <p:pRg st="4" end="4"/>
                                            </p:txEl>
                                          </p:spTgt>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7">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990600"/>
            <a:ext cx="4191000" cy="762000"/>
          </a:xfrm>
        </p:spPr>
        <p:txBody>
          <a:bodyPr>
            <a:normAutofit fontScale="90000"/>
          </a:bodyPr>
          <a:lstStyle/>
          <a:p>
            <a:r>
              <a:rPr lang="es-ES" sz="3100" dirty="0" smtClean="0">
                <a:latin typeface="Aachen BT" pitchFamily="18" charset="0"/>
              </a:rPr>
              <a:t/>
            </a:r>
            <a:br>
              <a:rPr lang="es-ES" sz="3100" dirty="0" smtClean="0">
                <a:latin typeface="Aachen BT" pitchFamily="18" charset="0"/>
              </a:rPr>
            </a:br>
            <a:r>
              <a:rPr lang="es-ES" dirty="0" smtClean="0">
                <a:latin typeface="Arial Black" pitchFamily="34" charset="0"/>
              </a:rPr>
              <a:t>CONCLUSION </a:t>
            </a:r>
            <a:r>
              <a:rPr lang="en-US" dirty="0" smtClean="0">
                <a:latin typeface="Arial Black" pitchFamily="34" charset="0"/>
              </a:rPr>
              <a:t/>
            </a:r>
            <a:br>
              <a:rPr lang="en-US" dirty="0" smtClean="0">
                <a:latin typeface="Arial Black" pitchFamily="34" charset="0"/>
              </a:rPr>
            </a:br>
            <a:endParaRPr lang="en-US" sz="3600" dirty="0">
              <a:latin typeface="Arial Black" pitchFamily="34" charset="0"/>
            </a:endParaRPr>
          </a:p>
        </p:txBody>
      </p:sp>
      <p:sp>
        <p:nvSpPr>
          <p:cNvPr id="7" name="Content Placeholder 6"/>
          <p:cNvSpPr>
            <a:spLocks noGrp="1"/>
          </p:cNvSpPr>
          <p:nvPr>
            <p:ph sz="half" idx="1"/>
          </p:nvPr>
        </p:nvSpPr>
        <p:spPr>
          <a:xfrm>
            <a:off x="304800" y="1981200"/>
            <a:ext cx="8305800" cy="4648200"/>
          </a:xfrm>
        </p:spPr>
        <p:txBody>
          <a:bodyPr>
            <a:normAutofit/>
          </a:bodyPr>
          <a:lstStyle/>
          <a:p>
            <a:pPr>
              <a:buFont typeface="Wingdings"/>
              <a:buChar char="v"/>
            </a:pPr>
            <a:r>
              <a:rPr lang="es-MX" b="1" dirty="0" smtClean="0">
                <a:latin typeface="Arial Black" pitchFamily="34" charset="0"/>
                <a:cs typeface="Arial" pitchFamily="34" charset="0"/>
                <a:sym typeface="Wingdings 3" pitchFamily="18" charset="2"/>
              </a:rPr>
              <a:t>Cuando consideramos seriamente sobre la sangre derramada de Cristo</a:t>
            </a:r>
          </a:p>
          <a:p>
            <a:pPr>
              <a:buNone/>
            </a:pPr>
            <a:r>
              <a:rPr lang="es-MX" b="1" dirty="0" smtClean="0">
                <a:latin typeface="Arial Black" pitchFamily="34" charset="0"/>
                <a:cs typeface="Arial" pitchFamily="34" charset="0"/>
                <a:sym typeface="Wingdings 3" pitchFamily="18" charset="2"/>
              </a:rPr>
              <a:t>   </a:t>
            </a:r>
            <a:r>
              <a:rPr lang="es-MX" b="1" u="sng" dirty="0" smtClean="0">
                <a:solidFill>
                  <a:srgbClr val="C00000"/>
                </a:solidFill>
                <a:effectLst>
                  <a:outerShdw blurRad="38100" dist="38100" dir="2700000" algn="tl">
                    <a:srgbClr val="000000">
                      <a:alpha val="43137"/>
                    </a:srgbClr>
                  </a:outerShdw>
                </a:effectLst>
                <a:latin typeface="Arial Black" pitchFamily="34" charset="0"/>
                <a:cs typeface="Arial" pitchFamily="34" charset="0"/>
                <a:sym typeface="Wingdings 3" pitchFamily="18" charset="2"/>
              </a:rPr>
              <a:t>nuestra alma se divide entre gozo y dolor</a:t>
            </a:r>
            <a:r>
              <a:rPr lang="es-MX" b="1" dirty="0" smtClean="0">
                <a:solidFill>
                  <a:srgbClr val="C00000"/>
                </a:solidFill>
                <a:effectLst>
                  <a:outerShdw blurRad="38100" dist="38100" dir="2700000" algn="tl">
                    <a:srgbClr val="000000">
                      <a:alpha val="43137"/>
                    </a:srgbClr>
                  </a:outerShdw>
                </a:effectLst>
                <a:latin typeface="Arial Black" pitchFamily="34" charset="0"/>
                <a:cs typeface="Arial" pitchFamily="34" charset="0"/>
                <a:sym typeface="Wingdings 3" pitchFamily="18" charset="2"/>
              </a:rPr>
              <a:t> – entre </a:t>
            </a:r>
            <a:r>
              <a:rPr lang="es-MX" b="1" u="sng" dirty="0" smtClean="0">
                <a:solidFill>
                  <a:srgbClr val="C00000"/>
                </a:solidFill>
                <a:effectLst>
                  <a:outerShdw blurRad="38100" dist="38100" dir="2700000" algn="tl">
                    <a:srgbClr val="000000">
                      <a:alpha val="43137"/>
                    </a:srgbClr>
                  </a:outerShdw>
                </a:effectLst>
                <a:latin typeface="Arial Black" pitchFamily="34" charset="0"/>
                <a:cs typeface="Arial" pitchFamily="34" charset="0"/>
                <a:sym typeface="Wingdings 3" pitchFamily="18" charset="2"/>
              </a:rPr>
              <a:t>gozo y tristeza</a:t>
            </a:r>
            <a:r>
              <a:rPr lang="es-MX" b="1" dirty="0" smtClean="0">
                <a:solidFill>
                  <a:srgbClr val="C00000"/>
                </a:solidFill>
                <a:effectLst>
                  <a:outerShdw blurRad="38100" dist="38100" dir="2700000" algn="tl">
                    <a:srgbClr val="000000">
                      <a:alpha val="43137"/>
                    </a:srgbClr>
                  </a:outerShdw>
                </a:effectLst>
                <a:latin typeface="Arial Black" pitchFamily="34" charset="0"/>
                <a:cs typeface="Arial" pitchFamily="34" charset="0"/>
                <a:sym typeface="Wingdings 3" pitchFamily="18" charset="2"/>
              </a:rPr>
              <a:t>!</a:t>
            </a:r>
          </a:p>
          <a:p>
            <a:pPr>
              <a:buNone/>
            </a:pPr>
            <a:r>
              <a:rPr lang="es-MX" b="1" dirty="0" smtClean="0">
                <a:solidFill>
                  <a:srgbClr val="006600"/>
                </a:solidFill>
                <a:latin typeface="Arial Black" pitchFamily="34" charset="0"/>
                <a:cs typeface="Arial" pitchFamily="34" charset="0"/>
                <a:sym typeface="Wingdings"/>
              </a:rPr>
              <a:t></a:t>
            </a:r>
            <a:r>
              <a:rPr lang="es-MX" b="1" dirty="0" smtClean="0">
                <a:latin typeface="Arial Black" pitchFamily="34" charset="0"/>
                <a:cs typeface="Arial" pitchFamily="34" charset="0"/>
                <a:sym typeface="Wingdings"/>
              </a:rPr>
              <a:t> </a:t>
            </a:r>
            <a:r>
              <a:rPr lang="es-MX" b="1" u="sng" dirty="0" smtClean="0">
                <a:solidFill>
                  <a:srgbClr val="0000FF"/>
                </a:solidFill>
                <a:latin typeface="Arial Black" pitchFamily="34" charset="0"/>
                <a:cs typeface="Arial" pitchFamily="34" charset="0"/>
                <a:sym typeface="Wingdings 3" pitchFamily="18" charset="2"/>
              </a:rPr>
              <a:t>Dolor y tristeza</a:t>
            </a:r>
            <a:r>
              <a:rPr lang="es-MX" b="1" dirty="0" smtClean="0">
                <a:latin typeface="Arial Black" pitchFamily="34" charset="0"/>
                <a:cs typeface="Arial" pitchFamily="34" charset="0"/>
                <a:sym typeface="Wingdings 3" pitchFamily="18" charset="2"/>
              </a:rPr>
              <a:t> por la </a:t>
            </a:r>
            <a:r>
              <a:rPr lang="es-MX" b="1" i="1" u="sng" dirty="0" smtClean="0">
                <a:solidFill>
                  <a:srgbClr val="C00000"/>
                </a:solidFill>
                <a:latin typeface="Arial Black" pitchFamily="34" charset="0"/>
                <a:cs typeface="Arial" pitchFamily="34" charset="0"/>
                <a:sym typeface="Wingdings 3" pitchFamily="18" charset="2"/>
              </a:rPr>
              <a:t>sangre preciosa e inocente</a:t>
            </a:r>
            <a:r>
              <a:rPr lang="es-MX" b="1" dirty="0" smtClean="0">
                <a:solidFill>
                  <a:srgbClr val="C00000"/>
                </a:solidFill>
                <a:latin typeface="Arial Black" pitchFamily="34" charset="0"/>
                <a:cs typeface="Arial" pitchFamily="34" charset="0"/>
                <a:sym typeface="Wingdings 3" pitchFamily="18" charset="2"/>
              </a:rPr>
              <a:t> </a:t>
            </a:r>
            <a:r>
              <a:rPr lang="es-MX" b="1" dirty="0" smtClean="0">
                <a:latin typeface="Arial Black" pitchFamily="34" charset="0"/>
                <a:cs typeface="Arial" pitchFamily="34" charset="0"/>
                <a:sym typeface="Wingdings 3" pitchFamily="18" charset="2"/>
              </a:rPr>
              <a:t>que fue </a:t>
            </a:r>
            <a:r>
              <a:rPr lang="es-MX" b="1" i="1" u="sng" dirty="0" smtClean="0">
                <a:solidFill>
                  <a:srgbClr val="C00000"/>
                </a:solidFill>
                <a:latin typeface="Arial Black" pitchFamily="34" charset="0"/>
                <a:cs typeface="Arial" pitchFamily="34" charset="0"/>
                <a:sym typeface="Wingdings 3" pitchFamily="18" charset="2"/>
              </a:rPr>
              <a:t>derramada</a:t>
            </a:r>
            <a:r>
              <a:rPr lang="es-MX" b="1" dirty="0" smtClean="0">
                <a:latin typeface="Arial Black" pitchFamily="34" charset="0"/>
                <a:cs typeface="Arial" pitchFamily="34" charset="0"/>
                <a:sym typeface="Wingdings 3" pitchFamily="18" charset="2"/>
              </a:rPr>
              <a:t> por cada uno de nosotros</a:t>
            </a:r>
          </a:p>
          <a:p>
            <a:pPr>
              <a:buNone/>
            </a:pPr>
            <a:r>
              <a:rPr lang="es-MX" b="1" dirty="0" smtClean="0">
                <a:solidFill>
                  <a:srgbClr val="006600"/>
                </a:solidFill>
                <a:latin typeface="Arial Black" pitchFamily="34" charset="0"/>
                <a:cs typeface="Arial" pitchFamily="34" charset="0"/>
                <a:sym typeface="Wingdings"/>
              </a:rPr>
              <a:t></a:t>
            </a:r>
            <a:r>
              <a:rPr lang="es-MX" b="1" dirty="0" smtClean="0">
                <a:latin typeface="Arial Black" pitchFamily="34" charset="0"/>
                <a:cs typeface="Arial" pitchFamily="34" charset="0"/>
                <a:sym typeface="Wingdings"/>
              </a:rPr>
              <a:t> </a:t>
            </a:r>
            <a:r>
              <a:rPr lang="es-MX" b="1" u="sng" dirty="0" smtClean="0">
                <a:solidFill>
                  <a:srgbClr val="0000FF"/>
                </a:solidFill>
                <a:latin typeface="Arial Black" pitchFamily="34" charset="0"/>
                <a:cs typeface="Arial" pitchFamily="34" charset="0"/>
                <a:sym typeface="Wingdings 3" pitchFamily="18" charset="2"/>
              </a:rPr>
              <a:t>Gozo</a:t>
            </a:r>
            <a:r>
              <a:rPr lang="es-MX" b="1" dirty="0" smtClean="0">
                <a:latin typeface="Arial Black" pitchFamily="34" charset="0"/>
                <a:cs typeface="Arial" pitchFamily="34" charset="0"/>
                <a:sym typeface="Wingdings 3" pitchFamily="18" charset="2"/>
              </a:rPr>
              <a:t> por las </a:t>
            </a:r>
            <a:r>
              <a:rPr lang="es-MX" b="1" i="1" u="sng" dirty="0" smtClean="0">
                <a:solidFill>
                  <a:srgbClr val="C00000"/>
                </a:solidFill>
                <a:latin typeface="Arial Black" pitchFamily="34" charset="0"/>
                <a:cs typeface="Arial" pitchFamily="34" charset="0"/>
                <a:sym typeface="Wingdings 3" pitchFamily="18" charset="2"/>
              </a:rPr>
              <a:t>grandes bendiciones</a:t>
            </a:r>
            <a:r>
              <a:rPr lang="es-MX" b="1" dirty="0" smtClean="0">
                <a:latin typeface="Arial Black" pitchFamily="34" charset="0"/>
                <a:cs typeface="Arial" pitchFamily="34" charset="0"/>
                <a:sym typeface="Wingdings 3" pitchFamily="18" charset="2"/>
              </a:rPr>
              <a:t> que tenemos por medio de esa sangre derramada</a:t>
            </a:r>
          </a:p>
        </p:txBody>
      </p:sp>
      <p:pic>
        <p:nvPicPr>
          <p:cNvPr id="6" name="Picture 2" descr="http://www.sillyjokes.co.uk/images/wacky/horror/dripping-blood.jpg"/>
          <p:cNvPicPr>
            <a:picLocks noChangeAspect="1" noChangeArrowheads="1"/>
          </p:cNvPicPr>
          <p:nvPr/>
        </p:nvPicPr>
        <p:blipFill>
          <a:blip r:embed="rId2" cstate="print"/>
          <a:srcRect/>
          <a:stretch>
            <a:fillRect/>
          </a:stretch>
        </p:blipFill>
        <p:spPr bwMode="auto">
          <a:xfrm>
            <a:off x="4495801" y="0"/>
            <a:ext cx="4648200" cy="1904999"/>
          </a:xfrm>
          <a:prstGeom prst="rect">
            <a:avLst/>
          </a:prstGeom>
          <a:noFill/>
          <a:ln>
            <a:noFill/>
          </a:ln>
        </p:spPr>
      </p:pic>
    </p:spTree>
  </p:cSld>
  <p:clrMapOvr>
    <a:masterClrMapping/>
  </p:clrMapOvr>
  <p:transition spd="med">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Scale>
                                      <p:cBhvr>
                                        <p:cTn id="7" dur="1000" decel="50000" fill="hold">
                                          <p:stCondLst>
                                            <p:cond delay="0"/>
                                          </p:stCondLst>
                                        </p:cTn>
                                        <p:tgtEl>
                                          <p:spTgt spid="7">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7">
                                            <p:txEl>
                                              <p:pRg st="1" end="1"/>
                                            </p:txEl>
                                          </p:spTgt>
                                        </p:tgtEl>
                                        <p:attrNameLst>
                                          <p:attrName>ppt_x</p:attrName>
                                          <p:attrName>ppt_y</p:attrName>
                                        </p:attrNameLst>
                                      </p:cBhvr>
                                    </p:animMotion>
                                    <p:animEffect transition="in" filter="fade">
                                      <p:cBhvr>
                                        <p:cTn id="9" dur="1000"/>
                                        <p:tgtEl>
                                          <p:spTgt spid="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5" presetClass="entr" presetSubtype="0" fill="hold" nodeType="clickEffect">
                                  <p:stCondLst>
                                    <p:cond delay="0"/>
                                  </p:stCondLst>
                                  <p:childTnLst>
                                    <p:set>
                                      <p:cBhvr>
                                        <p:cTn id="13" dur="1" fill="hold">
                                          <p:stCondLst>
                                            <p:cond delay="0"/>
                                          </p:stCondLst>
                                        </p:cTn>
                                        <p:tgtEl>
                                          <p:spTgt spid="7">
                                            <p:txEl>
                                              <p:pRg st="2" end="2"/>
                                            </p:txEl>
                                          </p:spTgt>
                                        </p:tgtEl>
                                        <p:attrNameLst>
                                          <p:attrName>style.visibility</p:attrName>
                                        </p:attrNameLst>
                                      </p:cBhvr>
                                      <p:to>
                                        <p:strVal val="visible"/>
                                      </p:to>
                                    </p:set>
                                    <p:anim calcmode="lin" valueType="num">
                                      <p:cBhvr>
                                        <p:cTn id="14" dur="1000" fill="hold"/>
                                        <p:tgtEl>
                                          <p:spTgt spid="7">
                                            <p:txEl>
                                              <p:pRg st="2" end="2"/>
                                            </p:txEl>
                                          </p:spTgt>
                                        </p:tgtEl>
                                        <p:attrNameLst>
                                          <p:attrName>ppt_w</p:attrName>
                                        </p:attrNameLst>
                                      </p:cBhvr>
                                      <p:tavLst>
                                        <p:tav tm="0">
                                          <p:val>
                                            <p:fltVal val="0"/>
                                          </p:val>
                                        </p:tav>
                                        <p:tav tm="100000">
                                          <p:val>
                                            <p:strVal val="#ppt_w"/>
                                          </p:val>
                                        </p:tav>
                                      </p:tavLst>
                                    </p:anim>
                                    <p:anim calcmode="lin" valueType="num">
                                      <p:cBhvr>
                                        <p:cTn id="15" dur="1000" fill="hold"/>
                                        <p:tgtEl>
                                          <p:spTgt spid="7">
                                            <p:txEl>
                                              <p:pRg st="2" end="2"/>
                                            </p:txEl>
                                          </p:spTgt>
                                        </p:tgtEl>
                                        <p:attrNameLst>
                                          <p:attrName>ppt_h</p:attrName>
                                        </p:attrNameLst>
                                      </p:cBhvr>
                                      <p:tavLst>
                                        <p:tav tm="0">
                                          <p:val>
                                            <p:fltVal val="0"/>
                                          </p:val>
                                        </p:tav>
                                        <p:tav tm="100000">
                                          <p:val>
                                            <p:strVal val="#ppt_h"/>
                                          </p:val>
                                        </p:tav>
                                      </p:tavLst>
                                    </p:anim>
                                    <p:anim calcmode="lin" valueType="num">
                                      <p:cBhvr>
                                        <p:cTn id="16" dur="1000" fill="hold"/>
                                        <p:tgtEl>
                                          <p:spTgt spid="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8" fill="hold">
                      <p:stCondLst>
                        <p:cond delay="indefinite"/>
                      </p:stCondLst>
                      <p:childTnLst>
                        <p:par>
                          <p:cTn id="19" fill="hold">
                            <p:stCondLst>
                              <p:cond delay="0"/>
                            </p:stCondLst>
                            <p:childTnLst>
                              <p:par>
                                <p:cTn id="20" presetID="15"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 calcmode="lin" valueType="num">
                                      <p:cBhvr>
                                        <p:cTn id="22" dur="10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3" dur="1000" fill="hold"/>
                                        <p:tgtEl>
                                          <p:spTgt spid="7">
                                            <p:txEl>
                                              <p:pRg st="3" end="3"/>
                                            </p:txEl>
                                          </p:spTgt>
                                        </p:tgtEl>
                                        <p:attrNameLst>
                                          <p:attrName>ppt_h</p:attrName>
                                        </p:attrNameLst>
                                      </p:cBhvr>
                                      <p:tavLst>
                                        <p:tav tm="0">
                                          <p:val>
                                            <p:fltVal val="0"/>
                                          </p:val>
                                        </p:tav>
                                        <p:tav tm="100000">
                                          <p:val>
                                            <p:strVal val="#ppt_h"/>
                                          </p:val>
                                        </p:tav>
                                      </p:tavLst>
                                    </p:anim>
                                    <p:anim calcmode="lin" valueType="num">
                                      <p:cBhvr>
                                        <p:cTn id="24" dur="1000" fill="hold"/>
                                        <p:tgtEl>
                                          <p:spTgt spid="7">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25" dur="1000" fill="hold"/>
                                        <p:tgtEl>
                                          <p:spTgt spid="7">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42" name="Picture 2" descr="passionhome"/>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0243" name="TextBox 4"/>
          <p:cNvSpPr txBox="1">
            <a:spLocks noChangeArrowheads="1"/>
          </p:cNvSpPr>
          <p:nvPr/>
        </p:nvSpPr>
        <p:spPr bwMode="auto">
          <a:xfrm>
            <a:off x="4214813" y="357188"/>
            <a:ext cx="71437" cy="369887"/>
          </a:xfrm>
          <a:prstGeom prst="rect">
            <a:avLst/>
          </a:prstGeom>
          <a:noFill/>
          <a:ln w="9525">
            <a:noFill/>
            <a:miter lim="800000"/>
            <a:headEnd/>
            <a:tailEnd/>
          </a:ln>
        </p:spPr>
        <p:txBody>
          <a:bodyPr>
            <a:spAutoFit/>
          </a:bodyPr>
          <a:lstStyle/>
          <a:p>
            <a:endParaRPr lang="en-US" dirty="0"/>
          </a:p>
        </p:txBody>
      </p:sp>
      <p:sp>
        <p:nvSpPr>
          <p:cNvPr id="10" name="Content Placeholder 9"/>
          <p:cNvSpPr>
            <a:spLocks noGrp="1"/>
          </p:cNvSpPr>
          <p:nvPr>
            <p:ph sz="half" idx="1"/>
          </p:nvPr>
        </p:nvSpPr>
        <p:spPr>
          <a:xfrm>
            <a:off x="3886200" y="304800"/>
            <a:ext cx="5257800" cy="3733800"/>
          </a:xfrm>
          <a:solidFill>
            <a:schemeClr val="accent6">
              <a:lumMod val="20000"/>
              <a:lumOff val="80000"/>
            </a:schemeClr>
          </a:solidFill>
        </p:spPr>
        <p:txBody>
          <a:bodyPr>
            <a:normAutofit/>
          </a:bodyPr>
          <a:lstStyle/>
          <a:p>
            <a:pPr algn="ctr">
              <a:buNone/>
            </a:pPr>
            <a:r>
              <a:rPr lang="es-ES" u="sng" dirty="0" smtClean="0">
                <a:latin typeface="Arial Black" pitchFamily="34" charset="0"/>
              </a:rPr>
              <a:t>LECCIÓN</a:t>
            </a:r>
            <a:r>
              <a:rPr lang="es-ES" dirty="0" smtClean="0">
                <a:latin typeface="Arial Black" pitchFamily="34" charset="0"/>
              </a:rPr>
              <a:t> </a:t>
            </a:r>
            <a:endParaRPr lang="es-MX" b="1" u="sng" dirty="0" smtClean="0">
              <a:latin typeface="Arial Black" pitchFamily="34" charset="0"/>
              <a:cs typeface="Arial" pitchFamily="34" charset="0"/>
              <a:sym typeface="Wingdings 3" pitchFamily="18" charset="2"/>
            </a:endParaRPr>
          </a:p>
          <a:p>
            <a:pPr algn="ctr">
              <a:buNone/>
            </a:pPr>
            <a:r>
              <a:rPr lang="es-MX" sz="2400" b="1" dirty="0" smtClean="0">
                <a:solidFill>
                  <a:srgbClr val="0000FF"/>
                </a:solidFill>
                <a:latin typeface="Arial Black" pitchFamily="34" charset="0"/>
                <a:cs typeface="Arial" pitchFamily="34" charset="0"/>
                <a:sym typeface="Wingdings 3" pitchFamily="18" charset="2"/>
              </a:rPr>
              <a:t>VAMOS APRECIAR</a:t>
            </a:r>
          </a:p>
          <a:p>
            <a:pPr algn="ctr">
              <a:buNone/>
            </a:pPr>
            <a:r>
              <a:rPr lang="es-MX" sz="2400" b="1" dirty="0" smtClean="0">
                <a:solidFill>
                  <a:srgbClr val="0000FF"/>
                </a:solidFill>
                <a:latin typeface="Arial Black" pitchFamily="34" charset="0"/>
                <a:cs typeface="Arial" pitchFamily="34" charset="0"/>
                <a:sym typeface="Wingdings 3" pitchFamily="18" charset="2"/>
              </a:rPr>
              <a:t>y DEMOSTRAR </a:t>
            </a:r>
          </a:p>
          <a:p>
            <a:pPr algn="ctr">
              <a:buNone/>
            </a:pPr>
            <a:r>
              <a:rPr lang="es-MX" sz="2400" b="1" dirty="0" smtClean="0">
                <a:solidFill>
                  <a:srgbClr val="0000FF"/>
                </a:solidFill>
                <a:latin typeface="Arial Black" pitchFamily="34" charset="0"/>
                <a:cs typeface="Arial" pitchFamily="34" charset="0"/>
                <a:sym typeface="Wingdings 3" pitchFamily="18" charset="2"/>
              </a:rPr>
              <a:t>AGRADECIMIENTO </a:t>
            </a:r>
            <a:endParaRPr lang="es-MX" b="1" dirty="0" smtClean="0">
              <a:solidFill>
                <a:srgbClr val="0000FF"/>
              </a:solidFill>
              <a:latin typeface="Arial Black" pitchFamily="34" charset="0"/>
              <a:cs typeface="Arial" pitchFamily="34" charset="0"/>
              <a:sym typeface="Wingdings 3" pitchFamily="18" charset="2"/>
            </a:endParaRPr>
          </a:p>
          <a:p>
            <a:pPr>
              <a:buNone/>
            </a:pPr>
            <a:r>
              <a:rPr lang="es-MX" sz="2400" b="1" dirty="0" smtClean="0">
                <a:solidFill>
                  <a:srgbClr val="C00000"/>
                </a:solidFill>
                <a:effectLst>
                  <a:outerShdw blurRad="38100" dist="38100" dir="2700000" algn="tl">
                    <a:srgbClr val="000000">
                      <a:alpha val="43137"/>
                    </a:srgbClr>
                  </a:outerShdw>
                </a:effectLst>
                <a:latin typeface="Arial Black" pitchFamily="34" charset="0"/>
                <a:cs typeface="Arial" pitchFamily="34" charset="0"/>
                <a:sym typeface="Wingdings 3" pitchFamily="18" charset="2"/>
              </a:rPr>
              <a:t>POR LA SANGRE DERRAMADA            	       DE CRISTO! </a:t>
            </a:r>
          </a:p>
          <a:p>
            <a:pPr>
              <a:buNone/>
            </a:pPr>
            <a:r>
              <a:rPr lang="en-US" sz="4000" dirty="0" smtClean="0">
                <a:latin typeface="Arial Black" pitchFamily="34" charset="0"/>
              </a:rPr>
              <a:t>          </a:t>
            </a:r>
            <a:r>
              <a:rPr lang="es-ES" sz="3200" dirty="0" smtClean="0">
                <a:latin typeface="Arial Black" pitchFamily="34" charset="0"/>
              </a:rPr>
              <a:t>¿CÓMO?</a:t>
            </a:r>
            <a:endParaRPr lang="en-US" sz="4000" dirty="0">
              <a:latin typeface="Arial Black" pitchFamily="34" charset="0"/>
            </a:endParaRPr>
          </a:p>
        </p:txBody>
      </p:sp>
      <p:sp>
        <p:nvSpPr>
          <p:cNvPr id="10252" name="Slide Number Placeholder 7"/>
          <p:cNvSpPr>
            <a:spLocks noGrp="1"/>
          </p:cNvSpPr>
          <p:nvPr>
            <p:ph type="sldNum" sz="quarter" idx="12"/>
          </p:nvPr>
        </p:nvSpPr>
        <p:spPr>
          <a:noFill/>
        </p:spPr>
        <p:txBody>
          <a:bodyPr/>
          <a:lstStyle/>
          <a:p>
            <a:fld id="{DCE33FA5-EF66-483A-8C34-50F51241A26D}" type="slidenum">
              <a:rPr lang="en-US" smtClean="0"/>
              <a:pPr/>
              <a:t>12</a:t>
            </a:fld>
            <a:endParaRPr lang="en-US" dirty="0" smtClean="0"/>
          </a:p>
        </p:txBody>
      </p:sp>
      <p:sp>
        <p:nvSpPr>
          <p:cNvPr id="10253" name="TextBox 10"/>
          <p:cNvSpPr txBox="1">
            <a:spLocks noChangeArrowheads="1"/>
          </p:cNvSpPr>
          <p:nvPr/>
        </p:nvSpPr>
        <p:spPr bwMode="auto">
          <a:xfrm>
            <a:off x="8358188" y="6429375"/>
            <a:ext cx="785812" cy="307975"/>
          </a:xfrm>
          <a:prstGeom prst="rect">
            <a:avLst/>
          </a:prstGeom>
          <a:noFill/>
          <a:ln w="9525">
            <a:noFill/>
            <a:miter lim="800000"/>
            <a:headEnd/>
            <a:tailEnd/>
          </a:ln>
        </p:spPr>
        <p:txBody>
          <a:bodyPr>
            <a:spAutoFit/>
          </a:bodyPr>
          <a:lstStyle/>
          <a:p>
            <a:r>
              <a:rPr lang="en-US" sz="1400" dirty="0">
                <a:solidFill>
                  <a:schemeClr val="bg1"/>
                </a:solidFill>
                <a:latin typeface="Arial Black" pitchFamily="34" charset="0"/>
              </a:rPr>
              <a:t>5</a:t>
            </a:r>
          </a:p>
        </p:txBody>
      </p:sp>
      <p:sp>
        <p:nvSpPr>
          <p:cNvPr id="7" name="TextBox 6"/>
          <p:cNvSpPr txBox="1"/>
          <p:nvPr/>
        </p:nvSpPr>
        <p:spPr>
          <a:xfrm>
            <a:off x="2667000" y="4038600"/>
            <a:ext cx="5257800" cy="2462213"/>
          </a:xfrm>
          <a:prstGeom prst="rect">
            <a:avLst/>
          </a:prstGeom>
          <a:solidFill>
            <a:schemeClr val="bg1"/>
          </a:solidFill>
        </p:spPr>
        <p:txBody>
          <a:bodyPr wrap="square" rtlCol="0">
            <a:spAutoFit/>
          </a:bodyPr>
          <a:lstStyle/>
          <a:p>
            <a:r>
              <a:rPr lang="es-ES" sz="2200" b="1" dirty="0" smtClean="0">
                <a:solidFill>
                  <a:srgbClr val="C00000"/>
                </a:solidFill>
                <a:effectLst>
                  <a:outerShdw blurRad="38100" dist="38100" dir="2700000" algn="tl">
                    <a:srgbClr val="000000">
                      <a:alpha val="43137"/>
                    </a:srgbClr>
                  </a:outerShdw>
                </a:effectLst>
                <a:latin typeface="Arial Black" pitchFamily="34" charset="0"/>
              </a:rPr>
              <a:t>GAL 2:20 </a:t>
            </a:r>
            <a:r>
              <a:rPr lang="es-ES" sz="2200" dirty="0" smtClean="0">
                <a:latin typeface="Arial Black" pitchFamily="34" charset="0"/>
              </a:rPr>
              <a:t>“Con Cristo he sido crucificado, </a:t>
            </a:r>
            <a:r>
              <a:rPr lang="es-ES" sz="2200" dirty="0" smtClean="0">
                <a:solidFill>
                  <a:srgbClr val="0000FF"/>
                </a:solidFill>
                <a:latin typeface="Arial Black" pitchFamily="34" charset="0"/>
              </a:rPr>
              <a:t>y ya no soy yo el que vive, sino que Cristo vive en mí</a:t>
            </a:r>
            <a:r>
              <a:rPr lang="es-ES" sz="2200" dirty="0" smtClean="0">
                <a:latin typeface="Arial Black" pitchFamily="34" charset="0"/>
              </a:rPr>
              <a:t>; y la </a:t>
            </a:r>
            <a:r>
              <a:rPr lang="es-ES" sz="2200" i="1" dirty="0" smtClean="0">
                <a:latin typeface="Arial Black" pitchFamily="34" charset="0"/>
              </a:rPr>
              <a:t>vida</a:t>
            </a:r>
            <a:r>
              <a:rPr lang="es-ES" sz="2200" dirty="0" smtClean="0">
                <a:latin typeface="Arial Black" pitchFamily="34" charset="0"/>
              </a:rPr>
              <a:t> que ahora vivo en la carne, la vivo por la fe en el Hijo de Dios, el cual me amó y se entregó a sí mismo por mí .</a:t>
            </a:r>
            <a:endParaRPr lang="en-US" sz="2200" dirty="0">
              <a:latin typeface="Arial Black" pitchFamily="34" charset="0"/>
            </a:endParaRPr>
          </a:p>
        </p:txBody>
      </p:sp>
      <p:cxnSp>
        <p:nvCxnSpPr>
          <p:cNvPr id="9" name="Straight Connector 8"/>
          <p:cNvCxnSpPr/>
          <p:nvPr/>
        </p:nvCxnSpPr>
        <p:spPr>
          <a:xfrm>
            <a:off x="4572000" y="4724400"/>
            <a:ext cx="2590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743200" y="5029200"/>
            <a:ext cx="4876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743200" y="5410200"/>
            <a:ext cx="3810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 calcmode="lin" valueType="num">
                                      <p:cBhvr additive="base">
                                        <p:cTn id="7"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0">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anim calcmode="lin" valueType="num">
                                      <p:cBhvr additive="base">
                                        <p:cTn id="11"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10">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xEl>
                                              <p:pRg st="3" end="3"/>
                                            </p:txEl>
                                          </p:spTgt>
                                        </p:tgtEl>
                                        <p:attrNameLst>
                                          <p:attrName>style.visibility</p:attrName>
                                        </p:attrNameLst>
                                      </p:cBhvr>
                                      <p:to>
                                        <p:strVal val="visible"/>
                                      </p:to>
                                    </p:set>
                                    <p:anim calcmode="lin" valueType="num">
                                      <p:cBhvr additive="base">
                                        <p:cTn id="15"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10">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anim calcmode="lin" valueType="num">
                                      <p:cBhvr additive="base">
                                        <p:cTn id="19"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4" presetClass="entr" presetSubtype="0" fill="hold" nodeType="clickEffect">
                                  <p:stCondLst>
                                    <p:cond delay="0"/>
                                  </p:stCondLst>
                                  <p:childTnLst>
                                    <p:set>
                                      <p:cBhvr>
                                        <p:cTn id="24" dur="1" fill="hold">
                                          <p:stCondLst>
                                            <p:cond delay="0"/>
                                          </p:stCondLst>
                                        </p:cTn>
                                        <p:tgtEl>
                                          <p:spTgt spid="10">
                                            <p:txEl>
                                              <p:pRg st="5" end="5"/>
                                            </p:txEl>
                                          </p:spTgt>
                                        </p:tgtEl>
                                        <p:attrNameLst>
                                          <p:attrName>style.visibility</p:attrName>
                                        </p:attrNameLst>
                                      </p:cBhvr>
                                      <p:to>
                                        <p:strVal val="visible"/>
                                      </p:to>
                                    </p:set>
                                    <p:anim from="(-#ppt_w/2)" to="(#ppt_x)" calcmode="lin" valueType="num">
                                      <p:cBhvr>
                                        <p:cTn id="25" dur="600" fill="hold">
                                          <p:stCondLst>
                                            <p:cond delay="0"/>
                                          </p:stCondLst>
                                        </p:cTn>
                                        <p:tgtEl>
                                          <p:spTgt spid="10">
                                            <p:txEl>
                                              <p:pRg st="5" end="5"/>
                                            </p:txEl>
                                          </p:spTgt>
                                        </p:tgtEl>
                                        <p:attrNameLst>
                                          <p:attrName>ppt_x</p:attrName>
                                        </p:attrNameLst>
                                      </p:cBhvr>
                                    </p:anim>
                                    <p:anim from="0" to="-1.0" calcmode="lin" valueType="num">
                                      <p:cBhvr>
                                        <p:cTn id="26" dur="200" decel="50000" autoRev="1" fill="hold">
                                          <p:stCondLst>
                                            <p:cond delay="600"/>
                                          </p:stCondLst>
                                        </p:cTn>
                                        <p:tgtEl>
                                          <p:spTgt spid="10">
                                            <p:txEl>
                                              <p:pRg st="5" end="5"/>
                                            </p:txEl>
                                          </p:spTgt>
                                        </p:tgtEl>
                                        <p:attrNameLst>
                                          <p:attrName>xshear</p:attrName>
                                        </p:attrNameLst>
                                      </p:cBhvr>
                                    </p:anim>
                                    <p:animScale>
                                      <p:cBhvr>
                                        <p:cTn id="27" dur="200" decel="100000" autoRev="1" fill="hold">
                                          <p:stCondLst>
                                            <p:cond delay="600"/>
                                          </p:stCondLst>
                                        </p:cTn>
                                        <p:tgtEl>
                                          <p:spTgt spid="10">
                                            <p:txEl>
                                              <p:pRg st="5" end="5"/>
                                            </p:txEl>
                                          </p:spTgt>
                                        </p:tgtEl>
                                      </p:cBhvr>
                                      <p:from x="100000" y="100000"/>
                                      <p:to x="80000" y="100000"/>
                                    </p:animScale>
                                    <p:anim by="(#ppt_h/3+#ppt_w*0.1)" calcmode="lin" valueType="num">
                                      <p:cBhvr additive="sum">
                                        <p:cTn id="28" dur="200" decel="100000" autoRev="1" fill="hold">
                                          <p:stCondLst>
                                            <p:cond delay="600"/>
                                          </p:stCondLst>
                                        </p:cTn>
                                        <p:tgtEl>
                                          <p:spTgt spid="10">
                                            <p:txEl>
                                              <p:pRg st="5" end="5"/>
                                            </p:txEl>
                                          </p:spTgt>
                                        </p:tgtEl>
                                        <p:attrNameLst>
                                          <p:attrName>ppt_x</p:attrName>
                                        </p:attrNameLst>
                                      </p:cBhvr>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1000" fill="hold"/>
                                        <p:tgtEl>
                                          <p:spTgt spid="7"/>
                                        </p:tgtEl>
                                        <p:attrNameLst>
                                          <p:attrName>ppt_w</p:attrName>
                                        </p:attrNameLst>
                                      </p:cBhvr>
                                      <p:tavLst>
                                        <p:tav tm="0">
                                          <p:val>
                                            <p:fltVal val="0"/>
                                          </p:val>
                                        </p:tav>
                                        <p:tav tm="100000">
                                          <p:val>
                                            <p:strVal val="#ppt_w"/>
                                          </p:val>
                                        </p:tav>
                                      </p:tavLst>
                                    </p:anim>
                                    <p:anim calcmode="lin" valueType="num">
                                      <p:cBhvr>
                                        <p:cTn id="34" dur="1000" fill="hold"/>
                                        <p:tgtEl>
                                          <p:spTgt spid="7"/>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ppt_x"/>
                                          </p:val>
                                        </p:tav>
                                        <p:tav tm="100000">
                                          <p:val>
                                            <p:strVal val="#ppt_x"/>
                                          </p:val>
                                        </p:tav>
                                      </p:tavLst>
                                    </p:anim>
                                    <p:anim calcmode="lin" valueType="num">
                                      <p:cBhvr additive="base">
                                        <p:cTn id="40" dur="500" fill="hold"/>
                                        <p:tgtEl>
                                          <p:spTgt spid="9"/>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cBhvr additive="base">
                                        <p:cTn id="47" dur="500" fill="hold"/>
                                        <p:tgtEl>
                                          <p:spTgt spid="17"/>
                                        </p:tgtEl>
                                        <p:attrNameLst>
                                          <p:attrName>ppt_x</p:attrName>
                                        </p:attrNameLst>
                                      </p:cBhvr>
                                      <p:tavLst>
                                        <p:tav tm="0">
                                          <p:val>
                                            <p:strVal val="#ppt_x"/>
                                          </p:val>
                                        </p:tav>
                                        <p:tav tm="100000">
                                          <p:val>
                                            <p:strVal val="#ppt_x"/>
                                          </p:val>
                                        </p:tav>
                                      </p:tavLst>
                                    </p:anim>
                                    <p:anim calcmode="lin" valueType="num">
                                      <p:cBhvr additive="base">
                                        <p:cTn id="4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p:cNvSpPr>
          <p:nvPr>
            <p:ph type="sldNum" sz="quarter" idx="12"/>
          </p:nvPr>
        </p:nvSpPr>
        <p:spPr/>
        <p:txBody>
          <a:bodyPr/>
          <a:lstStyle/>
          <a:p>
            <a:pPr>
              <a:defRPr/>
            </a:pPr>
            <a:fld id="{9D2D7E34-6F06-4013-BD62-EC51A05E4D39}" type="slidenum">
              <a:rPr lang="en-US" smtClean="0"/>
              <a:pPr>
                <a:defRPr/>
              </a:pPr>
              <a:t>13</a:t>
            </a:fld>
            <a:endParaRPr lang="en-US" dirty="0" smtClean="0"/>
          </a:p>
        </p:txBody>
      </p:sp>
      <p:sp>
        <p:nvSpPr>
          <p:cNvPr id="9" name="TextBox 8"/>
          <p:cNvSpPr txBox="1"/>
          <p:nvPr/>
        </p:nvSpPr>
        <p:spPr>
          <a:xfrm>
            <a:off x="685800" y="685800"/>
            <a:ext cx="7772400" cy="646331"/>
          </a:xfrm>
          <a:prstGeom prst="rect">
            <a:avLst/>
          </a:prstGeom>
          <a:noFill/>
        </p:spPr>
        <p:txBody>
          <a:bodyPr>
            <a:spAutoFit/>
          </a:bodyPr>
          <a:lstStyle/>
          <a:p>
            <a:pPr>
              <a:defRPr/>
            </a:pPr>
            <a:r>
              <a:rPr lang="en-US" sz="3600" b="1" dirty="0">
                <a:solidFill>
                  <a:srgbClr val="8A0000">
                    <a:lumMod val="20000"/>
                    <a:lumOff val="80000"/>
                  </a:srgbClr>
                </a:solidFill>
                <a:effectLst>
                  <a:outerShdw blurRad="38100" dist="38100" dir="2700000" algn="tl">
                    <a:srgbClr val="000000">
                      <a:alpha val="43137"/>
                    </a:srgbClr>
                  </a:outerShdw>
                </a:effectLst>
                <a:latin typeface="Arial Black"/>
                <a:cs typeface="Arial" charset="0"/>
              </a:rPr>
              <a:t>PLAN DE DIOS DE </a:t>
            </a:r>
            <a:r>
              <a:rPr lang="en-US" sz="3600" b="1" dirty="0" smtClean="0">
                <a:solidFill>
                  <a:srgbClr val="990000">
                    <a:lumMod val="20000"/>
                    <a:lumOff val="80000"/>
                  </a:srgbClr>
                </a:solidFill>
                <a:effectLst>
                  <a:outerShdw blurRad="38100" dist="38100" dir="2700000" algn="tl">
                    <a:srgbClr val="000000">
                      <a:alpha val="43137"/>
                    </a:srgbClr>
                  </a:outerShdw>
                </a:effectLst>
                <a:latin typeface="Arial Black"/>
                <a:cs typeface="Arial" charset="0"/>
              </a:rPr>
              <a:t>SALVACIÓN</a:t>
            </a:r>
            <a:endParaRPr lang="en-US" sz="3600" b="1" dirty="0">
              <a:solidFill>
                <a:srgbClr val="990000">
                  <a:lumMod val="20000"/>
                  <a:lumOff val="80000"/>
                </a:srgbClr>
              </a:solidFill>
              <a:effectLst>
                <a:outerShdw blurRad="38100" dist="38100" dir="2700000" algn="tl">
                  <a:srgbClr val="000000">
                    <a:alpha val="43137"/>
                  </a:srgbClr>
                </a:outerShdw>
              </a:effectLst>
              <a:latin typeface="Arial Black"/>
              <a:cs typeface="Arial" charset="0"/>
            </a:endParaRPr>
          </a:p>
        </p:txBody>
      </p:sp>
      <p:sp>
        <p:nvSpPr>
          <p:cNvPr id="10" name="TextBox 9"/>
          <p:cNvSpPr txBox="1">
            <a:spLocks noChangeArrowheads="1"/>
          </p:cNvSpPr>
          <p:nvPr/>
        </p:nvSpPr>
        <p:spPr bwMode="auto">
          <a:xfrm>
            <a:off x="914400" y="1981200"/>
            <a:ext cx="7620000" cy="3785652"/>
          </a:xfrm>
          <a:prstGeom prst="rect">
            <a:avLst/>
          </a:prstGeom>
          <a:noFill/>
          <a:ln w="9525">
            <a:noFill/>
            <a:miter lim="800000"/>
            <a:headEnd/>
            <a:tailEnd/>
          </a:ln>
        </p:spPr>
        <p:txBody>
          <a:bodyPr wrap="square">
            <a:spAutoFit/>
          </a:bodyPr>
          <a:lstStyle/>
          <a:p>
            <a:pPr fontAlgn="base">
              <a:spcBef>
                <a:spcPct val="0"/>
              </a:spcBef>
              <a:spcAft>
                <a:spcPct val="0"/>
              </a:spcAft>
              <a:defRPr/>
            </a:pPr>
            <a:r>
              <a:rPr lang="en-US" sz="3200" b="1" dirty="0">
                <a:solidFill>
                  <a:srgbClr val="00FF00"/>
                </a:solidFill>
                <a:latin typeface="Arial Black" pitchFamily="34" charset="0"/>
                <a:cs typeface="Arial" charset="0"/>
                <a:sym typeface="Wingdings" pitchFamily="2" charset="2"/>
              </a:rPr>
              <a:t></a:t>
            </a:r>
            <a:r>
              <a:rPr lang="en-US" sz="3200" b="1" dirty="0">
                <a:solidFill>
                  <a:srgbClr val="FFFF00"/>
                </a:solidFill>
                <a:latin typeface="Arial Black" pitchFamily="34" charset="0"/>
                <a:cs typeface="Arial" charset="0"/>
                <a:sym typeface="Wingdings" pitchFamily="2" charset="2"/>
              </a:rPr>
              <a:t> OYE</a:t>
            </a:r>
            <a:r>
              <a:rPr lang="en-US" sz="3200" b="1" dirty="0">
                <a:solidFill>
                  <a:srgbClr val="FFFF00"/>
                </a:solidFill>
                <a:latin typeface="Arial Black" pitchFamily="34" charset="0"/>
                <a:cs typeface="Arial" charset="0"/>
              </a:rPr>
              <a:t>, </a:t>
            </a:r>
            <a:r>
              <a:rPr lang="en-US" sz="3200" b="1" dirty="0" smtClean="0">
                <a:solidFill>
                  <a:srgbClr val="FFFF00"/>
                </a:solidFill>
                <a:latin typeface="Arial Black" pitchFamily="34" charset="0"/>
                <a:cs typeface="Arial" charset="0"/>
              </a:rPr>
              <a:t>…………………….</a:t>
            </a:r>
            <a:r>
              <a:rPr lang="en-US" sz="3200" b="1" i="1" dirty="0" smtClean="0">
                <a:solidFill>
                  <a:srgbClr val="00FFFF"/>
                </a:solidFill>
                <a:latin typeface="Arial Black" pitchFamily="34" charset="0"/>
                <a:cs typeface="Arial" charset="0"/>
              </a:rPr>
              <a:t>ROM </a:t>
            </a:r>
            <a:r>
              <a:rPr lang="en-US" sz="3200" b="1" i="1" dirty="0">
                <a:solidFill>
                  <a:srgbClr val="00FFFF"/>
                </a:solidFill>
                <a:latin typeface="Arial Black" pitchFamily="34" charset="0"/>
                <a:cs typeface="Arial" charset="0"/>
              </a:rPr>
              <a:t>10:17</a:t>
            </a:r>
          </a:p>
          <a:p>
            <a:pPr fontAlgn="base">
              <a:spcBef>
                <a:spcPct val="0"/>
              </a:spcBef>
              <a:spcAft>
                <a:spcPct val="0"/>
              </a:spcAft>
              <a:defRPr/>
            </a:pPr>
            <a:r>
              <a:rPr lang="en-US" sz="3200" b="1" dirty="0">
                <a:solidFill>
                  <a:srgbClr val="00FF00"/>
                </a:solidFill>
                <a:latin typeface="Arial Black" pitchFamily="34" charset="0"/>
                <a:cs typeface="Arial" charset="0"/>
                <a:sym typeface="Wingdings" pitchFamily="2" charset="2"/>
              </a:rPr>
              <a:t></a:t>
            </a:r>
            <a:r>
              <a:rPr lang="en-US" sz="3200" b="1" dirty="0">
                <a:solidFill>
                  <a:srgbClr val="FFFF00"/>
                </a:solidFill>
                <a:latin typeface="Arial Black" pitchFamily="34" charset="0"/>
                <a:cs typeface="Arial" charset="0"/>
                <a:sym typeface="Wingdings" pitchFamily="2" charset="2"/>
              </a:rPr>
              <a:t> CRE</a:t>
            </a:r>
            <a:r>
              <a:rPr lang="en-US" sz="3200" b="1" dirty="0">
                <a:solidFill>
                  <a:srgbClr val="FFFF00"/>
                </a:solidFill>
                <a:latin typeface="Arial Black" pitchFamily="34" charset="0"/>
                <a:cs typeface="Arial" charset="0"/>
              </a:rPr>
              <a:t>E, </a:t>
            </a:r>
            <a:r>
              <a:rPr lang="en-US" sz="3200" b="1" dirty="0" smtClean="0">
                <a:solidFill>
                  <a:srgbClr val="FFFF00"/>
                </a:solidFill>
                <a:latin typeface="Arial Black" pitchFamily="34" charset="0"/>
                <a:cs typeface="Arial" charset="0"/>
              </a:rPr>
              <a:t>………………………</a:t>
            </a:r>
            <a:r>
              <a:rPr lang="en-US" sz="3200" b="1" i="1" dirty="0" smtClean="0">
                <a:solidFill>
                  <a:srgbClr val="00FFFF"/>
                </a:solidFill>
                <a:latin typeface="Arial Black" pitchFamily="34" charset="0"/>
                <a:cs typeface="Arial" charset="0"/>
              </a:rPr>
              <a:t>JN </a:t>
            </a:r>
            <a:r>
              <a:rPr lang="en-US" sz="3200" b="1" i="1" dirty="0">
                <a:solidFill>
                  <a:srgbClr val="00FFFF"/>
                </a:solidFill>
                <a:latin typeface="Arial Black" pitchFamily="34" charset="0"/>
                <a:cs typeface="Arial" charset="0"/>
              </a:rPr>
              <a:t>3:16</a:t>
            </a:r>
          </a:p>
          <a:p>
            <a:pPr fontAlgn="base">
              <a:spcBef>
                <a:spcPct val="0"/>
              </a:spcBef>
              <a:spcAft>
                <a:spcPct val="0"/>
              </a:spcAft>
              <a:defRPr/>
            </a:pPr>
            <a:r>
              <a:rPr lang="en-US" sz="3200" b="1" dirty="0">
                <a:solidFill>
                  <a:srgbClr val="00FF00"/>
                </a:solidFill>
                <a:latin typeface="Arial Black" pitchFamily="34" charset="0"/>
                <a:cs typeface="Arial" charset="0"/>
                <a:sym typeface="Wingdings" pitchFamily="2" charset="2"/>
              </a:rPr>
              <a:t></a:t>
            </a:r>
            <a:r>
              <a:rPr lang="en-US" sz="3200" b="1" dirty="0">
                <a:solidFill>
                  <a:srgbClr val="FFFF00"/>
                </a:solidFill>
                <a:latin typeface="Arial Black" pitchFamily="34" charset="0"/>
                <a:cs typeface="Arial" charset="0"/>
                <a:sym typeface="Wingdings" pitchFamily="2" charset="2"/>
              </a:rPr>
              <a:t> </a:t>
            </a:r>
            <a:r>
              <a:rPr lang="en-US" sz="3200" b="1" dirty="0">
                <a:solidFill>
                  <a:srgbClr val="FFFF00"/>
                </a:solidFill>
                <a:latin typeface="Arial Black" pitchFamily="34" charset="0"/>
                <a:cs typeface="Arial" charset="0"/>
              </a:rPr>
              <a:t>ARREPIÉNTETE, </a:t>
            </a:r>
            <a:r>
              <a:rPr lang="en-US" sz="3200" b="1" dirty="0" smtClean="0">
                <a:solidFill>
                  <a:srgbClr val="FFFF00"/>
                </a:solidFill>
                <a:latin typeface="Arial Black" pitchFamily="34" charset="0"/>
                <a:cs typeface="Arial" charset="0"/>
              </a:rPr>
              <a:t>…..</a:t>
            </a:r>
            <a:r>
              <a:rPr lang="en-US" sz="3200" b="1" i="1" dirty="0" smtClean="0">
                <a:solidFill>
                  <a:srgbClr val="00FFFF"/>
                </a:solidFill>
                <a:latin typeface="Arial Black" pitchFamily="34" charset="0"/>
                <a:cs typeface="Arial" charset="0"/>
              </a:rPr>
              <a:t>HCH </a:t>
            </a:r>
            <a:r>
              <a:rPr lang="en-US" sz="3200" b="1" i="1" dirty="0">
                <a:solidFill>
                  <a:srgbClr val="00FFFF"/>
                </a:solidFill>
                <a:latin typeface="Arial Black" pitchFamily="34" charset="0"/>
                <a:cs typeface="Arial" charset="0"/>
              </a:rPr>
              <a:t>17:30</a:t>
            </a:r>
          </a:p>
          <a:p>
            <a:pPr fontAlgn="base">
              <a:spcBef>
                <a:spcPct val="0"/>
              </a:spcBef>
              <a:spcAft>
                <a:spcPct val="0"/>
              </a:spcAft>
              <a:defRPr/>
            </a:pPr>
            <a:r>
              <a:rPr lang="en-US" sz="3200" b="1" dirty="0">
                <a:solidFill>
                  <a:srgbClr val="00FF00"/>
                </a:solidFill>
                <a:latin typeface="Arial Black" pitchFamily="34" charset="0"/>
                <a:cs typeface="Arial" charset="0"/>
                <a:sym typeface="Wingdings" pitchFamily="2" charset="2"/>
              </a:rPr>
              <a:t></a:t>
            </a:r>
            <a:r>
              <a:rPr lang="en-US" sz="3200" b="1" dirty="0">
                <a:solidFill>
                  <a:srgbClr val="FFFF00"/>
                </a:solidFill>
                <a:latin typeface="Arial Black" pitchFamily="34" charset="0"/>
                <a:cs typeface="Arial" charset="0"/>
                <a:sym typeface="Wingdings" pitchFamily="2" charset="2"/>
              </a:rPr>
              <a:t> </a:t>
            </a:r>
            <a:r>
              <a:rPr lang="en-US" sz="3200" b="1" dirty="0">
                <a:solidFill>
                  <a:srgbClr val="FFFF00"/>
                </a:solidFill>
                <a:latin typeface="Arial Black" pitchFamily="34" charset="0"/>
                <a:cs typeface="Arial" charset="0"/>
              </a:rPr>
              <a:t>CONFIESA, </a:t>
            </a:r>
            <a:r>
              <a:rPr lang="en-US" sz="3200" b="1" dirty="0" smtClean="0">
                <a:solidFill>
                  <a:srgbClr val="FFFF00"/>
                </a:solidFill>
                <a:latin typeface="Arial Black" pitchFamily="34" charset="0"/>
                <a:cs typeface="Arial" charset="0"/>
              </a:rPr>
              <a:t>…………….</a:t>
            </a:r>
            <a:r>
              <a:rPr lang="en-US" sz="3200" b="1" i="1" dirty="0" smtClean="0">
                <a:solidFill>
                  <a:srgbClr val="00FFFF"/>
                </a:solidFill>
                <a:latin typeface="Arial Black" pitchFamily="34" charset="0"/>
                <a:cs typeface="Arial" charset="0"/>
              </a:rPr>
              <a:t>MT </a:t>
            </a:r>
            <a:r>
              <a:rPr lang="en-US" sz="3200" b="1" i="1" dirty="0">
                <a:solidFill>
                  <a:srgbClr val="00FFFF"/>
                </a:solidFill>
                <a:latin typeface="Arial Black" pitchFamily="34" charset="0"/>
                <a:cs typeface="Arial" charset="0"/>
              </a:rPr>
              <a:t>10:34</a:t>
            </a:r>
          </a:p>
          <a:p>
            <a:pPr fontAlgn="base">
              <a:spcBef>
                <a:spcPct val="0"/>
              </a:spcBef>
              <a:spcAft>
                <a:spcPct val="0"/>
              </a:spcAft>
              <a:defRPr/>
            </a:pPr>
            <a:r>
              <a:rPr lang="en-US" sz="3200" b="1" dirty="0">
                <a:solidFill>
                  <a:srgbClr val="00FF00"/>
                </a:solidFill>
                <a:latin typeface="Arial Black" pitchFamily="34" charset="0"/>
                <a:cs typeface="Arial" charset="0"/>
                <a:sym typeface="Wingdings" pitchFamily="2" charset="2"/>
              </a:rPr>
              <a:t></a:t>
            </a:r>
            <a:r>
              <a:rPr lang="en-US" sz="3200" b="1" dirty="0">
                <a:solidFill>
                  <a:srgbClr val="FFFF00"/>
                </a:solidFill>
                <a:latin typeface="Arial Black" pitchFamily="34" charset="0"/>
                <a:cs typeface="Arial" charset="0"/>
                <a:sym typeface="Wingdings" pitchFamily="2" charset="2"/>
              </a:rPr>
              <a:t> </a:t>
            </a:r>
            <a:r>
              <a:rPr lang="en-US" sz="3200" b="1" dirty="0">
                <a:solidFill>
                  <a:srgbClr val="FFFF00"/>
                </a:solidFill>
                <a:latin typeface="Arial Black" pitchFamily="34" charset="0"/>
                <a:cs typeface="Arial" charset="0"/>
              </a:rPr>
              <a:t>BAUTIZATE, </a:t>
            </a:r>
            <a:r>
              <a:rPr lang="en-US" sz="3200" b="1" dirty="0" smtClean="0">
                <a:solidFill>
                  <a:srgbClr val="FFFF00"/>
                </a:solidFill>
                <a:latin typeface="Arial Black" pitchFamily="34" charset="0"/>
                <a:cs typeface="Arial" charset="0"/>
              </a:rPr>
              <a:t>…………..</a:t>
            </a:r>
            <a:r>
              <a:rPr lang="en-US" sz="3200" b="1" i="1" dirty="0" smtClean="0">
                <a:solidFill>
                  <a:srgbClr val="00FFFF"/>
                </a:solidFill>
                <a:latin typeface="Arial Black" pitchFamily="34" charset="0"/>
                <a:cs typeface="Arial" charset="0"/>
              </a:rPr>
              <a:t>MR </a:t>
            </a:r>
            <a:r>
              <a:rPr lang="en-US" sz="3200" b="1" i="1" dirty="0">
                <a:solidFill>
                  <a:srgbClr val="00FFFF"/>
                </a:solidFill>
                <a:latin typeface="Arial Black" pitchFamily="34" charset="0"/>
                <a:cs typeface="Arial" charset="0"/>
              </a:rPr>
              <a:t>16:16</a:t>
            </a:r>
          </a:p>
          <a:p>
            <a:pPr fontAlgn="base">
              <a:spcBef>
                <a:spcPct val="0"/>
              </a:spcBef>
              <a:spcAft>
                <a:spcPct val="0"/>
              </a:spcAft>
              <a:defRPr/>
            </a:pPr>
            <a:r>
              <a:rPr lang="en-US" sz="3200" b="1" dirty="0">
                <a:solidFill>
                  <a:srgbClr val="00FF00"/>
                </a:solidFill>
                <a:latin typeface="Arial Black" pitchFamily="34" charset="0"/>
                <a:cs typeface="Arial" charset="0"/>
                <a:sym typeface="Wingdings"/>
              </a:rPr>
              <a:t></a:t>
            </a:r>
            <a:r>
              <a:rPr lang="en-US" sz="3200" b="1" dirty="0">
                <a:solidFill>
                  <a:srgbClr val="FFFF00"/>
                </a:solidFill>
                <a:latin typeface="Arial Black" pitchFamily="34" charset="0"/>
                <a:cs typeface="Arial" charset="0"/>
              </a:rPr>
              <a:t> SE FIEL, </a:t>
            </a:r>
            <a:r>
              <a:rPr lang="en-US" sz="3200" b="1" dirty="0" smtClean="0">
                <a:solidFill>
                  <a:srgbClr val="FFFF00"/>
                </a:solidFill>
                <a:latin typeface="Arial Black" pitchFamily="34" charset="0"/>
                <a:cs typeface="Arial" charset="0"/>
              </a:rPr>
              <a:t>……………….</a:t>
            </a:r>
            <a:r>
              <a:rPr lang="en-US" sz="3200" b="1" i="1" dirty="0" smtClean="0">
                <a:solidFill>
                  <a:srgbClr val="00FFFF"/>
                </a:solidFill>
                <a:latin typeface="Arial Black" pitchFamily="34" charset="0"/>
                <a:cs typeface="Arial" charset="0"/>
              </a:rPr>
              <a:t>APOC </a:t>
            </a:r>
            <a:r>
              <a:rPr lang="en-US" sz="3200" b="1" i="1" dirty="0" smtClean="0">
                <a:solidFill>
                  <a:srgbClr val="00FFFF"/>
                </a:solidFill>
                <a:latin typeface="Arial Black" pitchFamily="34" charset="0"/>
                <a:cs typeface="Arial" charset="0"/>
              </a:rPr>
              <a:t>2:10</a:t>
            </a:r>
            <a:endParaRPr lang="en-US" sz="3200" b="1" i="1" dirty="0">
              <a:solidFill>
                <a:srgbClr val="00FFFF"/>
              </a:solidFill>
              <a:latin typeface="Arial Black" pitchFamily="34" charset="0"/>
              <a:cs typeface="Arial" charset="0"/>
            </a:endParaRPr>
          </a:p>
          <a:p>
            <a:pPr fontAlgn="base">
              <a:spcBef>
                <a:spcPct val="0"/>
              </a:spcBef>
              <a:spcAft>
                <a:spcPct val="0"/>
              </a:spcAft>
              <a:buFont typeface="Wingdings" pitchFamily="2" charset="2"/>
              <a:buChar char="ü"/>
              <a:defRPr/>
            </a:pPr>
            <a:endParaRPr lang="en-US" sz="2400" dirty="0">
              <a:solidFill>
                <a:srgbClr val="00FFFF"/>
              </a:solidFill>
              <a:latin typeface="Arial Black"/>
              <a:cs typeface="Arial" charset="0"/>
            </a:endParaRPr>
          </a:p>
          <a:p>
            <a:pPr fontAlgn="base">
              <a:spcBef>
                <a:spcPct val="0"/>
              </a:spcBef>
              <a:spcAft>
                <a:spcPct val="0"/>
              </a:spcAft>
              <a:defRPr/>
            </a:pPr>
            <a:endParaRPr lang="en-US" sz="2400" dirty="0">
              <a:solidFill>
                <a:srgbClr val="00FFFF"/>
              </a:solidFill>
              <a:latin typeface="Arial Black"/>
              <a:cs typeface="Arial" charset="0"/>
            </a:endParaRPr>
          </a:p>
        </p:txBody>
      </p:sp>
    </p:spTree>
    <p:custDataLst>
      <p:tags r:id="rId1"/>
    </p:custDataLst>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additive="base">
                                        <p:cTn id="13"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3" end="3"/>
                                            </p:txEl>
                                          </p:spTgt>
                                        </p:tgtEl>
                                        <p:attrNameLst>
                                          <p:attrName>style.visibility</p:attrName>
                                        </p:attrNameLst>
                                      </p:cBhvr>
                                      <p:to>
                                        <p:strVal val="visible"/>
                                      </p:to>
                                    </p:set>
                                    <p:anim calcmode="lin" valueType="num">
                                      <p:cBhvr additive="base">
                                        <p:cTn id="25"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anim calcmode="lin" valueType="num">
                                      <p:cBhvr additive="base">
                                        <p:cTn id="31"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5" end="5"/>
                                            </p:txEl>
                                          </p:spTgt>
                                        </p:tgtEl>
                                        <p:attrNameLst>
                                          <p:attrName>style.visibility</p:attrName>
                                        </p:attrNameLst>
                                      </p:cBhvr>
                                      <p:to>
                                        <p:strVal val="visible"/>
                                      </p:to>
                                    </p:set>
                                    <p:anim calcmode="lin" valueType="num">
                                      <p:cBhvr additive="base">
                                        <p:cTn id="37"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267200" y="274638"/>
            <a:ext cx="4419600" cy="1325562"/>
          </a:xfrm>
        </p:spPr>
        <p:txBody>
          <a:bodyPr>
            <a:normAutofit/>
          </a:bodyPr>
          <a:lstStyle/>
          <a:p>
            <a:r>
              <a:rPr lang="es-ES" sz="3600" dirty="0" smtClean="0">
                <a:latin typeface="Aachen BT" pitchFamily="18" charset="0"/>
              </a:rPr>
              <a:t>INTRODUCCIÓN</a:t>
            </a:r>
            <a:r>
              <a:rPr lang="en-US" sz="3600" dirty="0" smtClean="0">
                <a:latin typeface="Aachen BT" pitchFamily="18" charset="0"/>
              </a:rPr>
              <a:t/>
            </a:r>
            <a:br>
              <a:rPr lang="en-US" sz="3600" dirty="0" smtClean="0">
                <a:latin typeface="Aachen BT" pitchFamily="18" charset="0"/>
              </a:rPr>
            </a:br>
            <a:r>
              <a:rPr lang="en-US" sz="3600" dirty="0" smtClean="0">
                <a:latin typeface="Aachen BT" pitchFamily="18" charset="0"/>
              </a:rPr>
              <a:t>INTRODUCTION</a:t>
            </a:r>
            <a:endParaRPr lang="en-US" sz="3600" dirty="0">
              <a:latin typeface="Aachen BT" pitchFamily="18" charset="0"/>
            </a:endParaRPr>
          </a:p>
        </p:txBody>
      </p:sp>
      <p:sp>
        <p:nvSpPr>
          <p:cNvPr id="7" name="Content Placeholder 6"/>
          <p:cNvSpPr>
            <a:spLocks noGrp="1"/>
          </p:cNvSpPr>
          <p:nvPr>
            <p:ph sz="half" idx="1"/>
          </p:nvPr>
        </p:nvSpPr>
        <p:spPr>
          <a:xfrm>
            <a:off x="457200" y="1828800"/>
            <a:ext cx="4038600" cy="5029200"/>
          </a:xfrm>
        </p:spPr>
        <p:txBody>
          <a:bodyPr>
            <a:normAutofit fontScale="77500" lnSpcReduction="20000"/>
          </a:bodyPr>
          <a:lstStyle/>
          <a:p>
            <a:pPr>
              <a:buNone/>
            </a:pPr>
            <a:r>
              <a:rPr lang="es-MX" b="1" dirty="0" smtClean="0">
                <a:latin typeface="Arial" pitchFamily="34" charset="0"/>
                <a:cs typeface="Arial" pitchFamily="34" charset="0"/>
              </a:rPr>
              <a:t>Las Escrituras hablan mucho sobre el sujeto   de “</a:t>
            </a:r>
            <a:r>
              <a:rPr lang="es-MX" b="1" i="1" u="sng" dirty="0" smtClean="0">
                <a:solidFill>
                  <a:srgbClr val="0000FF"/>
                </a:solidFill>
                <a:latin typeface="Arial" pitchFamily="34" charset="0"/>
                <a:cs typeface="Arial" pitchFamily="34" charset="0"/>
              </a:rPr>
              <a:t>sangre</a:t>
            </a:r>
            <a:r>
              <a:rPr lang="es-MX" b="1" dirty="0" smtClean="0">
                <a:latin typeface="Arial" pitchFamily="34" charset="0"/>
                <a:cs typeface="Arial" pitchFamily="34" charset="0"/>
              </a:rPr>
              <a:t>”</a:t>
            </a:r>
          </a:p>
          <a:p>
            <a:pPr>
              <a:buNone/>
            </a:pPr>
            <a:r>
              <a:rPr lang="es-MX" b="1" dirty="0" smtClean="0">
                <a:latin typeface="Arial" pitchFamily="34" charset="0"/>
                <a:cs typeface="Arial" pitchFamily="34" charset="0"/>
              </a:rPr>
              <a:t>Leemos que Cristo </a:t>
            </a:r>
            <a:r>
              <a:rPr lang="es-ES" b="1" dirty="0" smtClean="0">
                <a:latin typeface="Arial" pitchFamily="34" charset="0"/>
                <a:cs typeface="Arial" pitchFamily="34" charset="0"/>
              </a:rPr>
              <a:t>derramó</a:t>
            </a:r>
            <a:r>
              <a:rPr lang="es-MX" b="1" dirty="0" smtClean="0">
                <a:latin typeface="Arial" pitchFamily="34" charset="0"/>
                <a:cs typeface="Arial" pitchFamily="34" charset="0"/>
              </a:rPr>
              <a:t> Su sangre por nosotros pero </a:t>
            </a:r>
            <a:r>
              <a:rPr lang="es-ES" sz="3100" b="1" dirty="0" smtClean="0">
                <a:solidFill>
                  <a:srgbClr val="0000FF"/>
                </a:solidFill>
                <a:latin typeface="Arial Black" pitchFamily="34" charset="0"/>
                <a:cs typeface="Arial" pitchFamily="34" charset="0"/>
              </a:rPr>
              <a:t>¿Qué</a:t>
            </a:r>
            <a:r>
              <a:rPr lang="es-MX" sz="3100" b="1" dirty="0" smtClean="0">
                <a:solidFill>
                  <a:srgbClr val="0000FF"/>
                </a:solidFill>
                <a:latin typeface="Arial Black" pitchFamily="34" charset="0"/>
                <a:cs typeface="Arial" pitchFamily="34" charset="0"/>
              </a:rPr>
              <a:t> significa eso</a:t>
            </a:r>
            <a:r>
              <a:rPr lang="es-MX" b="1" dirty="0" smtClean="0">
                <a:latin typeface="Arial Black" pitchFamily="34" charset="0"/>
                <a:cs typeface="Arial" pitchFamily="34" charset="0"/>
              </a:rPr>
              <a:t>? </a:t>
            </a:r>
          </a:p>
          <a:p>
            <a:pPr>
              <a:buNone/>
            </a:pPr>
            <a:r>
              <a:rPr lang="es-MX" b="1" dirty="0" smtClean="0">
                <a:latin typeface="Arial Black" pitchFamily="34" charset="0"/>
                <a:cs typeface="Arial" pitchFamily="34" charset="0"/>
              </a:rPr>
              <a:t>La “</a:t>
            </a:r>
            <a:r>
              <a:rPr lang="es-MX" sz="3100" b="1" i="1" u="sng" dirty="0" smtClean="0">
                <a:solidFill>
                  <a:srgbClr val="0000FF"/>
                </a:solidFill>
                <a:latin typeface="Arial Black" pitchFamily="34" charset="0"/>
                <a:cs typeface="Arial" pitchFamily="34" charset="0"/>
              </a:rPr>
              <a:t>sangre derramada de Cristo</a:t>
            </a:r>
            <a:r>
              <a:rPr lang="es-MX" sz="3100" b="1" dirty="0" smtClean="0">
                <a:latin typeface="Arial Black" pitchFamily="34" charset="0"/>
                <a:cs typeface="Arial" pitchFamily="34" charset="0"/>
              </a:rPr>
              <a:t>” significa </a:t>
            </a:r>
            <a:r>
              <a:rPr lang="es-MX" sz="3100" b="1" i="1" u="sng" dirty="0" smtClean="0">
                <a:solidFill>
                  <a:srgbClr val="0000FF"/>
                </a:solidFill>
                <a:latin typeface="Arial Black" pitchFamily="34" charset="0"/>
                <a:cs typeface="Arial" pitchFamily="34" charset="0"/>
              </a:rPr>
              <a:t>Su muerte</a:t>
            </a:r>
            <a:r>
              <a:rPr lang="es-MX" b="1" dirty="0" smtClean="0">
                <a:latin typeface="Arial" pitchFamily="34" charset="0"/>
                <a:cs typeface="Arial" pitchFamily="34" charset="0"/>
              </a:rPr>
              <a:t>, </a:t>
            </a:r>
            <a:r>
              <a:rPr lang="es-MX" b="1" dirty="0" smtClean="0">
                <a:solidFill>
                  <a:srgbClr val="FF0000"/>
                </a:solidFill>
                <a:latin typeface="Arial Black" pitchFamily="34" charset="0"/>
                <a:cs typeface="Arial" pitchFamily="34" charset="0"/>
              </a:rPr>
              <a:t>LEV 17:11</a:t>
            </a:r>
          </a:p>
          <a:p>
            <a:pPr>
              <a:buNone/>
            </a:pPr>
            <a:r>
              <a:rPr lang="es-MX" sz="3100" b="1" dirty="0" smtClean="0">
                <a:latin typeface="Arial Black" pitchFamily="34" charset="0"/>
                <a:cs typeface="Arial" pitchFamily="34" charset="0"/>
              </a:rPr>
              <a:t>      Porque el Señor </a:t>
            </a:r>
            <a:r>
              <a:rPr lang="es-ES" sz="3100" dirty="0" smtClean="0">
                <a:latin typeface="Arial Black" pitchFamily="34" charset="0"/>
              </a:rPr>
              <a:t>derramó</a:t>
            </a:r>
            <a:r>
              <a:rPr lang="es-MX" sz="3100" b="1" dirty="0" smtClean="0">
                <a:latin typeface="Arial Black" pitchFamily="34" charset="0"/>
                <a:cs typeface="Arial" pitchFamily="34" charset="0"/>
              </a:rPr>
              <a:t> Su sangre nosotros tenemos gran bendiciones!  </a:t>
            </a:r>
          </a:p>
          <a:p>
            <a:pPr>
              <a:buNone/>
            </a:pPr>
            <a:endParaRPr lang="en-US" sz="2400" b="1" dirty="0" smtClean="0">
              <a:latin typeface="Arial" pitchFamily="34" charset="0"/>
              <a:cs typeface="Arial" pitchFamily="34" charset="0"/>
            </a:endParaRPr>
          </a:p>
          <a:p>
            <a:pPr>
              <a:buNone/>
            </a:pPr>
            <a:r>
              <a:rPr lang="en-US" sz="2400" b="1" dirty="0" smtClean="0">
                <a:latin typeface="Arial" pitchFamily="34" charset="0"/>
                <a:cs typeface="Arial" pitchFamily="34" charset="0"/>
              </a:rPr>
              <a:t> </a:t>
            </a:r>
            <a:endParaRPr lang="en-US" sz="2400" b="1" dirty="0">
              <a:latin typeface="Arial" pitchFamily="34" charset="0"/>
              <a:cs typeface="Arial" pitchFamily="34" charset="0"/>
            </a:endParaRPr>
          </a:p>
        </p:txBody>
      </p:sp>
      <p:sp>
        <p:nvSpPr>
          <p:cNvPr id="8" name="Content Placeholder 7"/>
          <p:cNvSpPr>
            <a:spLocks noGrp="1"/>
          </p:cNvSpPr>
          <p:nvPr>
            <p:ph sz="half" idx="2"/>
          </p:nvPr>
        </p:nvSpPr>
        <p:spPr>
          <a:xfrm>
            <a:off x="4648200" y="1905000"/>
            <a:ext cx="4038600" cy="4495800"/>
          </a:xfrm>
        </p:spPr>
        <p:txBody>
          <a:bodyPr>
            <a:normAutofit fontScale="77500" lnSpcReduction="20000"/>
          </a:bodyPr>
          <a:lstStyle/>
          <a:p>
            <a:pPr>
              <a:buNone/>
            </a:pPr>
            <a:r>
              <a:rPr lang="en-US" b="1" dirty="0" smtClean="0">
                <a:latin typeface="Arial" pitchFamily="34" charset="0"/>
                <a:cs typeface="Arial" pitchFamily="34" charset="0"/>
              </a:rPr>
              <a:t>The Scriptures talk much about the subject of “</a:t>
            </a:r>
            <a:r>
              <a:rPr lang="en-US" b="1" i="1" u="sng" dirty="0" smtClean="0">
                <a:solidFill>
                  <a:srgbClr val="0000FF"/>
                </a:solidFill>
                <a:latin typeface="Arial" pitchFamily="34" charset="0"/>
                <a:cs typeface="Arial" pitchFamily="34" charset="0"/>
              </a:rPr>
              <a:t>blood</a:t>
            </a:r>
            <a:r>
              <a:rPr lang="en-US" b="1" dirty="0" smtClean="0">
                <a:latin typeface="Arial" pitchFamily="34" charset="0"/>
                <a:cs typeface="Arial" pitchFamily="34" charset="0"/>
              </a:rPr>
              <a:t>”.</a:t>
            </a:r>
          </a:p>
          <a:p>
            <a:pPr>
              <a:buNone/>
            </a:pPr>
            <a:r>
              <a:rPr lang="en-US" b="1" dirty="0" smtClean="0">
                <a:latin typeface="Arial" pitchFamily="34" charset="0"/>
                <a:cs typeface="Arial" pitchFamily="34" charset="0"/>
              </a:rPr>
              <a:t>We read that Christ shed His blood for us but </a:t>
            </a:r>
            <a:r>
              <a:rPr lang="en-US" b="1" dirty="0" smtClean="0">
                <a:solidFill>
                  <a:srgbClr val="0000FF"/>
                </a:solidFill>
                <a:latin typeface="Arial Black" pitchFamily="34" charset="0"/>
                <a:cs typeface="Arial" pitchFamily="34" charset="0"/>
              </a:rPr>
              <a:t>What does that mean?</a:t>
            </a:r>
          </a:p>
          <a:p>
            <a:pPr>
              <a:buNone/>
            </a:pPr>
            <a:r>
              <a:rPr lang="en-US" sz="3100" b="1" dirty="0" smtClean="0">
                <a:latin typeface="Arial Black" pitchFamily="34" charset="0"/>
                <a:cs typeface="Arial" pitchFamily="34" charset="0"/>
              </a:rPr>
              <a:t>The “</a:t>
            </a:r>
            <a:r>
              <a:rPr lang="en-US" sz="3100" b="1" i="1" u="sng" dirty="0" smtClean="0">
                <a:solidFill>
                  <a:srgbClr val="0000FF"/>
                </a:solidFill>
                <a:latin typeface="Arial Black" pitchFamily="34" charset="0"/>
                <a:cs typeface="Arial" pitchFamily="34" charset="0"/>
              </a:rPr>
              <a:t>shed blood of Christ</a:t>
            </a:r>
            <a:r>
              <a:rPr lang="en-US" sz="3100" b="1" i="1" dirty="0" smtClean="0">
                <a:solidFill>
                  <a:srgbClr val="0000FF"/>
                </a:solidFill>
                <a:latin typeface="Arial Black" pitchFamily="34" charset="0"/>
                <a:cs typeface="Arial" pitchFamily="34" charset="0"/>
              </a:rPr>
              <a:t>” </a:t>
            </a:r>
            <a:r>
              <a:rPr lang="en-US" sz="3100" b="1" dirty="0" smtClean="0">
                <a:latin typeface="Arial Black" pitchFamily="34" charset="0"/>
                <a:cs typeface="Arial" pitchFamily="34" charset="0"/>
              </a:rPr>
              <a:t>signifies </a:t>
            </a:r>
            <a:r>
              <a:rPr lang="en-US" sz="3100" b="1" i="1" u="sng" dirty="0" smtClean="0">
                <a:solidFill>
                  <a:srgbClr val="0000FF"/>
                </a:solidFill>
                <a:latin typeface="Arial Black" pitchFamily="34" charset="0"/>
                <a:cs typeface="Arial" pitchFamily="34" charset="0"/>
              </a:rPr>
              <a:t>His death</a:t>
            </a:r>
            <a:r>
              <a:rPr lang="en-US" sz="3100" b="1" dirty="0" smtClean="0">
                <a:latin typeface="Arial" pitchFamily="34" charset="0"/>
                <a:cs typeface="Arial" pitchFamily="34" charset="0"/>
              </a:rPr>
              <a:t>,  </a:t>
            </a:r>
            <a:r>
              <a:rPr lang="en-US" sz="3100" b="1" dirty="0" smtClean="0">
                <a:solidFill>
                  <a:srgbClr val="FF0000"/>
                </a:solidFill>
                <a:latin typeface="Arial Black" pitchFamily="34" charset="0"/>
                <a:cs typeface="Arial" pitchFamily="34" charset="0"/>
              </a:rPr>
              <a:t>LEV 17:11</a:t>
            </a:r>
          </a:p>
          <a:p>
            <a:pPr algn="ctr">
              <a:buNone/>
            </a:pPr>
            <a:r>
              <a:rPr lang="en-US" sz="3100" b="1" dirty="0" smtClean="0">
                <a:latin typeface="Arial Black" pitchFamily="34" charset="0"/>
                <a:cs typeface="Arial" pitchFamily="34" charset="0"/>
              </a:rPr>
              <a:t>Because the Lord shed His blood we have great blessings</a:t>
            </a:r>
            <a:r>
              <a:rPr lang="en-US" sz="3100" b="1" dirty="0" smtClean="0">
                <a:latin typeface="Arial" pitchFamily="34" charset="0"/>
                <a:cs typeface="Arial" pitchFamily="34" charset="0"/>
              </a:rPr>
              <a:t>!</a:t>
            </a:r>
            <a:endParaRPr lang="en-US" sz="3100" b="1" dirty="0">
              <a:latin typeface="Arial" pitchFamily="34" charset="0"/>
              <a:cs typeface="Arial" pitchFamily="34" charset="0"/>
            </a:endParaRPr>
          </a:p>
        </p:txBody>
      </p:sp>
      <p:pic>
        <p:nvPicPr>
          <p:cNvPr id="6" name="Picture 2" descr="http://www.sillyjokes.co.uk/images/wacky/horror/dripping-blood.jpg"/>
          <p:cNvPicPr>
            <a:picLocks noChangeAspect="1" noChangeArrowheads="1"/>
          </p:cNvPicPr>
          <p:nvPr/>
        </p:nvPicPr>
        <p:blipFill>
          <a:blip r:embed="rId2" cstate="print"/>
          <a:srcRect/>
          <a:stretch>
            <a:fillRect/>
          </a:stretch>
        </p:blipFill>
        <p:spPr bwMode="auto">
          <a:xfrm>
            <a:off x="0" y="0"/>
            <a:ext cx="4191001" cy="1752599"/>
          </a:xfrm>
          <a:prstGeom prst="rect">
            <a:avLst/>
          </a:prstGeom>
          <a:noFill/>
          <a:ln>
            <a:noFill/>
          </a:ln>
        </p:spPr>
      </p:pic>
    </p:spTree>
  </p:cSld>
  <p:clrMapOvr>
    <a:masterClrMapping/>
  </p:clrMapOvr>
  <p:transition spd="med">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7">
                                            <p:txEl>
                                              <p:pRg st="1" end="1"/>
                                            </p:txEl>
                                          </p:spTgt>
                                        </p:tgtEl>
                                        <p:attrNameLst>
                                          <p:attrName>ppt_h</p:attrName>
                                        </p:attrNameLst>
                                      </p:cBhvr>
                                      <p:tavLst>
                                        <p:tav tm="0">
                                          <p:val>
                                            <p:strVal val="#ppt_h"/>
                                          </p:val>
                                        </p:tav>
                                        <p:tav tm="100000">
                                          <p:val>
                                            <p:strVal val="#ppt_h"/>
                                          </p:val>
                                        </p:tav>
                                      </p:tavLst>
                                    </p:anim>
                                  </p:childTnLst>
                                </p:cTn>
                              </p:par>
                              <p:par>
                                <p:cTn id="9" presetID="17" presetClass="entr" presetSubtype="10" fill="hold" nodeType="with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 calcmode="lin" valueType="num">
                                      <p:cBhvr>
                                        <p:cTn id="11"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8">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 calcmode="lin" valueType="num">
                                      <p:cBhvr>
                                        <p:cTn id="17" dur="1000" fill="hold"/>
                                        <p:tgtEl>
                                          <p:spTgt spid="7">
                                            <p:txEl>
                                              <p:pRg st="2" end="2"/>
                                            </p:txEl>
                                          </p:spTgt>
                                        </p:tgtEl>
                                        <p:attrNameLst>
                                          <p:attrName>ppt_w</p:attrName>
                                        </p:attrNameLst>
                                      </p:cBhvr>
                                      <p:tavLst>
                                        <p:tav tm="0">
                                          <p:val>
                                            <p:fltVal val="0"/>
                                          </p:val>
                                        </p:tav>
                                        <p:tav tm="100000">
                                          <p:val>
                                            <p:strVal val="#ppt_w"/>
                                          </p:val>
                                        </p:tav>
                                      </p:tavLst>
                                    </p:anim>
                                    <p:anim calcmode="lin" valueType="num">
                                      <p:cBhvr>
                                        <p:cTn id="18" dur="1000" fill="hold"/>
                                        <p:tgtEl>
                                          <p:spTgt spid="7">
                                            <p:txEl>
                                              <p:pRg st="2" end="2"/>
                                            </p:txEl>
                                          </p:spTgt>
                                        </p:tgtEl>
                                        <p:attrNameLst>
                                          <p:attrName>ppt_h</p:attrName>
                                        </p:attrNameLst>
                                      </p:cBhvr>
                                      <p:tavLst>
                                        <p:tav tm="0">
                                          <p:val>
                                            <p:fltVal val="0"/>
                                          </p:val>
                                        </p:tav>
                                        <p:tav tm="100000">
                                          <p:val>
                                            <p:strVal val="#ppt_h"/>
                                          </p:val>
                                        </p:tav>
                                      </p:tavLst>
                                    </p:anim>
                                  </p:childTnLst>
                                </p:cTn>
                              </p:par>
                              <p:par>
                                <p:cTn id="19" presetID="23" presetClass="entr" presetSubtype="16" fill="hold" nodeType="with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10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8">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41" presetClass="entr" presetSubtype="0" fill="hold" nodeType="clickEffect">
                                  <p:stCondLst>
                                    <p:cond delay="0"/>
                                  </p:stCondLst>
                                  <p:iterate type="lt">
                                    <p:tmPct val="10000"/>
                                  </p:iterate>
                                  <p:childTnLst>
                                    <p:set>
                                      <p:cBhvr>
                                        <p:cTn id="26" dur="1" fill="hold">
                                          <p:stCondLst>
                                            <p:cond delay="0"/>
                                          </p:stCondLst>
                                        </p:cTn>
                                        <p:tgtEl>
                                          <p:spTgt spid="7">
                                            <p:txEl>
                                              <p:pRg st="3" end="3"/>
                                            </p:txEl>
                                          </p:spTgt>
                                        </p:tgtEl>
                                        <p:attrNameLst>
                                          <p:attrName>style.visibility</p:attrName>
                                        </p:attrNameLst>
                                      </p:cBhvr>
                                      <p:to>
                                        <p:strVal val="visible"/>
                                      </p:to>
                                    </p:set>
                                    <p:anim calcmode="lin" valueType="num">
                                      <p:cBhvr>
                                        <p:cTn id="27" dur="500" fill="hold"/>
                                        <p:tgtEl>
                                          <p:spTgt spid="7">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8" dur="500" fill="hold"/>
                                        <p:tgtEl>
                                          <p:spTgt spid="7">
                                            <p:txEl>
                                              <p:pRg st="3" end="3"/>
                                            </p:txEl>
                                          </p:spTgt>
                                        </p:tgtEl>
                                        <p:attrNameLst>
                                          <p:attrName>ppt_y</p:attrName>
                                        </p:attrNameLst>
                                      </p:cBhvr>
                                      <p:tavLst>
                                        <p:tav tm="0">
                                          <p:val>
                                            <p:strVal val="#ppt_y"/>
                                          </p:val>
                                        </p:tav>
                                        <p:tav tm="100000">
                                          <p:val>
                                            <p:strVal val="#ppt_y"/>
                                          </p:val>
                                        </p:tav>
                                      </p:tavLst>
                                    </p:anim>
                                    <p:anim calcmode="lin" valueType="num">
                                      <p:cBhvr>
                                        <p:cTn id="29" dur="500" fill="hold"/>
                                        <p:tgtEl>
                                          <p:spTgt spid="7">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0" dur="500" fill="hold"/>
                                        <p:tgtEl>
                                          <p:spTgt spid="7">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1" dur="500" tmFilter="0,0; .5, 1; 1, 1"/>
                                        <p:tgtEl>
                                          <p:spTgt spid="7">
                                            <p:txEl>
                                              <p:pRg st="3" end="3"/>
                                            </p:txEl>
                                          </p:spTgt>
                                        </p:tgtEl>
                                      </p:cBhvr>
                                    </p:animEffect>
                                  </p:childTnLst>
                                </p:cTn>
                              </p:par>
                              <p:par>
                                <p:cTn id="32" presetID="41" presetClass="entr" presetSubtype="0" fill="hold" nodeType="withEffect">
                                  <p:stCondLst>
                                    <p:cond delay="0"/>
                                  </p:stCondLst>
                                  <p:iterate type="lt">
                                    <p:tmPct val="10000"/>
                                  </p:iterate>
                                  <p:childTnLst>
                                    <p:set>
                                      <p:cBhvr>
                                        <p:cTn id="33" dur="1" fill="hold">
                                          <p:stCondLst>
                                            <p:cond delay="0"/>
                                          </p:stCondLst>
                                        </p:cTn>
                                        <p:tgtEl>
                                          <p:spTgt spid="8">
                                            <p:txEl>
                                              <p:pRg st="3" end="3"/>
                                            </p:txEl>
                                          </p:spTgt>
                                        </p:tgtEl>
                                        <p:attrNameLst>
                                          <p:attrName>style.visibility</p:attrName>
                                        </p:attrNameLst>
                                      </p:cBhvr>
                                      <p:to>
                                        <p:strVal val="visible"/>
                                      </p:to>
                                    </p:set>
                                    <p:anim calcmode="lin" valueType="num">
                                      <p:cBhvr>
                                        <p:cTn id="34" dur="500" fill="hold"/>
                                        <p:tgtEl>
                                          <p:spTgt spid="8">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8">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8">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8">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illyjokes.co.uk/images/wacky/horror/dripping-blood.jpg"/>
          <p:cNvPicPr>
            <a:picLocks noChangeAspect="1" noChangeArrowheads="1"/>
          </p:cNvPicPr>
          <p:nvPr/>
        </p:nvPicPr>
        <p:blipFill>
          <a:blip r:embed="rId2" cstate="print"/>
          <a:srcRect/>
          <a:stretch>
            <a:fillRect/>
          </a:stretch>
        </p:blipFill>
        <p:spPr bwMode="auto">
          <a:xfrm>
            <a:off x="0" y="0"/>
            <a:ext cx="4876800" cy="6754371"/>
          </a:xfrm>
          <a:prstGeom prst="rect">
            <a:avLst/>
          </a:prstGeom>
          <a:noFill/>
        </p:spPr>
      </p:pic>
      <p:sp>
        <p:nvSpPr>
          <p:cNvPr id="6" name="Rectangle 5"/>
          <p:cNvSpPr/>
          <p:nvPr/>
        </p:nvSpPr>
        <p:spPr>
          <a:xfrm>
            <a:off x="5257800" y="228600"/>
            <a:ext cx="3429000" cy="2862322"/>
          </a:xfrm>
          <a:prstGeom prst="rect">
            <a:avLst/>
          </a:prstGeom>
          <a:noFill/>
        </p:spPr>
        <p:txBody>
          <a:bodyPr wrap="square" lIns="91440" tIns="45720" rIns="91440" bIns="45720">
            <a:spAutoFit/>
          </a:bodyPr>
          <a:lstStyle/>
          <a:p>
            <a:pPr algn="ctr"/>
            <a:r>
              <a:rPr lang="en-US" sz="3600" b="1" cap="none" spc="0" dirty="0" smtClean="0">
                <a:ln w="1905"/>
                <a:effectLst>
                  <a:outerShdw blurRad="38100" dist="38100" dir="2700000" algn="tl">
                    <a:srgbClr val="000000">
                      <a:alpha val="43137"/>
                    </a:srgbClr>
                  </a:outerShdw>
                </a:effectLst>
                <a:latin typeface="Arial Black" pitchFamily="34" charset="0"/>
              </a:rPr>
              <a:t> </a:t>
            </a:r>
            <a:r>
              <a:rPr lang="en-US" sz="3600" b="1" cap="none" spc="0" dirty="0" smtClean="0">
                <a:ln w="1905"/>
                <a:solidFill>
                  <a:srgbClr val="0000FF"/>
                </a:solidFill>
                <a:effectLst>
                  <a:outerShdw blurRad="38100" dist="38100" dir="2700000" algn="tl">
                    <a:srgbClr val="000000">
                      <a:alpha val="43137"/>
                    </a:srgbClr>
                  </a:outerShdw>
                </a:effectLst>
                <a:latin typeface="Arial Black" pitchFamily="34" charset="0"/>
              </a:rPr>
              <a:t>LA</a:t>
            </a:r>
          </a:p>
          <a:p>
            <a:pPr algn="ctr"/>
            <a:r>
              <a:rPr lang="en-US" sz="3600" b="1" dirty="0" smtClean="0">
                <a:ln w="1905"/>
                <a:solidFill>
                  <a:srgbClr val="0000FF"/>
                </a:solidFill>
                <a:effectLst>
                  <a:outerShdw blurRad="38100" dist="38100" dir="2700000" algn="tl">
                    <a:srgbClr val="000000">
                      <a:alpha val="43137"/>
                    </a:srgbClr>
                  </a:outerShdw>
                </a:effectLst>
                <a:latin typeface="Arial Black" pitchFamily="34" charset="0"/>
              </a:rPr>
              <a:t>SANGRE DERRAMADA DE</a:t>
            </a:r>
          </a:p>
          <a:p>
            <a:pPr algn="ctr"/>
            <a:r>
              <a:rPr lang="en-US" sz="3600" b="1" dirty="0" smtClean="0">
                <a:ln w="1905"/>
                <a:solidFill>
                  <a:srgbClr val="0000FF"/>
                </a:solidFill>
                <a:effectLst>
                  <a:outerShdw blurRad="38100" dist="38100" dir="2700000" algn="tl">
                    <a:srgbClr val="000000">
                      <a:alpha val="43137"/>
                    </a:srgbClr>
                  </a:outerShdw>
                </a:effectLst>
                <a:latin typeface="Arial Black" pitchFamily="34" charset="0"/>
              </a:rPr>
              <a:t>CRISTO</a:t>
            </a:r>
            <a:endParaRPr lang="en-US" sz="3600" b="1" cap="none" spc="0" dirty="0">
              <a:ln w="1905"/>
              <a:solidFill>
                <a:srgbClr val="0000FF"/>
              </a:solidFill>
              <a:effectLst>
                <a:outerShdw blurRad="38100" dist="38100" dir="2700000" algn="tl">
                  <a:srgbClr val="000000">
                    <a:alpha val="43137"/>
                  </a:srgbClr>
                </a:outerShdw>
              </a:effectLst>
              <a:latin typeface="Arial Black" pitchFamily="34" charset="0"/>
            </a:endParaRPr>
          </a:p>
        </p:txBody>
      </p:sp>
      <p:sp>
        <p:nvSpPr>
          <p:cNvPr id="7" name="Rectangle 6"/>
          <p:cNvSpPr/>
          <p:nvPr/>
        </p:nvSpPr>
        <p:spPr>
          <a:xfrm>
            <a:off x="4420864" y="4267200"/>
            <a:ext cx="2980304" cy="1754326"/>
          </a:xfrm>
          <a:prstGeom prst="rect">
            <a:avLst/>
          </a:prstGeom>
          <a:noFill/>
        </p:spPr>
        <p:txBody>
          <a:bodyPr wrap="none" lIns="91440" tIns="45720" rIns="91440" bIns="45720">
            <a:spAutoFit/>
          </a:bodyPr>
          <a:lstStyle/>
          <a:p>
            <a:pPr algn="ctr"/>
            <a:r>
              <a:rPr lang="en-US" sz="3600" b="1" dirty="0" smtClean="0">
                <a:ln w="1905"/>
                <a:solidFill>
                  <a:srgbClr val="0000FF"/>
                </a:solidFill>
                <a:effectLst>
                  <a:outerShdw blurRad="38100" dist="38100" dir="2700000" algn="tl">
                    <a:srgbClr val="000000">
                      <a:alpha val="43137"/>
                    </a:srgbClr>
                  </a:outerShdw>
                </a:effectLst>
                <a:latin typeface="Arial Black" pitchFamily="34" charset="0"/>
              </a:rPr>
              <a:t>THE SHED</a:t>
            </a:r>
          </a:p>
          <a:p>
            <a:pPr algn="ctr"/>
            <a:r>
              <a:rPr lang="en-US" sz="3600" b="1" dirty="0" smtClean="0">
                <a:ln w="1905"/>
                <a:solidFill>
                  <a:srgbClr val="0000FF"/>
                </a:solidFill>
                <a:effectLst>
                  <a:outerShdw blurRad="38100" dist="38100" dir="2700000" algn="tl">
                    <a:srgbClr val="000000">
                      <a:alpha val="43137"/>
                    </a:srgbClr>
                  </a:outerShdw>
                </a:effectLst>
                <a:latin typeface="Arial Black" pitchFamily="34" charset="0"/>
              </a:rPr>
              <a:t>BLOOD </a:t>
            </a:r>
          </a:p>
          <a:p>
            <a:pPr algn="ctr"/>
            <a:r>
              <a:rPr lang="en-US" sz="3600" b="1" cap="none" spc="0" dirty="0" smtClean="0">
                <a:ln w="1905"/>
                <a:solidFill>
                  <a:srgbClr val="0000FF"/>
                </a:solidFill>
                <a:effectLst>
                  <a:outerShdw blurRad="38100" dist="38100" dir="2700000" algn="tl">
                    <a:srgbClr val="000000">
                      <a:alpha val="43137"/>
                    </a:srgbClr>
                  </a:outerShdw>
                </a:effectLst>
                <a:latin typeface="Arial Black" pitchFamily="34" charset="0"/>
              </a:rPr>
              <a:t>OF </a:t>
            </a:r>
            <a:r>
              <a:rPr lang="en-US" sz="3600" b="1" dirty="0" smtClean="0">
                <a:ln w="1905"/>
                <a:solidFill>
                  <a:srgbClr val="0000FF"/>
                </a:solidFill>
                <a:effectLst>
                  <a:outerShdw blurRad="38100" dist="38100" dir="2700000" algn="tl">
                    <a:srgbClr val="000000">
                      <a:alpha val="43137"/>
                    </a:srgbClr>
                  </a:outerShdw>
                </a:effectLst>
                <a:latin typeface="Arial Black" pitchFamily="34" charset="0"/>
              </a:rPr>
              <a:t>CHRIST</a:t>
            </a:r>
            <a:endParaRPr lang="en-US" sz="5400" b="1" cap="none" spc="0" dirty="0">
              <a:ln w="1905"/>
              <a:solidFill>
                <a:srgbClr val="0000FF"/>
              </a:solidFill>
              <a:effectLst>
                <a:outerShdw blurRad="38100" dist="38100" dir="2700000" algn="tl">
                  <a:srgbClr val="000000">
                    <a:alpha val="43137"/>
                  </a:srgbClr>
                </a:outerShdw>
              </a:effectLst>
              <a:latin typeface="Arial Black" pitchFamily="34" charset="0"/>
            </a:endParaRPr>
          </a:p>
        </p:txBody>
      </p:sp>
    </p:spTree>
  </p:cSld>
  <p:clrMapOvr>
    <a:masterClrMapping/>
  </p:clrMapOvr>
  <p:transition spd="med">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illyjokes.co.uk/images/wacky/horror/dripping-blood.jpg"/>
          <p:cNvPicPr>
            <a:picLocks noChangeAspect="1" noChangeArrowheads="1"/>
          </p:cNvPicPr>
          <p:nvPr/>
        </p:nvPicPr>
        <p:blipFill>
          <a:blip r:embed="rId2" cstate="print"/>
          <a:srcRect/>
          <a:stretch>
            <a:fillRect/>
          </a:stretch>
        </p:blipFill>
        <p:spPr bwMode="auto">
          <a:xfrm>
            <a:off x="0" y="0"/>
            <a:ext cx="4876800" cy="6754371"/>
          </a:xfrm>
          <a:prstGeom prst="rect">
            <a:avLst/>
          </a:prstGeom>
          <a:noFill/>
        </p:spPr>
      </p:pic>
      <p:sp>
        <p:nvSpPr>
          <p:cNvPr id="6" name="Rectangle 5"/>
          <p:cNvSpPr/>
          <p:nvPr/>
        </p:nvSpPr>
        <p:spPr>
          <a:xfrm>
            <a:off x="5257800" y="228600"/>
            <a:ext cx="3429000" cy="2862322"/>
          </a:xfrm>
          <a:prstGeom prst="rect">
            <a:avLst/>
          </a:prstGeom>
          <a:noFill/>
        </p:spPr>
        <p:txBody>
          <a:bodyPr wrap="square" lIns="91440" tIns="45720" rIns="91440" bIns="45720">
            <a:spAutoFit/>
          </a:bodyPr>
          <a:lstStyle/>
          <a:p>
            <a:pPr algn="ctr"/>
            <a:r>
              <a:rPr lang="en-US" sz="3600" b="1" cap="none" spc="0" dirty="0" smtClean="0">
                <a:ln w="1905"/>
                <a:effectLst>
                  <a:outerShdw blurRad="38100" dist="38100" dir="2700000" algn="tl">
                    <a:srgbClr val="000000">
                      <a:alpha val="43137"/>
                    </a:srgbClr>
                  </a:outerShdw>
                </a:effectLst>
                <a:latin typeface="Arial Black" pitchFamily="34" charset="0"/>
              </a:rPr>
              <a:t> LA</a:t>
            </a:r>
          </a:p>
          <a:p>
            <a:pPr algn="ctr"/>
            <a:r>
              <a:rPr lang="en-US" sz="3600" b="1" dirty="0" smtClean="0">
                <a:ln w="1905"/>
                <a:effectLst>
                  <a:outerShdw blurRad="38100" dist="38100" dir="2700000" algn="tl">
                    <a:srgbClr val="000000">
                      <a:alpha val="43137"/>
                    </a:srgbClr>
                  </a:outerShdw>
                </a:effectLst>
                <a:latin typeface="Arial Black" pitchFamily="34" charset="0"/>
              </a:rPr>
              <a:t>SANGRE DERRAMADA DE</a:t>
            </a:r>
          </a:p>
          <a:p>
            <a:pPr algn="ctr"/>
            <a:r>
              <a:rPr lang="en-US" sz="3600" b="1" dirty="0" smtClean="0">
                <a:ln w="1905"/>
                <a:effectLst>
                  <a:outerShdw blurRad="38100" dist="38100" dir="2700000" algn="tl">
                    <a:srgbClr val="000000">
                      <a:alpha val="43137"/>
                    </a:srgbClr>
                  </a:outerShdw>
                </a:effectLst>
                <a:latin typeface="Arial Black" pitchFamily="34" charset="0"/>
              </a:rPr>
              <a:t>CRISTO</a:t>
            </a:r>
            <a:endParaRPr lang="en-US" sz="3600" b="1" cap="none" spc="0" dirty="0">
              <a:ln w="1905"/>
              <a:effectLst>
                <a:outerShdw blurRad="38100" dist="38100" dir="2700000" algn="tl">
                  <a:srgbClr val="000000">
                    <a:alpha val="43137"/>
                  </a:srgbClr>
                </a:outerShdw>
              </a:effectLst>
              <a:latin typeface="Arial Black" pitchFamily="34" charset="0"/>
            </a:endParaRPr>
          </a:p>
        </p:txBody>
      </p:sp>
      <p:sp>
        <p:nvSpPr>
          <p:cNvPr id="7" name="Rectangle 6"/>
          <p:cNvSpPr/>
          <p:nvPr/>
        </p:nvSpPr>
        <p:spPr>
          <a:xfrm>
            <a:off x="4420864" y="4267200"/>
            <a:ext cx="2980304" cy="1754326"/>
          </a:xfrm>
          <a:prstGeom prst="rect">
            <a:avLst/>
          </a:prstGeom>
          <a:noFill/>
        </p:spPr>
        <p:txBody>
          <a:bodyPr wrap="none" lIns="91440" tIns="45720" rIns="91440" bIns="45720">
            <a:spAutoFit/>
          </a:bodyPr>
          <a:lstStyle/>
          <a:p>
            <a:pPr algn="ctr"/>
            <a:r>
              <a:rPr lang="en-US" sz="3600" b="1" dirty="0" smtClean="0">
                <a:ln w="1905"/>
                <a:effectLst>
                  <a:outerShdw blurRad="38100" dist="38100" dir="2700000" algn="tl">
                    <a:srgbClr val="000000">
                      <a:alpha val="43137"/>
                    </a:srgbClr>
                  </a:outerShdw>
                </a:effectLst>
                <a:latin typeface="Arial Black" pitchFamily="34" charset="0"/>
              </a:rPr>
              <a:t>THE SHED</a:t>
            </a:r>
          </a:p>
          <a:p>
            <a:pPr algn="ctr"/>
            <a:r>
              <a:rPr lang="en-US" sz="3600" b="1" dirty="0" smtClean="0">
                <a:ln w="1905"/>
                <a:effectLst>
                  <a:outerShdw blurRad="38100" dist="38100" dir="2700000" algn="tl">
                    <a:srgbClr val="000000">
                      <a:alpha val="43137"/>
                    </a:srgbClr>
                  </a:outerShdw>
                </a:effectLst>
                <a:latin typeface="Arial Black" pitchFamily="34" charset="0"/>
              </a:rPr>
              <a:t>BLOOD </a:t>
            </a:r>
          </a:p>
          <a:p>
            <a:pPr algn="ctr"/>
            <a:r>
              <a:rPr lang="en-US" sz="3600" b="1" cap="none" spc="0" dirty="0" smtClean="0">
                <a:ln w="1905"/>
                <a:effectLst>
                  <a:outerShdw blurRad="38100" dist="38100" dir="2700000" algn="tl">
                    <a:srgbClr val="000000">
                      <a:alpha val="43137"/>
                    </a:srgbClr>
                  </a:outerShdw>
                </a:effectLst>
                <a:latin typeface="Arial Black" pitchFamily="34" charset="0"/>
              </a:rPr>
              <a:t>OF </a:t>
            </a:r>
            <a:r>
              <a:rPr lang="en-US" sz="3600" b="1" dirty="0" smtClean="0">
                <a:ln w="1905"/>
                <a:effectLst>
                  <a:outerShdw blurRad="38100" dist="38100" dir="2700000" algn="tl">
                    <a:srgbClr val="000000">
                      <a:alpha val="43137"/>
                    </a:srgbClr>
                  </a:outerShdw>
                </a:effectLst>
                <a:latin typeface="Arial Black" pitchFamily="34" charset="0"/>
              </a:rPr>
              <a:t>CHRIST</a:t>
            </a:r>
            <a:endParaRPr lang="en-US" sz="5400" b="1" cap="none" spc="0" dirty="0">
              <a:ln w="1905"/>
              <a:effectLst>
                <a:outerShdw blurRad="38100" dist="38100" dir="2700000" algn="tl">
                  <a:srgbClr val="000000">
                    <a:alpha val="43137"/>
                  </a:srgbClr>
                </a:outerShdw>
              </a:effectLst>
              <a:latin typeface="Arial Black" pitchFamily="34" charset="0"/>
            </a:endParaRPr>
          </a:p>
        </p:txBody>
      </p:sp>
      <p:sp>
        <p:nvSpPr>
          <p:cNvPr id="5" name="TextBox 4"/>
          <p:cNvSpPr txBox="1"/>
          <p:nvPr/>
        </p:nvSpPr>
        <p:spPr>
          <a:xfrm>
            <a:off x="7467600" y="6477000"/>
            <a:ext cx="1295400" cy="369332"/>
          </a:xfrm>
          <a:prstGeom prst="rect">
            <a:avLst/>
          </a:prstGeom>
          <a:noFill/>
        </p:spPr>
        <p:txBody>
          <a:bodyPr wrap="square" rtlCol="0">
            <a:spAutoFit/>
          </a:bodyPr>
          <a:lstStyle/>
          <a:p>
            <a:r>
              <a:rPr lang="en-US" dirty="0" smtClean="0"/>
              <a:t>Mar, 2011</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304800"/>
            <a:ext cx="3581400" cy="762000"/>
          </a:xfrm>
        </p:spPr>
        <p:txBody>
          <a:bodyPr>
            <a:normAutofit fontScale="90000"/>
          </a:bodyPr>
          <a:lstStyle/>
          <a:p>
            <a:r>
              <a:rPr lang="es-ES" sz="3100" dirty="0" smtClean="0">
                <a:latin typeface="Aachen BT" pitchFamily="18" charset="0"/>
              </a:rPr>
              <a:t/>
            </a:r>
            <a:br>
              <a:rPr lang="es-ES" sz="3100" dirty="0" smtClean="0">
                <a:latin typeface="Aachen BT" pitchFamily="18" charset="0"/>
              </a:rPr>
            </a:br>
            <a:r>
              <a:rPr lang="es-ES" sz="3600" dirty="0" smtClean="0">
                <a:latin typeface="Aachen BT" pitchFamily="18" charset="0"/>
              </a:rPr>
              <a:t>CONCLUSION</a:t>
            </a:r>
            <a:r>
              <a:rPr lang="en-US" sz="3600" dirty="0" smtClean="0">
                <a:latin typeface="Aachen BT" pitchFamily="18" charset="0"/>
              </a:rPr>
              <a:t/>
            </a:r>
            <a:br>
              <a:rPr lang="en-US" sz="3600" dirty="0" smtClean="0">
                <a:latin typeface="Aachen BT" pitchFamily="18" charset="0"/>
              </a:rPr>
            </a:br>
            <a:endParaRPr lang="en-US" sz="3600" dirty="0">
              <a:latin typeface="Aachen BT" pitchFamily="18" charset="0"/>
            </a:endParaRPr>
          </a:p>
        </p:txBody>
      </p:sp>
      <p:sp>
        <p:nvSpPr>
          <p:cNvPr id="7" name="Content Placeholder 6"/>
          <p:cNvSpPr>
            <a:spLocks noGrp="1"/>
          </p:cNvSpPr>
          <p:nvPr>
            <p:ph sz="half" idx="1"/>
          </p:nvPr>
        </p:nvSpPr>
        <p:spPr>
          <a:xfrm>
            <a:off x="0" y="1219200"/>
            <a:ext cx="4419600" cy="5410200"/>
          </a:xfrm>
        </p:spPr>
        <p:txBody>
          <a:bodyPr>
            <a:normAutofit fontScale="92500" lnSpcReduction="20000"/>
          </a:bodyPr>
          <a:lstStyle/>
          <a:p>
            <a:pPr>
              <a:buNone/>
            </a:pPr>
            <a:r>
              <a:rPr lang="es-MX" sz="2400" b="1" dirty="0" smtClean="0">
                <a:solidFill>
                  <a:srgbClr val="006600"/>
                </a:solidFill>
                <a:latin typeface="Arial" pitchFamily="34" charset="0"/>
                <a:cs typeface="Arial" pitchFamily="34" charset="0"/>
                <a:sym typeface="Wingdings"/>
              </a:rPr>
              <a:t></a:t>
            </a:r>
            <a:r>
              <a:rPr lang="es-MX" sz="2400" b="1" dirty="0" smtClean="0">
                <a:latin typeface="Arial" pitchFamily="34" charset="0"/>
                <a:cs typeface="Arial" pitchFamily="34" charset="0"/>
                <a:sym typeface="Wingdings"/>
              </a:rPr>
              <a:t> </a:t>
            </a:r>
            <a:r>
              <a:rPr lang="es-MX" sz="2400" b="1" dirty="0" smtClean="0">
                <a:latin typeface="Arial" pitchFamily="34" charset="0"/>
                <a:cs typeface="Arial" pitchFamily="34" charset="0"/>
                <a:sym typeface="Wingdings 3" pitchFamily="18" charset="2"/>
              </a:rPr>
              <a:t>Cuando consideramos seriamente sobre la sangre derramada de Cristo </a:t>
            </a:r>
            <a:r>
              <a:rPr lang="es-MX" sz="2400" b="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sym typeface="Wingdings 3" pitchFamily="18" charset="2"/>
              </a:rPr>
              <a:t>nuestra alma se divide entre gozo y dolor</a:t>
            </a:r>
            <a:r>
              <a:rPr lang="es-MX" sz="2400" b="1" dirty="0" smtClean="0">
                <a:solidFill>
                  <a:srgbClr val="C00000"/>
                </a:solidFill>
                <a:effectLst>
                  <a:outerShdw blurRad="38100" dist="38100" dir="2700000" algn="tl">
                    <a:srgbClr val="000000">
                      <a:alpha val="43137"/>
                    </a:srgbClr>
                  </a:outerShdw>
                </a:effectLst>
                <a:latin typeface="Arial" pitchFamily="34" charset="0"/>
                <a:cs typeface="Arial" pitchFamily="34" charset="0"/>
                <a:sym typeface="Wingdings 3" pitchFamily="18" charset="2"/>
              </a:rPr>
              <a:t> – </a:t>
            </a:r>
            <a:r>
              <a:rPr lang="es-MX" sz="2400" b="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sym typeface="Wingdings 3" pitchFamily="18" charset="2"/>
              </a:rPr>
              <a:t>gozo y tristeza</a:t>
            </a:r>
            <a:r>
              <a:rPr lang="es-MX" sz="2400" b="1" dirty="0" smtClean="0">
                <a:solidFill>
                  <a:srgbClr val="C00000"/>
                </a:solidFill>
                <a:effectLst>
                  <a:outerShdw blurRad="38100" dist="38100" dir="2700000" algn="tl">
                    <a:srgbClr val="000000">
                      <a:alpha val="43137"/>
                    </a:srgbClr>
                  </a:outerShdw>
                </a:effectLst>
                <a:latin typeface="Arial" pitchFamily="34" charset="0"/>
                <a:cs typeface="Arial" pitchFamily="34" charset="0"/>
                <a:sym typeface="Wingdings 3" pitchFamily="18" charset="2"/>
              </a:rPr>
              <a:t>!</a:t>
            </a:r>
          </a:p>
          <a:p>
            <a:pPr>
              <a:buNone/>
            </a:pPr>
            <a:r>
              <a:rPr lang="es-MX" sz="2400" b="1" dirty="0" smtClean="0">
                <a:solidFill>
                  <a:srgbClr val="006600"/>
                </a:solidFill>
                <a:latin typeface="Arial" pitchFamily="34" charset="0"/>
                <a:cs typeface="Arial" pitchFamily="34" charset="0"/>
                <a:sym typeface="Wingdings"/>
              </a:rPr>
              <a:t></a:t>
            </a:r>
            <a:r>
              <a:rPr lang="es-MX" sz="2400" b="1" dirty="0" smtClean="0">
                <a:latin typeface="Arial" pitchFamily="34" charset="0"/>
                <a:cs typeface="Arial" pitchFamily="34" charset="0"/>
                <a:sym typeface="Wingdings"/>
              </a:rPr>
              <a:t> </a:t>
            </a:r>
            <a:r>
              <a:rPr lang="es-MX" sz="2400" b="1" u="sng" dirty="0" smtClean="0">
                <a:solidFill>
                  <a:srgbClr val="0000FF"/>
                </a:solidFill>
                <a:latin typeface="Arial" pitchFamily="34" charset="0"/>
                <a:cs typeface="Arial" pitchFamily="34" charset="0"/>
                <a:sym typeface="Wingdings 3" pitchFamily="18" charset="2"/>
              </a:rPr>
              <a:t>Dolor y tristeza</a:t>
            </a:r>
            <a:r>
              <a:rPr lang="es-MX" sz="2400" b="1" dirty="0" smtClean="0">
                <a:latin typeface="Arial" pitchFamily="34" charset="0"/>
                <a:cs typeface="Arial" pitchFamily="34" charset="0"/>
                <a:sym typeface="Wingdings 3" pitchFamily="18" charset="2"/>
              </a:rPr>
              <a:t> por la </a:t>
            </a:r>
            <a:r>
              <a:rPr lang="es-MX" sz="2400" b="1" i="1" u="sng" dirty="0" smtClean="0">
                <a:latin typeface="Arial" pitchFamily="34" charset="0"/>
                <a:cs typeface="Arial" pitchFamily="34" charset="0"/>
                <a:sym typeface="Wingdings 3" pitchFamily="18" charset="2"/>
              </a:rPr>
              <a:t>sangre preciosa e inocente</a:t>
            </a:r>
            <a:r>
              <a:rPr lang="es-MX" sz="2400" b="1" dirty="0" smtClean="0">
                <a:latin typeface="Arial" pitchFamily="34" charset="0"/>
                <a:cs typeface="Arial" pitchFamily="34" charset="0"/>
                <a:sym typeface="Wingdings 3" pitchFamily="18" charset="2"/>
              </a:rPr>
              <a:t> que fue </a:t>
            </a:r>
            <a:r>
              <a:rPr lang="es-MX" sz="2400" b="1" i="1" u="sng" dirty="0" smtClean="0">
                <a:latin typeface="Arial" pitchFamily="34" charset="0"/>
                <a:cs typeface="Arial" pitchFamily="34" charset="0"/>
                <a:sym typeface="Wingdings 3" pitchFamily="18" charset="2"/>
              </a:rPr>
              <a:t>derramada</a:t>
            </a:r>
            <a:r>
              <a:rPr lang="es-MX" sz="2400" b="1" dirty="0" smtClean="0">
                <a:latin typeface="Arial" pitchFamily="34" charset="0"/>
                <a:cs typeface="Arial" pitchFamily="34" charset="0"/>
                <a:sym typeface="Wingdings 3" pitchFamily="18" charset="2"/>
              </a:rPr>
              <a:t> por cada uno de nosotros</a:t>
            </a:r>
          </a:p>
          <a:p>
            <a:pPr>
              <a:buNone/>
            </a:pPr>
            <a:r>
              <a:rPr lang="es-MX" sz="2400" b="1" dirty="0" smtClean="0">
                <a:solidFill>
                  <a:srgbClr val="006600"/>
                </a:solidFill>
                <a:latin typeface="Arial" pitchFamily="34" charset="0"/>
                <a:cs typeface="Arial" pitchFamily="34" charset="0"/>
                <a:sym typeface="Wingdings"/>
              </a:rPr>
              <a:t></a:t>
            </a:r>
            <a:r>
              <a:rPr lang="es-MX" sz="2400" b="1" dirty="0" smtClean="0">
                <a:latin typeface="Arial" pitchFamily="34" charset="0"/>
                <a:cs typeface="Arial" pitchFamily="34" charset="0"/>
                <a:sym typeface="Wingdings"/>
              </a:rPr>
              <a:t> </a:t>
            </a:r>
            <a:r>
              <a:rPr lang="es-MX" sz="2400" b="1" u="sng" dirty="0" smtClean="0">
                <a:solidFill>
                  <a:srgbClr val="0000FF"/>
                </a:solidFill>
                <a:latin typeface="Arial" pitchFamily="34" charset="0"/>
                <a:cs typeface="Arial" pitchFamily="34" charset="0"/>
                <a:sym typeface="Wingdings 3" pitchFamily="18" charset="2"/>
              </a:rPr>
              <a:t>Gozo</a:t>
            </a:r>
            <a:r>
              <a:rPr lang="es-MX" sz="2400" b="1" dirty="0" smtClean="0">
                <a:latin typeface="Arial" pitchFamily="34" charset="0"/>
                <a:cs typeface="Arial" pitchFamily="34" charset="0"/>
                <a:sym typeface="Wingdings 3" pitchFamily="18" charset="2"/>
              </a:rPr>
              <a:t> por las </a:t>
            </a:r>
            <a:r>
              <a:rPr lang="es-MX" sz="2400" b="1" i="1" u="sng" dirty="0" smtClean="0">
                <a:latin typeface="Arial" pitchFamily="34" charset="0"/>
                <a:cs typeface="Arial" pitchFamily="34" charset="0"/>
                <a:sym typeface="Wingdings 3" pitchFamily="18" charset="2"/>
              </a:rPr>
              <a:t>grandes bendiciones</a:t>
            </a:r>
            <a:r>
              <a:rPr lang="es-MX" sz="2400" b="1" dirty="0" smtClean="0">
                <a:latin typeface="Arial" pitchFamily="34" charset="0"/>
                <a:cs typeface="Arial" pitchFamily="34" charset="0"/>
                <a:sym typeface="Wingdings 3" pitchFamily="18" charset="2"/>
              </a:rPr>
              <a:t> que tenemos por medio de esa sangre derramada</a:t>
            </a:r>
          </a:p>
          <a:p>
            <a:pPr>
              <a:buNone/>
            </a:pPr>
            <a:r>
              <a:rPr lang="es-MX" sz="2600" b="1" i="1" dirty="0" smtClean="0">
                <a:solidFill>
                  <a:srgbClr val="0000FF"/>
                </a:solidFill>
                <a:latin typeface="Arial Black" pitchFamily="34" charset="0"/>
                <a:cs typeface="Arial" pitchFamily="34" charset="0"/>
                <a:sym typeface="Wingdings 3" pitchFamily="18" charset="2"/>
              </a:rPr>
              <a:t>VAMOS SIEMPRE APRECIAR y AGRADECER LA SANGRE DERRAMADA DE CRISTO!</a:t>
            </a:r>
            <a:r>
              <a:rPr lang="es-MX" sz="2600" b="1" dirty="0" smtClean="0">
                <a:solidFill>
                  <a:srgbClr val="0000FF"/>
                </a:solidFill>
                <a:latin typeface="Arial Black" pitchFamily="34" charset="0"/>
                <a:cs typeface="Arial" pitchFamily="34" charset="0"/>
                <a:sym typeface="Wingdings 3" pitchFamily="18" charset="2"/>
              </a:rPr>
              <a:t> </a:t>
            </a:r>
            <a:endParaRPr lang="es-MX" sz="2600" b="1" dirty="0" smtClean="0">
              <a:solidFill>
                <a:srgbClr val="0000FF"/>
              </a:solidFill>
              <a:latin typeface="Arial" pitchFamily="34" charset="0"/>
              <a:cs typeface="Arial" pitchFamily="34" charset="0"/>
            </a:endParaRPr>
          </a:p>
        </p:txBody>
      </p:sp>
      <p:sp>
        <p:nvSpPr>
          <p:cNvPr id="8" name="Content Placeholder 7"/>
          <p:cNvSpPr>
            <a:spLocks noGrp="1"/>
          </p:cNvSpPr>
          <p:nvPr>
            <p:ph sz="half" idx="2"/>
          </p:nvPr>
        </p:nvSpPr>
        <p:spPr>
          <a:xfrm>
            <a:off x="4495800" y="1981200"/>
            <a:ext cx="4648200" cy="4495800"/>
          </a:xfrm>
        </p:spPr>
        <p:txBody>
          <a:bodyPr>
            <a:normAutofit fontScale="92500" lnSpcReduction="20000"/>
          </a:bodyPr>
          <a:lstStyle/>
          <a:p>
            <a:pPr>
              <a:buNone/>
            </a:pPr>
            <a:r>
              <a:rPr lang="en-US" sz="2400" b="1" dirty="0" smtClean="0">
                <a:solidFill>
                  <a:srgbClr val="006600"/>
                </a:solidFill>
                <a:latin typeface="Arial" pitchFamily="34" charset="0"/>
                <a:cs typeface="Arial" pitchFamily="34" charset="0"/>
                <a:sym typeface="Wingdings"/>
              </a:rPr>
              <a:t></a:t>
            </a:r>
            <a:r>
              <a:rPr lang="en-US" sz="2400" b="1" dirty="0" smtClean="0">
                <a:latin typeface="Arial" pitchFamily="34" charset="0"/>
                <a:cs typeface="Arial" pitchFamily="34" charset="0"/>
                <a:sym typeface="Wingdings"/>
              </a:rPr>
              <a:t> </a:t>
            </a:r>
            <a:r>
              <a:rPr lang="en-US" sz="2400" b="1" dirty="0" smtClean="0">
                <a:latin typeface="Arial" pitchFamily="34" charset="0"/>
                <a:cs typeface="Arial" pitchFamily="34" charset="0"/>
              </a:rPr>
              <a:t>When we seriously consider the shed blood of </a:t>
            </a:r>
            <a:r>
              <a:rPr lang="en-US" sz="24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Christ </a:t>
            </a:r>
            <a:r>
              <a:rPr lang="en-US" sz="2400" b="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our soul is divided between joy and pain</a:t>
            </a:r>
            <a:r>
              <a:rPr lang="en-US" sz="24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 </a:t>
            </a:r>
            <a:r>
              <a:rPr lang="en-US" sz="2400" b="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joy and sadness</a:t>
            </a:r>
            <a:r>
              <a:rPr lang="en-US" sz="24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a:t>
            </a:r>
          </a:p>
          <a:p>
            <a:pPr>
              <a:buNone/>
            </a:pPr>
            <a:r>
              <a:rPr lang="en-US" sz="2400" b="1" dirty="0" smtClean="0">
                <a:solidFill>
                  <a:srgbClr val="006600"/>
                </a:solidFill>
                <a:latin typeface="Arial" pitchFamily="34" charset="0"/>
                <a:cs typeface="Arial" pitchFamily="34" charset="0"/>
                <a:sym typeface="Wingdings"/>
              </a:rPr>
              <a:t></a:t>
            </a:r>
            <a:r>
              <a:rPr lang="en-US" sz="2400" b="1" dirty="0" smtClean="0">
                <a:latin typeface="Arial" pitchFamily="34" charset="0"/>
                <a:cs typeface="Arial" pitchFamily="34" charset="0"/>
                <a:sym typeface="Wingdings"/>
              </a:rPr>
              <a:t> </a:t>
            </a:r>
            <a:r>
              <a:rPr lang="en-US" sz="2400" b="1" u="sng" dirty="0" smtClean="0">
                <a:solidFill>
                  <a:srgbClr val="0000FF"/>
                </a:solidFill>
                <a:latin typeface="Arial" pitchFamily="34" charset="0"/>
                <a:cs typeface="Arial" pitchFamily="34" charset="0"/>
              </a:rPr>
              <a:t>Pain &amp; sadness </a:t>
            </a:r>
            <a:r>
              <a:rPr lang="en-US" sz="2400" b="1" dirty="0" smtClean="0">
                <a:latin typeface="Arial" pitchFamily="34" charset="0"/>
                <a:cs typeface="Arial" pitchFamily="34" charset="0"/>
              </a:rPr>
              <a:t>because of the </a:t>
            </a:r>
            <a:r>
              <a:rPr lang="en-US" sz="2400" b="1" i="1" u="sng" dirty="0" smtClean="0">
                <a:latin typeface="Arial" pitchFamily="34" charset="0"/>
                <a:cs typeface="Arial" pitchFamily="34" charset="0"/>
              </a:rPr>
              <a:t>precious and innocence blood </a:t>
            </a:r>
            <a:r>
              <a:rPr lang="en-US" sz="2400" b="1" dirty="0" smtClean="0">
                <a:latin typeface="Arial" pitchFamily="34" charset="0"/>
                <a:cs typeface="Arial" pitchFamily="34" charset="0"/>
              </a:rPr>
              <a:t>that was </a:t>
            </a:r>
            <a:r>
              <a:rPr lang="en-US" sz="2400" b="1" i="1" u="sng" dirty="0" smtClean="0">
                <a:latin typeface="Arial" pitchFamily="34" charset="0"/>
                <a:cs typeface="Arial" pitchFamily="34" charset="0"/>
              </a:rPr>
              <a:t>shed</a:t>
            </a:r>
            <a:r>
              <a:rPr lang="en-US" sz="2400" b="1" dirty="0" smtClean="0">
                <a:latin typeface="Arial" pitchFamily="34" charset="0"/>
                <a:cs typeface="Arial" pitchFamily="34" charset="0"/>
              </a:rPr>
              <a:t> for each one of us</a:t>
            </a:r>
          </a:p>
          <a:p>
            <a:pPr>
              <a:buNone/>
            </a:pPr>
            <a:r>
              <a:rPr lang="en-US" sz="2400" b="1" dirty="0" smtClean="0">
                <a:solidFill>
                  <a:srgbClr val="006600"/>
                </a:solidFill>
                <a:latin typeface="Arial" pitchFamily="34" charset="0"/>
                <a:cs typeface="Arial" pitchFamily="34" charset="0"/>
                <a:sym typeface="Wingdings"/>
              </a:rPr>
              <a:t></a:t>
            </a:r>
            <a:r>
              <a:rPr lang="en-US" sz="2400" b="1" dirty="0" smtClean="0">
                <a:latin typeface="Arial" pitchFamily="34" charset="0"/>
                <a:cs typeface="Arial" pitchFamily="34" charset="0"/>
                <a:sym typeface="Wingdings"/>
              </a:rPr>
              <a:t> </a:t>
            </a:r>
            <a:r>
              <a:rPr lang="en-US" sz="2400" b="1" u="sng" dirty="0" smtClean="0">
                <a:solidFill>
                  <a:srgbClr val="0000FF"/>
                </a:solidFill>
                <a:latin typeface="Arial" pitchFamily="34" charset="0"/>
                <a:cs typeface="Arial" pitchFamily="34" charset="0"/>
              </a:rPr>
              <a:t>Joy</a:t>
            </a:r>
            <a:r>
              <a:rPr lang="en-US" sz="2400" b="1" dirty="0" smtClean="0">
                <a:latin typeface="Arial" pitchFamily="34" charset="0"/>
                <a:cs typeface="Arial" pitchFamily="34" charset="0"/>
              </a:rPr>
              <a:t> because of the </a:t>
            </a:r>
            <a:r>
              <a:rPr lang="en-US" sz="2400" b="1" i="1" u="sng" dirty="0" smtClean="0">
                <a:latin typeface="Arial" pitchFamily="34" charset="0"/>
                <a:cs typeface="Arial" pitchFamily="34" charset="0"/>
              </a:rPr>
              <a:t>great blessings </a:t>
            </a:r>
            <a:r>
              <a:rPr lang="en-US" sz="2400" b="1" dirty="0" smtClean="0">
                <a:latin typeface="Arial" pitchFamily="34" charset="0"/>
                <a:cs typeface="Arial" pitchFamily="34" charset="0"/>
              </a:rPr>
              <a:t>we have through that shed blood</a:t>
            </a:r>
          </a:p>
          <a:p>
            <a:pPr>
              <a:buNone/>
            </a:pPr>
            <a:r>
              <a:rPr lang="en-US" sz="2600" b="1" i="1" dirty="0" smtClean="0">
                <a:solidFill>
                  <a:srgbClr val="0000FF"/>
                </a:solidFill>
                <a:latin typeface="Arial Black" pitchFamily="34" charset="0"/>
                <a:cs typeface="Arial" pitchFamily="34" charset="0"/>
              </a:rPr>
              <a:t>LETS US ALWAYS BE GRATEFUL &amp; APPRECIATE THE SHED BLOOD OF CHRIST!</a:t>
            </a:r>
          </a:p>
          <a:p>
            <a:pPr>
              <a:buNone/>
            </a:pPr>
            <a:endParaRPr lang="en-US" sz="2100" b="1" dirty="0">
              <a:solidFill>
                <a:srgbClr val="0000FF"/>
              </a:solidFill>
              <a:latin typeface="Arial" pitchFamily="34" charset="0"/>
              <a:cs typeface="Arial" pitchFamily="34" charset="0"/>
            </a:endParaRPr>
          </a:p>
        </p:txBody>
      </p:sp>
      <p:pic>
        <p:nvPicPr>
          <p:cNvPr id="6" name="Picture 2" descr="http://www.sillyjokes.co.uk/images/wacky/horror/dripping-blood.jpg"/>
          <p:cNvPicPr>
            <a:picLocks noChangeAspect="1" noChangeArrowheads="1"/>
          </p:cNvPicPr>
          <p:nvPr/>
        </p:nvPicPr>
        <p:blipFill>
          <a:blip r:embed="rId2" cstate="print"/>
          <a:srcRect/>
          <a:stretch>
            <a:fillRect/>
          </a:stretch>
        </p:blipFill>
        <p:spPr bwMode="auto">
          <a:xfrm>
            <a:off x="4495801" y="0"/>
            <a:ext cx="4648200" cy="1904999"/>
          </a:xfrm>
          <a:prstGeom prst="rect">
            <a:avLst/>
          </a:prstGeom>
          <a:noFill/>
          <a:ln>
            <a:noFill/>
          </a:ln>
        </p:spPr>
      </p:pic>
    </p:spTree>
  </p:cSld>
  <p:clrMapOvr>
    <a:masterClrMapping/>
  </p:clrMapOvr>
  <p:transition spd="med">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additive="base">
                                        <p:cTn id="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 calcmode="lin" valueType="num">
                                      <p:cBhvr additive="base">
                                        <p:cTn id="11"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 calcmode="lin" valueType="num">
                                      <p:cBhvr additive="base">
                                        <p:cTn id="1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additive="base">
                                        <p:cTn id="21"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 calcmode="lin" valueType="num">
                                      <p:cBhvr>
                                        <p:cTn id="27"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7">
                                            <p:txEl>
                                              <p:pRg st="3" end="3"/>
                                            </p:txEl>
                                          </p:spTgt>
                                        </p:tgtEl>
                                        <p:attrNameLst>
                                          <p:attrName>ppt_h</p:attrName>
                                        </p:attrNameLst>
                                      </p:cBhvr>
                                      <p:tavLst>
                                        <p:tav tm="0">
                                          <p:val>
                                            <p:fltVal val="0"/>
                                          </p:val>
                                        </p:tav>
                                        <p:tav tm="100000">
                                          <p:val>
                                            <p:strVal val="#ppt_h"/>
                                          </p:val>
                                        </p:tav>
                                      </p:tavLst>
                                    </p:anim>
                                  </p:childTnLst>
                                </p:cTn>
                              </p:par>
                              <p:par>
                                <p:cTn id="29" presetID="23" presetClass="entr" presetSubtype="16" fill="hold" nodeType="withEffect">
                                  <p:stCondLst>
                                    <p:cond delay="0"/>
                                  </p:stCondLst>
                                  <p:childTnLst>
                                    <p:set>
                                      <p:cBhvr>
                                        <p:cTn id="30" dur="1" fill="hold">
                                          <p:stCondLst>
                                            <p:cond delay="0"/>
                                          </p:stCondLst>
                                        </p:cTn>
                                        <p:tgtEl>
                                          <p:spTgt spid="8">
                                            <p:txEl>
                                              <p:pRg st="3" end="3"/>
                                            </p:txEl>
                                          </p:spTgt>
                                        </p:tgtEl>
                                        <p:attrNameLst>
                                          <p:attrName>style.visibility</p:attrName>
                                        </p:attrNameLst>
                                      </p:cBhvr>
                                      <p:to>
                                        <p:strVal val="visible"/>
                                      </p:to>
                                    </p:set>
                                    <p:anim calcmode="lin" valueType="num">
                                      <p:cBhvr>
                                        <p:cTn id="3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8">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42" name="Picture 2" descr="passionhome"/>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0243" name="TextBox 4"/>
          <p:cNvSpPr txBox="1">
            <a:spLocks noChangeArrowheads="1"/>
          </p:cNvSpPr>
          <p:nvPr/>
        </p:nvSpPr>
        <p:spPr bwMode="auto">
          <a:xfrm>
            <a:off x="4214813" y="357188"/>
            <a:ext cx="71437" cy="369887"/>
          </a:xfrm>
          <a:prstGeom prst="rect">
            <a:avLst/>
          </a:prstGeom>
          <a:noFill/>
          <a:ln w="9525">
            <a:noFill/>
            <a:miter lim="800000"/>
            <a:headEnd/>
            <a:tailEnd/>
          </a:ln>
        </p:spPr>
        <p:txBody>
          <a:bodyPr>
            <a:spAutoFit/>
          </a:bodyPr>
          <a:lstStyle/>
          <a:p>
            <a:endParaRPr lang="en-US" dirty="0"/>
          </a:p>
        </p:txBody>
      </p:sp>
      <p:sp>
        <p:nvSpPr>
          <p:cNvPr id="10252" name="Slide Number Placeholder 7"/>
          <p:cNvSpPr>
            <a:spLocks noGrp="1"/>
          </p:cNvSpPr>
          <p:nvPr>
            <p:ph type="sldNum" sz="quarter" idx="12"/>
          </p:nvPr>
        </p:nvSpPr>
        <p:spPr>
          <a:noFill/>
        </p:spPr>
        <p:txBody>
          <a:bodyPr/>
          <a:lstStyle/>
          <a:p>
            <a:fld id="{DCE33FA5-EF66-483A-8C34-50F51241A26D}" type="slidenum">
              <a:rPr lang="en-US" smtClean="0"/>
              <a:pPr/>
              <a:t>2</a:t>
            </a:fld>
            <a:endParaRPr lang="en-US" dirty="0" smtClean="0"/>
          </a:p>
        </p:txBody>
      </p:sp>
      <p:sp>
        <p:nvSpPr>
          <p:cNvPr id="10253" name="TextBox 10"/>
          <p:cNvSpPr txBox="1">
            <a:spLocks noChangeArrowheads="1"/>
          </p:cNvSpPr>
          <p:nvPr/>
        </p:nvSpPr>
        <p:spPr bwMode="auto">
          <a:xfrm>
            <a:off x="8358188" y="6429375"/>
            <a:ext cx="785812" cy="307975"/>
          </a:xfrm>
          <a:prstGeom prst="rect">
            <a:avLst/>
          </a:prstGeom>
          <a:noFill/>
          <a:ln w="9525">
            <a:noFill/>
            <a:miter lim="800000"/>
            <a:headEnd/>
            <a:tailEnd/>
          </a:ln>
        </p:spPr>
        <p:txBody>
          <a:bodyPr>
            <a:spAutoFit/>
          </a:bodyPr>
          <a:lstStyle/>
          <a:p>
            <a:r>
              <a:rPr lang="en-US" sz="1400" dirty="0">
                <a:solidFill>
                  <a:schemeClr val="bg1"/>
                </a:solidFill>
                <a:latin typeface="Arial Black" pitchFamily="34" charset="0"/>
              </a:rPr>
              <a:t>5</a:t>
            </a:r>
          </a:p>
        </p:txBody>
      </p:sp>
      <p:sp>
        <p:nvSpPr>
          <p:cNvPr id="11" name="Content Placeholder 6"/>
          <p:cNvSpPr txBox="1">
            <a:spLocks/>
          </p:cNvSpPr>
          <p:nvPr/>
        </p:nvSpPr>
        <p:spPr>
          <a:xfrm>
            <a:off x="3352800" y="1524000"/>
            <a:ext cx="4572000" cy="4724400"/>
          </a:xfrm>
          <a:prstGeom prst="rect">
            <a:avLst/>
          </a:prstGeom>
          <a:solidFill>
            <a:schemeClr val="accent6">
              <a:lumMod val="20000"/>
              <a:lumOff val="80000"/>
            </a:schemeClr>
          </a:solidFill>
          <a:ln>
            <a:noFill/>
          </a:ln>
        </p:spPr>
        <p:txBody>
          <a:bodyPr vert="horz" lIns="91440" tIns="45720" rIns="91440" bIns="45720" rtlCol="0">
            <a:normAutofit fontScale="55000" lnSpcReduction="20000"/>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3600" b="1" i="0" u="none" strike="noStrike" kern="1200" cap="none" spc="0" normalizeH="0" baseline="0" noProof="0" dirty="0" smtClean="0">
              <a:ln>
                <a:noFill/>
              </a:ln>
              <a:effectLst/>
              <a:uLnTx/>
              <a:uFillTx/>
              <a:latin typeface="Arial Black" pitchFamily="34" charset="0"/>
              <a:cs typeface="Arial" pitchFamily="34" charset="0"/>
              <a:sym typeface="Wingdings 3"/>
            </a:endParaRPr>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s-MX" sz="5100" b="1" i="0" u="none" strike="noStrike" kern="1200" cap="none" spc="0" normalizeH="0" baseline="0" noProof="0" dirty="0" smtClean="0">
                <a:ln>
                  <a:noFill/>
                </a:ln>
                <a:effectLst/>
                <a:uLnTx/>
                <a:uFillTx/>
                <a:latin typeface="Arial Black" pitchFamily="34" charset="0"/>
                <a:cs typeface="Arial" pitchFamily="34" charset="0"/>
                <a:sym typeface="Wingdings 3"/>
              </a:rPr>
              <a:t> </a:t>
            </a:r>
            <a:r>
              <a:rPr lang="es-MX" sz="5100" b="1" dirty="0" smtClean="0">
                <a:latin typeface="Arial Black" pitchFamily="34" charset="0"/>
                <a:cs typeface="Arial" pitchFamily="34" charset="0"/>
                <a:sym typeface="Wingdings 3"/>
              </a:rPr>
              <a:t>Las Escrituras revelan que “</a:t>
            </a:r>
            <a:r>
              <a:rPr lang="es-MX" sz="5100" b="1" u="sng" dirty="0" smtClean="0">
                <a:solidFill>
                  <a:srgbClr val="FF0000"/>
                </a:solidFill>
                <a:latin typeface="Arial Black" pitchFamily="34" charset="0"/>
                <a:cs typeface="Arial" pitchFamily="34" charset="0"/>
                <a:sym typeface="Wingdings 3"/>
              </a:rPr>
              <a:t>sangre</a:t>
            </a:r>
            <a:r>
              <a:rPr lang="es-MX" sz="5100" b="1" dirty="0" smtClean="0">
                <a:latin typeface="Arial Black" pitchFamily="34" charset="0"/>
                <a:cs typeface="Arial" pitchFamily="34" charset="0"/>
                <a:sym typeface="Wingdings 3"/>
              </a:rPr>
              <a:t>” es un elemento importante…</a:t>
            </a:r>
            <a:endParaRPr lang="es-MX" sz="5100" b="1" dirty="0" smtClean="0">
              <a:solidFill>
                <a:srgbClr val="C00000"/>
              </a:solidFill>
              <a:latin typeface="Arial Black" pitchFamily="34" charset="0"/>
              <a:cs typeface="Arial" pitchFamily="34" charset="0"/>
              <a:sym typeface="Wingdings 3"/>
            </a:endParaRPr>
          </a:p>
          <a:p>
            <a:pPr marL="0" marR="0" lvl="0" indent="0" defTabSz="914400" rtl="0" eaLnBrk="1" fontAlgn="auto" latinLnBrk="0" hangingPunct="1">
              <a:lnSpc>
                <a:spcPct val="100000"/>
              </a:lnSpc>
              <a:spcBef>
                <a:spcPct val="20000"/>
              </a:spcBef>
              <a:spcAft>
                <a:spcPts val="0"/>
              </a:spcAft>
              <a:buClrTx/>
              <a:buSzTx/>
              <a:tabLst/>
              <a:defRPr/>
            </a:pPr>
            <a:r>
              <a:rPr lang="es-MX" sz="5100" b="1" dirty="0" smtClean="0">
                <a:latin typeface="Arial Black" pitchFamily="34" charset="0"/>
                <a:cs typeface="Arial" pitchFamily="34" charset="0"/>
                <a:sym typeface="Wingdings 3"/>
              </a:rPr>
              <a:t></a:t>
            </a:r>
            <a:r>
              <a:rPr lang="es-MX" sz="5100" b="1" dirty="0" smtClean="0">
                <a:solidFill>
                  <a:srgbClr val="C00000"/>
                </a:solidFill>
                <a:latin typeface="Arial Black" pitchFamily="34" charset="0"/>
                <a:cs typeface="Arial" pitchFamily="34" charset="0"/>
                <a:sym typeface="Wingdings 3"/>
              </a:rPr>
              <a:t> HEB 9:18</a:t>
            </a:r>
          </a:p>
          <a:p>
            <a:pPr marL="0" marR="0" lvl="0" indent="0" defTabSz="914400" rtl="0" eaLnBrk="1" fontAlgn="auto" latinLnBrk="0" hangingPunct="1">
              <a:lnSpc>
                <a:spcPct val="100000"/>
              </a:lnSpc>
              <a:spcBef>
                <a:spcPct val="20000"/>
              </a:spcBef>
              <a:spcAft>
                <a:spcPts val="0"/>
              </a:spcAft>
              <a:buClrTx/>
              <a:buSzTx/>
              <a:tabLst/>
              <a:defRPr/>
            </a:pPr>
            <a:r>
              <a:rPr lang="es-MX" sz="5100" b="1" dirty="0" smtClean="0">
                <a:latin typeface="Arial Black" pitchFamily="34" charset="0"/>
                <a:cs typeface="Arial" pitchFamily="34" charset="0"/>
                <a:sym typeface="Wingdings 3"/>
              </a:rPr>
              <a:t> </a:t>
            </a:r>
            <a:r>
              <a:rPr lang="es-MX" sz="5100" b="1" dirty="0" smtClean="0">
                <a:solidFill>
                  <a:srgbClr val="C00000"/>
                </a:solidFill>
                <a:latin typeface="Arial Black" pitchFamily="34" charset="0"/>
                <a:cs typeface="Arial" pitchFamily="34" charset="0"/>
                <a:sym typeface="Wingdings 3"/>
              </a:rPr>
              <a:t>EXO 30:10,</a:t>
            </a:r>
            <a:r>
              <a:rPr lang="es-MX" sz="5100" b="1" dirty="0" smtClean="0">
                <a:latin typeface="Arial Black" pitchFamily="34" charset="0"/>
                <a:cs typeface="Arial" pitchFamily="34" charset="0"/>
                <a:sym typeface="Wingdings 3"/>
              </a:rPr>
              <a:t> los sacrificios de Israel a Dios eran con </a:t>
            </a:r>
            <a:r>
              <a:rPr lang="es-MX" sz="5100" b="1" u="sng" dirty="0" smtClean="0">
                <a:latin typeface="Arial Black" pitchFamily="34" charset="0"/>
                <a:cs typeface="Arial" pitchFamily="34" charset="0"/>
                <a:sym typeface="Wingdings 3"/>
              </a:rPr>
              <a:t>sangre, en esta caso por los pecados,</a:t>
            </a:r>
            <a:r>
              <a:rPr lang="es-MX" sz="5100" b="1" u="sng" dirty="0" smtClean="0">
                <a:solidFill>
                  <a:srgbClr val="FF0000"/>
                </a:solidFill>
                <a:latin typeface="Arial Black" pitchFamily="34" charset="0"/>
                <a:cs typeface="Arial" pitchFamily="34" charset="0"/>
                <a:sym typeface="Wingdings 3"/>
              </a:rPr>
              <a:t>                               LEV 16:18-19</a:t>
            </a:r>
          </a:p>
        </p:txBody>
      </p:sp>
      <p:sp>
        <p:nvSpPr>
          <p:cNvPr id="8" name="Rectangle 7"/>
          <p:cNvSpPr/>
          <p:nvPr/>
        </p:nvSpPr>
        <p:spPr>
          <a:xfrm>
            <a:off x="3886200" y="381000"/>
            <a:ext cx="5105400" cy="707886"/>
          </a:xfrm>
          <a:prstGeom prst="rect">
            <a:avLst/>
          </a:prstGeom>
          <a:noFill/>
        </p:spPr>
        <p:txBody>
          <a:bodyPr wrap="square" lIns="91440" tIns="45720" rIns="91440" bIns="45720">
            <a:spAutoFit/>
          </a:bodyPr>
          <a:lstStyle/>
          <a:p>
            <a:r>
              <a:rPr lang="es-ES" sz="4000" b="1" dirty="0" smtClean="0">
                <a:ln>
                  <a:solidFill>
                    <a:schemeClr val="tx1"/>
                  </a:solidFill>
                </a:ln>
                <a:solidFill>
                  <a:srgbClr val="FFFF00"/>
                </a:solidFill>
                <a:effectLst>
                  <a:outerShdw blurRad="38100" dist="38100" dir="2700000" algn="tl">
                    <a:srgbClr val="000000">
                      <a:alpha val="43137"/>
                    </a:srgbClr>
                  </a:outerShdw>
                </a:effectLst>
                <a:latin typeface="Arial Black" pitchFamily="34" charset="0"/>
              </a:rPr>
              <a:t>INTRODUCCIÓN</a:t>
            </a:r>
            <a:r>
              <a:rPr lang="en-US" sz="4000" dirty="0" smtClean="0">
                <a:latin typeface="Arial Black" pitchFamily="34" charset="0"/>
              </a:rPr>
              <a:t> </a:t>
            </a:r>
            <a:endParaRPr lang="en-US" sz="4000" b="1" dirty="0" smtClean="0">
              <a:ln w="1905">
                <a:solidFill>
                  <a:sysClr val="windowText" lastClr="000000"/>
                </a:solidFill>
              </a:ln>
              <a:solidFill>
                <a:srgbClr val="FFFF00"/>
              </a:solidFill>
              <a:effectLst>
                <a:outerShdw blurRad="38100" dist="38100" dir="2700000" algn="tl">
                  <a:srgbClr val="000000">
                    <a:alpha val="43137"/>
                  </a:srgbClr>
                </a:outerShdw>
              </a:effectLst>
              <a:latin typeface="Arial Black" pitchFamily="34" charset="0"/>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11">
                                            <p:txEl>
                                              <p:pRg st="2" end="2"/>
                                            </p:txEl>
                                          </p:spTgt>
                                        </p:tgtEl>
                                        <p:attrNameLst>
                                          <p:attrName>style.visibility</p:attrName>
                                        </p:attrNameLst>
                                      </p:cBhvr>
                                      <p:to>
                                        <p:strVal val="visible"/>
                                      </p:to>
                                    </p:set>
                                    <p:anim from="(-#ppt_w/2)" to="(#ppt_x)" calcmode="lin" valueType="num">
                                      <p:cBhvr>
                                        <p:cTn id="7" dur="600" fill="hold">
                                          <p:stCondLst>
                                            <p:cond delay="0"/>
                                          </p:stCondLst>
                                        </p:cTn>
                                        <p:tgtEl>
                                          <p:spTgt spid="11">
                                            <p:txEl>
                                              <p:pRg st="2" end="2"/>
                                            </p:txEl>
                                          </p:spTgt>
                                        </p:tgtEl>
                                        <p:attrNameLst>
                                          <p:attrName>ppt_x</p:attrName>
                                        </p:attrNameLst>
                                      </p:cBhvr>
                                    </p:anim>
                                    <p:anim from="0" to="-1.0" calcmode="lin" valueType="num">
                                      <p:cBhvr>
                                        <p:cTn id="8" dur="200" decel="50000" autoRev="1" fill="hold">
                                          <p:stCondLst>
                                            <p:cond delay="600"/>
                                          </p:stCondLst>
                                        </p:cTn>
                                        <p:tgtEl>
                                          <p:spTgt spid="11">
                                            <p:txEl>
                                              <p:pRg st="2" end="2"/>
                                            </p:txEl>
                                          </p:spTgt>
                                        </p:tgtEl>
                                        <p:attrNameLst>
                                          <p:attrName>xshear</p:attrName>
                                        </p:attrNameLst>
                                      </p:cBhvr>
                                    </p:anim>
                                    <p:animScale>
                                      <p:cBhvr>
                                        <p:cTn id="9" dur="200" decel="100000" autoRev="1" fill="hold">
                                          <p:stCondLst>
                                            <p:cond delay="600"/>
                                          </p:stCondLst>
                                        </p:cTn>
                                        <p:tgtEl>
                                          <p:spTgt spid="11">
                                            <p:txEl>
                                              <p:pRg st="2" end="2"/>
                                            </p:txEl>
                                          </p:spTgt>
                                        </p:tgtEl>
                                      </p:cBhvr>
                                      <p:from x="100000" y="100000"/>
                                      <p:to x="80000" y="100000"/>
                                    </p:animScale>
                                    <p:anim by="(#ppt_h/3+#ppt_w*0.1)" calcmode="lin" valueType="num">
                                      <p:cBhvr additive="sum">
                                        <p:cTn id="10" dur="200" decel="100000" autoRev="1" fill="hold">
                                          <p:stCondLst>
                                            <p:cond delay="600"/>
                                          </p:stCondLst>
                                        </p:cTn>
                                        <p:tgtEl>
                                          <p:spTgt spid="11">
                                            <p:txEl>
                                              <p:pRg st="2" end="2"/>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anim from="(-#ppt_w/2)" to="(#ppt_x)" calcmode="lin" valueType="num">
                                      <p:cBhvr>
                                        <p:cTn id="15" dur="600" fill="hold">
                                          <p:stCondLst>
                                            <p:cond delay="0"/>
                                          </p:stCondLst>
                                        </p:cTn>
                                        <p:tgtEl>
                                          <p:spTgt spid="11">
                                            <p:txEl>
                                              <p:pRg st="3" end="3"/>
                                            </p:txEl>
                                          </p:spTgt>
                                        </p:tgtEl>
                                        <p:attrNameLst>
                                          <p:attrName>ppt_x</p:attrName>
                                        </p:attrNameLst>
                                      </p:cBhvr>
                                    </p:anim>
                                    <p:anim from="0" to="-1.0" calcmode="lin" valueType="num">
                                      <p:cBhvr>
                                        <p:cTn id="16" dur="200" decel="50000" autoRev="1" fill="hold">
                                          <p:stCondLst>
                                            <p:cond delay="600"/>
                                          </p:stCondLst>
                                        </p:cTn>
                                        <p:tgtEl>
                                          <p:spTgt spid="11">
                                            <p:txEl>
                                              <p:pRg st="3" end="3"/>
                                            </p:txEl>
                                          </p:spTgt>
                                        </p:tgtEl>
                                        <p:attrNameLst>
                                          <p:attrName>xshear</p:attrName>
                                        </p:attrNameLst>
                                      </p:cBhvr>
                                    </p:anim>
                                    <p:animScale>
                                      <p:cBhvr>
                                        <p:cTn id="17" dur="200" decel="100000" autoRev="1" fill="hold">
                                          <p:stCondLst>
                                            <p:cond delay="600"/>
                                          </p:stCondLst>
                                        </p:cTn>
                                        <p:tgtEl>
                                          <p:spTgt spid="11">
                                            <p:txEl>
                                              <p:pRg st="3" end="3"/>
                                            </p:txEl>
                                          </p:spTgt>
                                        </p:tgtEl>
                                      </p:cBhvr>
                                      <p:from x="100000" y="100000"/>
                                      <p:to x="80000" y="100000"/>
                                    </p:animScale>
                                    <p:anim by="(#ppt_h/3+#ppt_w*0.1)" calcmode="lin" valueType="num">
                                      <p:cBhvr additive="sum">
                                        <p:cTn id="18" dur="200" decel="100000" autoRev="1" fill="hold">
                                          <p:stCondLst>
                                            <p:cond delay="600"/>
                                          </p:stCondLst>
                                        </p:cTn>
                                        <p:tgtEl>
                                          <p:spTgt spid="11">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42" name="Picture 2" descr="passionhome"/>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0243" name="TextBox 4"/>
          <p:cNvSpPr txBox="1">
            <a:spLocks noChangeArrowheads="1"/>
          </p:cNvSpPr>
          <p:nvPr/>
        </p:nvSpPr>
        <p:spPr bwMode="auto">
          <a:xfrm>
            <a:off x="4214813" y="357188"/>
            <a:ext cx="71437" cy="369887"/>
          </a:xfrm>
          <a:prstGeom prst="rect">
            <a:avLst/>
          </a:prstGeom>
          <a:noFill/>
          <a:ln w="9525">
            <a:noFill/>
            <a:miter lim="800000"/>
            <a:headEnd/>
            <a:tailEnd/>
          </a:ln>
        </p:spPr>
        <p:txBody>
          <a:bodyPr>
            <a:spAutoFit/>
          </a:bodyPr>
          <a:lstStyle/>
          <a:p>
            <a:endParaRPr lang="en-US" dirty="0"/>
          </a:p>
        </p:txBody>
      </p:sp>
      <p:sp>
        <p:nvSpPr>
          <p:cNvPr id="10252" name="Slide Number Placeholder 7"/>
          <p:cNvSpPr>
            <a:spLocks noGrp="1"/>
          </p:cNvSpPr>
          <p:nvPr>
            <p:ph type="sldNum" sz="quarter" idx="12"/>
          </p:nvPr>
        </p:nvSpPr>
        <p:spPr>
          <a:noFill/>
        </p:spPr>
        <p:txBody>
          <a:bodyPr/>
          <a:lstStyle/>
          <a:p>
            <a:fld id="{DCE33FA5-EF66-483A-8C34-50F51241A26D}" type="slidenum">
              <a:rPr lang="en-US" smtClean="0"/>
              <a:pPr/>
              <a:t>3</a:t>
            </a:fld>
            <a:endParaRPr lang="en-US" dirty="0" smtClean="0"/>
          </a:p>
        </p:txBody>
      </p:sp>
      <p:sp>
        <p:nvSpPr>
          <p:cNvPr id="10253" name="TextBox 10"/>
          <p:cNvSpPr txBox="1">
            <a:spLocks noChangeArrowheads="1"/>
          </p:cNvSpPr>
          <p:nvPr/>
        </p:nvSpPr>
        <p:spPr bwMode="auto">
          <a:xfrm>
            <a:off x="8358188" y="6429375"/>
            <a:ext cx="785812" cy="307975"/>
          </a:xfrm>
          <a:prstGeom prst="rect">
            <a:avLst/>
          </a:prstGeom>
          <a:noFill/>
          <a:ln w="9525">
            <a:noFill/>
            <a:miter lim="800000"/>
            <a:headEnd/>
            <a:tailEnd/>
          </a:ln>
        </p:spPr>
        <p:txBody>
          <a:bodyPr>
            <a:spAutoFit/>
          </a:bodyPr>
          <a:lstStyle/>
          <a:p>
            <a:r>
              <a:rPr lang="en-US" sz="1400" dirty="0">
                <a:solidFill>
                  <a:schemeClr val="bg1"/>
                </a:solidFill>
                <a:latin typeface="Arial Black" pitchFamily="34" charset="0"/>
              </a:rPr>
              <a:t>5</a:t>
            </a:r>
          </a:p>
        </p:txBody>
      </p:sp>
      <p:sp>
        <p:nvSpPr>
          <p:cNvPr id="11" name="Content Placeholder 6"/>
          <p:cNvSpPr txBox="1">
            <a:spLocks/>
          </p:cNvSpPr>
          <p:nvPr/>
        </p:nvSpPr>
        <p:spPr>
          <a:xfrm>
            <a:off x="4038600" y="533400"/>
            <a:ext cx="4495800" cy="3429000"/>
          </a:xfrm>
          <a:prstGeom prst="rect">
            <a:avLst/>
          </a:prstGeom>
          <a:solidFill>
            <a:schemeClr val="accent6">
              <a:lumMod val="20000"/>
              <a:lumOff val="80000"/>
            </a:schemeClr>
          </a:solidFill>
        </p:spPr>
        <p:txBody>
          <a:bodyPr vert="horz" lIns="91440" tIns="45720" rIns="91440" bIns="45720" rtlCol="0">
            <a:normAutofit lnSpcReduction="10000"/>
          </a:bodyPr>
          <a:lstStyle/>
          <a:p>
            <a:pPr marL="0" marR="0" lvl="0" indent="0" defTabSz="914400" rtl="0" eaLnBrk="1" fontAlgn="auto" latinLnBrk="0" hangingPunct="1">
              <a:lnSpc>
                <a:spcPct val="100000"/>
              </a:lnSpc>
              <a:spcBef>
                <a:spcPct val="20000"/>
              </a:spcBef>
              <a:spcAft>
                <a:spcPts val="0"/>
              </a:spcAft>
              <a:buClrTx/>
              <a:buSzTx/>
              <a:tabLst/>
              <a:defRPr/>
            </a:pPr>
            <a:r>
              <a:rPr kumimoji="0" lang="es-MX" sz="3200" b="1" i="0" u="none" strike="noStrike" kern="1200" cap="none" spc="0" normalizeH="0" baseline="0" noProof="0" dirty="0" smtClean="0">
                <a:ln>
                  <a:noFill/>
                </a:ln>
                <a:effectLst/>
                <a:uLnTx/>
                <a:uFillTx/>
                <a:latin typeface="Arial Black" pitchFamily="34" charset="0"/>
                <a:cs typeface="Arial" pitchFamily="34" charset="0"/>
                <a:sym typeface="Wingdings 3"/>
              </a:rPr>
              <a:t> En la Biblia </a:t>
            </a:r>
            <a:r>
              <a:rPr kumimoji="0" lang="es-MX" sz="3200" b="1" i="0" u="none" strike="noStrike" kern="1200" cap="none" spc="0" normalizeH="0" baseline="0" noProof="0" dirty="0" smtClean="0">
                <a:ln>
                  <a:noFill/>
                </a:ln>
                <a:effectLst/>
                <a:uLnTx/>
                <a:uFillTx/>
                <a:latin typeface="Arial Black" pitchFamily="34" charset="0"/>
                <a:cs typeface="Arial" pitchFamily="34" charset="0"/>
              </a:rPr>
              <a:t>leemos que Cristo </a:t>
            </a:r>
            <a:r>
              <a:rPr kumimoji="0" lang="es-ES" sz="3200" b="1" i="1"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Black" pitchFamily="34" charset="0"/>
                <a:cs typeface="Arial" pitchFamily="34" charset="0"/>
              </a:rPr>
              <a:t>derramó</a:t>
            </a:r>
            <a:r>
              <a:rPr kumimoji="0" lang="es-MX" sz="3200" b="1" i="1"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Black" pitchFamily="34" charset="0"/>
                <a:cs typeface="Arial" pitchFamily="34" charset="0"/>
              </a:rPr>
              <a:t> Su sangre por nosotros</a:t>
            </a:r>
          </a:p>
          <a:p>
            <a:pPr marL="0" marR="0" lvl="0" indent="0" defTabSz="914400" rtl="0" eaLnBrk="1" fontAlgn="auto" latinLnBrk="0" hangingPunct="1">
              <a:lnSpc>
                <a:spcPct val="100000"/>
              </a:lnSpc>
              <a:spcBef>
                <a:spcPct val="20000"/>
              </a:spcBef>
              <a:spcAft>
                <a:spcPts val="0"/>
              </a:spcAft>
              <a:buClrTx/>
              <a:buSzTx/>
              <a:tabLst/>
              <a:defRPr/>
            </a:pPr>
            <a:r>
              <a:rPr kumimoji="0" lang="es-MX" sz="3200" b="1" i="0" u="none" strike="noStrike" kern="1200" cap="none" spc="0" normalizeH="0" baseline="0" noProof="0" dirty="0" smtClean="0">
                <a:ln>
                  <a:noFill/>
                </a:ln>
                <a:effectLst/>
                <a:uLnTx/>
                <a:uFillTx/>
                <a:latin typeface="Arial Black" pitchFamily="34" charset="0"/>
                <a:cs typeface="Arial" pitchFamily="34" charset="0"/>
                <a:sym typeface="Wingdings 3"/>
              </a:rPr>
              <a:t> </a:t>
            </a:r>
            <a:r>
              <a:rPr kumimoji="0" lang="es-ES" sz="3200" b="1" i="0" u="none" strike="noStrike" kern="1200" cap="none" spc="0" normalizeH="0" baseline="0" noProof="0" dirty="0" smtClean="0">
                <a:ln>
                  <a:noFill/>
                </a:ln>
                <a:effectLst/>
                <a:uLnTx/>
                <a:uFillTx/>
                <a:latin typeface="Arial Black" pitchFamily="34" charset="0"/>
                <a:cs typeface="Arial" pitchFamily="34" charset="0"/>
              </a:rPr>
              <a:t>¿</a:t>
            </a:r>
            <a:r>
              <a:rPr kumimoji="0" lang="es-ES" sz="3200" b="1" i="0" u="none" strike="noStrike" kern="1200" cap="none" spc="0" normalizeH="0" baseline="0" noProof="0" dirty="0" smtClean="0">
                <a:ln>
                  <a:noFill/>
                </a:ln>
                <a:solidFill>
                  <a:srgbClr val="0000FF"/>
                </a:solidFill>
                <a:effectLst/>
                <a:uLnTx/>
                <a:uFillTx/>
                <a:latin typeface="Arial Black" pitchFamily="34" charset="0"/>
                <a:cs typeface="Arial" pitchFamily="34" charset="0"/>
              </a:rPr>
              <a:t>Qué</a:t>
            </a:r>
            <a:r>
              <a:rPr kumimoji="0" lang="es-MX" sz="3200" b="1" i="0" u="none" strike="noStrike" kern="1200" cap="none" spc="0" normalizeH="0" baseline="0" noProof="0" dirty="0" smtClean="0">
                <a:ln>
                  <a:noFill/>
                </a:ln>
                <a:solidFill>
                  <a:srgbClr val="0000FF"/>
                </a:solidFill>
                <a:effectLst/>
                <a:uLnTx/>
                <a:uFillTx/>
                <a:latin typeface="Arial Black" pitchFamily="34" charset="0"/>
                <a:cs typeface="Arial" pitchFamily="34" charset="0"/>
              </a:rPr>
              <a:t> significa eso</a:t>
            </a:r>
            <a:r>
              <a:rPr kumimoji="0" lang="es-MX" sz="3200" b="1" i="0" u="none" strike="noStrike" kern="1200" cap="none" spc="0" normalizeH="0" baseline="0" noProof="0" dirty="0" smtClean="0">
                <a:ln>
                  <a:noFill/>
                </a:ln>
                <a:effectLst/>
                <a:uLnTx/>
                <a:uFillTx/>
                <a:latin typeface="Arial Black" pitchFamily="34" charset="0"/>
                <a:cs typeface="Arial" pitchFamily="34" charset="0"/>
              </a:rPr>
              <a:t>? </a:t>
            </a:r>
            <a:endParaRPr kumimoji="0" lang="en-US" sz="3200" b="1" i="0" u="none" strike="noStrike" kern="1200" cap="none" spc="0" normalizeH="0" baseline="0" noProof="0" dirty="0" smtClean="0">
              <a:ln>
                <a:noFill/>
              </a:ln>
              <a:solidFill>
                <a:schemeClr val="bg1"/>
              </a:solidFill>
              <a:effectLst/>
              <a:uLnTx/>
              <a:uFillTx/>
              <a:latin typeface="Arial Black" pitchFamily="34" charset="0"/>
              <a:cs typeface="Arial" pitchFamily="34"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endParaRPr kumimoji="0" lang="en-US" sz="24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Scale>
                                      <p:cBhvr>
                                        <p:cTn id="7" dur="1000" decel="50000" fill="hold">
                                          <p:stCondLst>
                                            <p:cond delay="0"/>
                                          </p:stCondLst>
                                        </p:cTn>
                                        <p:tgtEl>
                                          <p:spTgt spid="11">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1">
                                            <p:txEl>
                                              <p:pRg st="1" end="1"/>
                                            </p:txEl>
                                          </p:spTgt>
                                        </p:tgtEl>
                                        <p:attrNameLst>
                                          <p:attrName>ppt_x</p:attrName>
                                          <p:attrName>ppt_y</p:attrName>
                                        </p:attrNameLst>
                                      </p:cBhvr>
                                    </p:animMotion>
                                    <p:animEffect transition="in" filter="fade">
                                      <p:cBhvr>
                                        <p:cTn id="9" dur="10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42" name="Picture 2" descr="passionhome"/>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0243" name="TextBox 4"/>
          <p:cNvSpPr txBox="1">
            <a:spLocks noChangeArrowheads="1"/>
          </p:cNvSpPr>
          <p:nvPr/>
        </p:nvSpPr>
        <p:spPr bwMode="auto">
          <a:xfrm>
            <a:off x="4214813" y="357188"/>
            <a:ext cx="71437" cy="369887"/>
          </a:xfrm>
          <a:prstGeom prst="rect">
            <a:avLst/>
          </a:prstGeom>
          <a:noFill/>
          <a:ln w="9525">
            <a:noFill/>
            <a:miter lim="800000"/>
            <a:headEnd/>
            <a:tailEnd/>
          </a:ln>
        </p:spPr>
        <p:txBody>
          <a:bodyPr>
            <a:spAutoFit/>
          </a:bodyPr>
          <a:lstStyle/>
          <a:p>
            <a:endParaRPr lang="en-US" dirty="0"/>
          </a:p>
        </p:txBody>
      </p:sp>
      <p:sp>
        <p:nvSpPr>
          <p:cNvPr id="10252" name="Slide Number Placeholder 7"/>
          <p:cNvSpPr>
            <a:spLocks noGrp="1"/>
          </p:cNvSpPr>
          <p:nvPr>
            <p:ph type="sldNum" sz="quarter" idx="12"/>
          </p:nvPr>
        </p:nvSpPr>
        <p:spPr>
          <a:noFill/>
        </p:spPr>
        <p:txBody>
          <a:bodyPr/>
          <a:lstStyle/>
          <a:p>
            <a:fld id="{DCE33FA5-EF66-483A-8C34-50F51241A26D}" type="slidenum">
              <a:rPr lang="en-US" smtClean="0"/>
              <a:pPr/>
              <a:t>4</a:t>
            </a:fld>
            <a:endParaRPr lang="en-US" dirty="0" smtClean="0"/>
          </a:p>
        </p:txBody>
      </p:sp>
      <p:sp>
        <p:nvSpPr>
          <p:cNvPr id="10253" name="TextBox 10"/>
          <p:cNvSpPr txBox="1">
            <a:spLocks noChangeArrowheads="1"/>
          </p:cNvSpPr>
          <p:nvPr/>
        </p:nvSpPr>
        <p:spPr bwMode="auto">
          <a:xfrm>
            <a:off x="8358188" y="6429375"/>
            <a:ext cx="785812" cy="307975"/>
          </a:xfrm>
          <a:prstGeom prst="rect">
            <a:avLst/>
          </a:prstGeom>
          <a:noFill/>
          <a:ln w="9525">
            <a:noFill/>
            <a:miter lim="800000"/>
            <a:headEnd/>
            <a:tailEnd/>
          </a:ln>
        </p:spPr>
        <p:txBody>
          <a:bodyPr>
            <a:spAutoFit/>
          </a:bodyPr>
          <a:lstStyle/>
          <a:p>
            <a:r>
              <a:rPr lang="en-US" sz="1400" dirty="0">
                <a:solidFill>
                  <a:schemeClr val="bg1"/>
                </a:solidFill>
                <a:latin typeface="Arial Black" pitchFamily="34" charset="0"/>
              </a:rPr>
              <a:t>5</a:t>
            </a:r>
          </a:p>
        </p:txBody>
      </p:sp>
      <p:sp>
        <p:nvSpPr>
          <p:cNvPr id="11" name="Content Placeholder 6"/>
          <p:cNvSpPr txBox="1">
            <a:spLocks/>
          </p:cNvSpPr>
          <p:nvPr/>
        </p:nvSpPr>
        <p:spPr>
          <a:xfrm>
            <a:off x="3352800" y="304800"/>
            <a:ext cx="4343400" cy="5029200"/>
          </a:xfrm>
          <a:prstGeom prst="rect">
            <a:avLst/>
          </a:prstGeom>
          <a:solidFill>
            <a:schemeClr val="accent4">
              <a:lumMod val="20000"/>
              <a:lumOff val="80000"/>
            </a:schemeClr>
          </a:solidFill>
        </p:spPr>
        <p:txBody>
          <a:bodyPr vert="horz" lIns="91440" tIns="45720" rIns="91440" bIns="45720" rtlCol="0">
            <a:normAutofit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MX" sz="3000" b="1" i="0" u="none" strike="noStrike" kern="1200" cap="none" spc="0" normalizeH="0" baseline="0" noProof="0" dirty="0" smtClean="0">
                <a:ln>
                  <a:noFill/>
                </a:ln>
                <a:effectLst/>
                <a:uLnTx/>
                <a:uFillTx/>
                <a:latin typeface="Arial Black" pitchFamily="34" charset="0"/>
                <a:cs typeface="Arial" pitchFamily="34" charset="0"/>
                <a:sym typeface="Wingdings 3"/>
              </a:rPr>
              <a:t> </a:t>
            </a:r>
            <a:r>
              <a:rPr kumimoji="0" lang="es-MX" sz="3000" b="1" i="0" u="none" strike="noStrike" kern="1200" cap="none" spc="0" normalizeH="0" baseline="0" noProof="0" dirty="0" smtClean="0">
                <a:ln>
                  <a:noFill/>
                </a:ln>
                <a:effectLst/>
                <a:uLnTx/>
                <a:uFillTx/>
                <a:latin typeface="Arial Black" pitchFamily="34" charset="0"/>
                <a:cs typeface="Arial" pitchFamily="34" charset="0"/>
              </a:rPr>
              <a:t>La “</a:t>
            </a:r>
            <a:r>
              <a:rPr kumimoji="0" lang="es-MX" sz="3000" b="1" i="1" u="sng" strike="noStrike" kern="1200" cap="none" spc="0" normalizeH="0" baseline="0" noProof="0" dirty="0" smtClean="0">
                <a:ln>
                  <a:noFill/>
                </a:ln>
                <a:solidFill>
                  <a:srgbClr val="0000FF"/>
                </a:solidFill>
                <a:effectLst/>
                <a:uLnTx/>
                <a:uFillTx/>
                <a:latin typeface="Arial Black" pitchFamily="34" charset="0"/>
                <a:cs typeface="Arial" pitchFamily="34" charset="0"/>
              </a:rPr>
              <a:t>sangre derramada de Cristo</a:t>
            </a:r>
            <a:r>
              <a:rPr kumimoji="0" lang="es-MX" sz="3000" b="1" i="0" u="none" strike="noStrike" kern="1200" cap="none" spc="0" normalizeH="0" baseline="0" noProof="0" dirty="0" smtClean="0">
                <a:ln>
                  <a:noFill/>
                </a:ln>
                <a:effectLst/>
                <a:uLnTx/>
                <a:uFillTx/>
                <a:latin typeface="Arial Black" pitchFamily="34" charset="0"/>
                <a:cs typeface="Arial" pitchFamily="34" charset="0"/>
              </a:rPr>
              <a:t>” significa   </a:t>
            </a:r>
            <a:r>
              <a:rPr kumimoji="0" lang="es-MX" sz="3000" b="1" i="1" u="sng" strike="noStrike" kern="1200" cap="none" spc="0" normalizeH="0" baseline="0" noProof="0" dirty="0" smtClean="0">
                <a:ln>
                  <a:noFill/>
                </a:ln>
                <a:solidFill>
                  <a:srgbClr val="0000FF"/>
                </a:solidFill>
                <a:effectLst/>
                <a:uLnTx/>
                <a:uFillTx/>
                <a:latin typeface="Arial Black" pitchFamily="34" charset="0"/>
                <a:cs typeface="Arial" pitchFamily="34" charset="0"/>
              </a:rPr>
              <a:t>Su muerte</a:t>
            </a:r>
            <a:r>
              <a:rPr kumimoji="0" lang="es-MX" sz="3000" b="1" i="0" u="none" strike="noStrike" kern="1200" cap="none" spc="0" normalizeH="0" baseline="0" noProof="0" dirty="0" smtClean="0">
                <a:ln>
                  <a:noFill/>
                </a:ln>
                <a:effectLst/>
                <a:uLnTx/>
                <a:uFillTx/>
                <a:latin typeface="Arial Black" pitchFamily="34" charset="0"/>
                <a:cs typeface="Arial" pitchFamily="34" charset="0"/>
              </a:rPr>
              <a:t>,               </a:t>
            </a:r>
            <a:r>
              <a:rPr kumimoji="0" lang="es-MX" sz="3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Black" pitchFamily="34" charset="0"/>
                <a:cs typeface="Arial" pitchFamily="34" charset="0"/>
              </a:rPr>
              <a:t>LEV 17:11</a:t>
            </a:r>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es-MX" sz="3000" b="1" dirty="0" smtClean="0">
                <a:latin typeface="Arial Black" pitchFamily="34" charset="0"/>
                <a:cs typeface="Arial" pitchFamily="34" charset="0"/>
                <a:sym typeface="Wingdings 3"/>
              </a:rPr>
              <a:t> </a:t>
            </a:r>
            <a:r>
              <a:rPr kumimoji="0" lang="es-MX" sz="3000" b="1" i="1" u="none" strike="noStrike" kern="1200" cap="none" spc="0" normalizeH="0" baseline="0" noProof="0" dirty="0" smtClean="0">
                <a:ln>
                  <a:noFill/>
                </a:ln>
                <a:solidFill>
                  <a:srgbClr val="0000FF"/>
                </a:solidFill>
                <a:effectLst/>
                <a:uLnTx/>
                <a:uFillTx/>
                <a:latin typeface="Arial Black" pitchFamily="34" charset="0"/>
                <a:cs typeface="Arial" pitchFamily="34" charset="0"/>
              </a:rPr>
              <a:t>Porque el Señor </a:t>
            </a:r>
            <a:r>
              <a:rPr kumimoji="0" lang="es-ES" sz="3000" b="0" i="1" u="none" strike="noStrike" kern="1200" cap="none" spc="0" normalizeH="0" baseline="0" noProof="0" dirty="0" smtClean="0">
                <a:ln>
                  <a:noFill/>
                </a:ln>
                <a:solidFill>
                  <a:srgbClr val="0000FF"/>
                </a:solidFill>
                <a:effectLst/>
                <a:uLnTx/>
                <a:uFillTx/>
                <a:latin typeface="Arial Black" pitchFamily="34" charset="0"/>
              </a:rPr>
              <a:t>derramó</a:t>
            </a:r>
            <a:r>
              <a:rPr kumimoji="0" lang="es-MX" sz="3000" b="1" i="1" u="none" strike="noStrike" kern="1200" cap="none" spc="0" normalizeH="0" baseline="0" noProof="0" dirty="0" smtClean="0">
                <a:ln>
                  <a:noFill/>
                </a:ln>
                <a:solidFill>
                  <a:srgbClr val="0000FF"/>
                </a:solidFill>
                <a:effectLst/>
                <a:uLnTx/>
                <a:uFillTx/>
                <a:latin typeface="Arial Black" pitchFamily="34" charset="0"/>
                <a:cs typeface="Arial" pitchFamily="34" charset="0"/>
              </a:rPr>
              <a:t> Su sangre nosotros </a:t>
            </a:r>
            <a:r>
              <a:rPr kumimoji="0" lang="es-MX" sz="3000" b="1" i="1" u="sng" strike="noStrike" kern="1200" cap="none" spc="0" normalizeH="0" baseline="0" noProof="0" dirty="0" smtClean="0">
                <a:ln>
                  <a:noFill/>
                </a:ln>
                <a:solidFill>
                  <a:srgbClr val="FF0000"/>
                </a:solidFill>
                <a:effectLst/>
                <a:uLnTx/>
                <a:uFillTx/>
                <a:latin typeface="Arial Black" pitchFamily="34" charset="0"/>
                <a:cs typeface="Arial" pitchFamily="34" charset="0"/>
              </a:rPr>
              <a:t>tenemos gran bendiciones</a:t>
            </a:r>
            <a:r>
              <a:rPr kumimoji="0" lang="es-MX" sz="3000" b="1" i="1" u="none" strike="noStrike" kern="1200" cap="none" spc="0" normalizeH="0" baseline="0" noProof="0" dirty="0" smtClean="0">
                <a:ln>
                  <a:noFill/>
                </a:ln>
                <a:solidFill>
                  <a:srgbClr val="FF0000"/>
                </a:solidFill>
                <a:effectLst/>
                <a:uLnTx/>
                <a:uFillTx/>
                <a:latin typeface="Arial Black" pitchFamily="34" charset="0"/>
                <a:cs typeface="Arial" pitchFamily="34" charset="0"/>
              </a:rPr>
              <a:t>!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 </a:t>
            </a:r>
            <a:endParaRPr kumimoji="0" lang="en-US" sz="240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 calcmode="lin" valueType="num">
                                      <p:cBhvr>
                                        <p:cTn id="7" dur="1000" fill="hold"/>
                                        <p:tgtEl>
                                          <p:spTgt spid="11">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11">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42" name="Picture 2" descr="passionhome"/>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0243" name="TextBox 4"/>
          <p:cNvSpPr txBox="1">
            <a:spLocks noChangeArrowheads="1"/>
          </p:cNvSpPr>
          <p:nvPr/>
        </p:nvSpPr>
        <p:spPr bwMode="auto">
          <a:xfrm>
            <a:off x="4214813" y="357188"/>
            <a:ext cx="71437" cy="369887"/>
          </a:xfrm>
          <a:prstGeom prst="rect">
            <a:avLst/>
          </a:prstGeom>
          <a:noFill/>
          <a:ln w="9525">
            <a:noFill/>
            <a:miter lim="800000"/>
            <a:headEnd/>
            <a:tailEnd/>
          </a:ln>
        </p:spPr>
        <p:txBody>
          <a:bodyPr>
            <a:spAutoFit/>
          </a:bodyPr>
          <a:lstStyle/>
          <a:p>
            <a:endParaRPr lang="en-US" dirty="0"/>
          </a:p>
        </p:txBody>
      </p:sp>
      <p:sp>
        <p:nvSpPr>
          <p:cNvPr id="7" name="Rectangle 6"/>
          <p:cNvSpPr/>
          <p:nvPr/>
        </p:nvSpPr>
        <p:spPr>
          <a:xfrm>
            <a:off x="3886200" y="1905000"/>
            <a:ext cx="4872070" cy="2123658"/>
          </a:xfrm>
          <a:prstGeom prst="rect">
            <a:avLst/>
          </a:prstGeom>
          <a:solidFill>
            <a:schemeClr val="accent3">
              <a:lumMod val="20000"/>
              <a:lumOff val="80000"/>
            </a:schemeClr>
          </a:solid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4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LA SANGRE </a:t>
            </a:r>
            <a:r>
              <a:rPr lang="en-US" sz="4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DERRAMADA</a:t>
            </a:r>
            <a:endParaRPr lang="en-US" sz="4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ndParaRPr>
          </a:p>
          <a:p>
            <a:pPr algn="ctr">
              <a:defRPr/>
            </a:pPr>
            <a:r>
              <a:rPr lang="en-US" sz="4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DE CRISTO</a:t>
            </a:r>
          </a:p>
        </p:txBody>
      </p:sp>
      <p:sp>
        <p:nvSpPr>
          <p:cNvPr id="10252" name="Slide Number Placeholder 7"/>
          <p:cNvSpPr>
            <a:spLocks noGrp="1"/>
          </p:cNvSpPr>
          <p:nvPr>
            <p:ph type="sldNum" sz="quarter" idx="12"/>
          </p:nvPr>
        </p:nvSpPr>
        <p:spPr>
          <a:noFill/>
        </p:spPr>
        <p:txBody>
          <a:bodyPr/>
          <a:lstStyle/>
          <a:p>
            <a:fld id="{DCE33FA5-EF66-483A-8C34-50F51241A26D}" type="slidenum">
              <a:rPr lang="en-US" smtClean="0"/>
              <a:pPr/>
              <a:t>5</a:t>
            </a:fld>
            <a:endParaRPr lang="en-US" dirty="0" smtClean="0"/>
          </a:p>
        </p:txBody>
      </p:sp>
      <p:sp>
        <p:nvSpPr>
          <p:cNvPr id="10253" name="TextBox 10"/>
          <p:cNvSpPr txBox="1">
            <a:spLocks noChangeArrowheads="1"/>
          </p:cNvSpPr>
          <p:nvPr/>
        </p:nvSpPr>
        <p:spPr bwMode="auto">
          <a:xfrm>
            <a:off x="8358188" y="6429375"/>
            <a:ext cx="785812" cy="307975"/>
          </a:xfrm>
          <a:prstGeom prst="rect">
            <a:avLst/>
          </a:prstGeom>
          <a:noFill/>
          <a:ln w="9525">
            <a:noFill/>
            <a:miter lim="800000"/>
            <a:headEnd/>
            <a:tailEnd/>
          </a:ln>
        </p:spPr>
        <p:txBody>
          <a:bodyPr>
            <a:spAutoFit/>
          </a:bodyPr>
          <a:lstStyle/>
          <a:p>
            <a:r>
              <a:rPr lang="en-US" sz="1400" dirty="0">
                <a:solidFill>
                  <a:schemeClr val="bg1"/>
                </a:solidFill>
                <a:latin typeface="Arial Black" pitchFamily="34" charset="0"/>
              </a:rPr>
              <a:t>5</a:t>
            </a:r>
          </a:p>
        </p:txBody>
      </p:sp>
    </p:spTree>
  </p:cSld>
  <p:clrMapOvr>
    <a:masterClrMapping/>
  </p:clrMapOvr>
  <p:transition spd="med">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19800" y="1295400"/>
            <a:ext cx="3124200" cy="1295400"/>
          </a:xfrm>
        </p:spPr>
        <p:txBody>
          <a:bodyPr>
            <a:normAutofit/>
          </a:bodyPr>
          <a:lstStyle/>
          <a:p>
            <a:pPr algn="l"/>
            <a:r>
              <a:rPr lang="es-ES" sz="3200" b="1" u="sng" dirty="0" smtClean="0">
                <a:solidFill>
                  <a:srgbClr val="0000FF"/>
                </a:solidFill>
                <a:latin typeface="Arial Black" pitchFamily="34" charset="0"/>
              </a:rPr>
              <a:t>PERDÓN</a:t>
            </a:r>
            <a:r>
              <a:rPr lang="en-US" sz="3200" b="1" u="sng" dirty="0" smtClean="0">
                <a:solidFill>
                  <a:srgbClr val="0000FF"/>
                </a:solidFill>
                <a:latin typeface="Arial Black" pitchFamily="34" charset="0"/>
              </a:rPr>
              <a:t> DE</a:t>
            </a:r>
            <a:r>
              <a:rPr lang="en-US" sz="3200" b="1" dirty="0" smtClean="0">
                <a:solidFill>
                  <a:srgbClr val="0000FF"/>
                </a:solidFill>
                <a:latin typeface="Arial Black" pitchFamily="34" charset="0"/>
              </a:rPr>
              <a:t> </a:t>
            </a:r>
            <a:br>
              <a:rPr lang="en-US" sz="3200" b="1" dirty="0" smtClean="0">
                <a:solidFill>
                  <a:srgbClr val="0000FF"/>
                </a:solidFill>
                <a:latin typeface="Arial Black" pitchFamily="34" charset="0"/>
              </a:rPr>
            </a:br>
            <a:r>
              <a:rPr lang="en-US" sz="3200" b="1" dirty="0" smtClean="0">
                <a:solidFill>
                  <a:srgbClr val="0000FF"/>
                </a:solidFill>
                <a:latin typeface="Arial Black" pitchFamily="34" charset="0"/>
              </a:rPr>
              <a:t>  </a:t>
            </a:r>
            <a:r>
              <a:rPr lang="en-US" sz="3200" b="1" u="sng" dirty="0" smtClean="0">
                <a:solidFill>
                  <a:srgbClr val="0000FF"/>
                </a:solidFill>
                <a:latin typeface="Arial Black" pitchFamily="34" charset="0"/>
              </a:rPr>
              <a:t>PECADOS</a:t>
            </a:r>
            <a:endParaRPr lang="en-US" sz="3200" b="1" u="sng" dirty="0">
              <a:latin typeface="Arial Black" pitchFamily="34" charset="0"/>
            </a:endParaRPr>
          </a:p>
        </p:txBody>
      </p:sp>
      <p:sp>
        <p:nvSpPr>
          <p:cNvPr id="7" name="Content Placeholder 6"/>
          <p:cNvSpPr>
            <a:spLocks noGrp="1"/>
          </p:cNvSpPr>
          <p:nvPr>
            <p:ph sz="half" idx="1"/>
          </p:nvPr>
        </p:nvSpPr>
        <p:spPr>
          <a:xfrm>
            <a:off x="609600" y="2514600"/>
            <a:ext cx="8001000" cy="4114800"/>
          </a:xfrm>
        </p:spPr>
        <p:txBody>
          <a:bodyPr>
            <a:normAutofit lnSpcReduction="10000"/>
          </a:bodyPr>
          <a:lstStyle/>
          <a:p>
            <a:pPr>
              <a:buNone/>
            </a:pPr>
            <a:r>
              <a:rPr lang="es-MX" sz="2400" b="1" dirty="0" smtClean="0">
                <a:latin typeface="Arial Black" pitchFamily="34" charset="0"/>
                <a:cs typeface="Arial" pitchFamily="34" charset="0"/>
              </a:rPr>
              <a:t>Las palabras </a:t>
            </a:r>
            <a:r>
              <a:rPr lang="es-MX" sz="2400" b="1" u="sng" dirty="0" smtClean="0">
                <a:latin typeface="Arial Black" pitchFamily="34" charset="0"/>
                <a:cs typeface="Arial" pitchFamily="34" charset="0"/>
              </a:rPr>
              <a:t>perdón</a:t>
            </a:r>
            <a:r>
              <a:rPr lang="es-MX" sz="2400" b="1" dirty="0" smtClean="0">
                <a:latin typeface="Arial Black" pitchFamily="34" charset="0"/>
                <a:cs typeface="Arial" pitchFamily="34" charset="0"/>
              </a:rPr>
              <a:t>, </a:t>
            </a:r>
            <a:r>
              <a:rPr lang="es-MX" sz="2400" b="1" u="sng" dirty="0" smtClean="0">
                <a:latin typeface="Arial Black" pitchFamily="34" charset="0"/>
                <a:cs typeface="Arial" pitchFamily="34" charset="0"/>
              </a:rPr>
              <a:t>limpiar</a:t>
            </a:r>
            <a:r>
              <a:rPr lang="es-MX" sz="2400" b="1" dirty="0" smtClean="0">
                <a:latin typeface="Arial Black" pitchFamily="34" charset="0"/>
                <a:cs typeface="Arial" pitchFamily="34" charset="0"/>
              </a:rPr>
              <a:t>; </a:t>
            </a:r>
            <a:r>
              <a:rPr lang="es-MX" sz="2400" b="1" u="sng" dirty="0" smtClean="0">
                <a:latin typeface="Arial Black" pitchFamily="34" charset="0"/>
                <a:cs typeface="Arial" pitchFamily="34" charset="0"/>
              </a:rPr>
              <a:t>lavado</a:t>
            </a:r>
            <a:r>
              <a:rPr lang="es-MX" sz="2400" b="1" dirty="0" smtClean="0">
                <a:latin typeface="Arial Black" pitchFamily="34" charset="0"/>
                <a:cs typeface="Arial" pitchFamily="34" charset="0"/>
              </a:rPr>
              <a:t> son </a:t>
            </a:r>
            <a:r>
              <a:rPr lang="es-MX" sz="2400" b="1" u="sng" dirty="0" smtClean="0">
                <a:solidFill>
                  <a:srgbClr val="0000FF"/>
                </a:solidFill>
                <a:latin typeface="Arial Black" pitchFamily="34" charset="0"/>
                <a:cs typeface="Arial" pitchFamily="34" charset="0"/>
              </a:rPr>
              <a:t>sinónimas</a:t>
            </a:r>
          </a:p>
          <a:p>
            <a:pPr>
              <a:buNone/>
            </a:pPr>
            <a:r>
              <a:rPr lang="es-MX" b="1"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rPr>
              <a:t>HEB 9:22</a:t>
            </a:r>
          </a:p>
          <a:p>
            <a:pPr>
              <a:buNone/>
            </a:pPr>
            <a:r>
              <a:rPr lang="es-MX" sz="2400" b="1" dirty="0" smtClean="0">
                <a:solidFill>
                  <a:srgbClr val="FF0000"/>
                </a:solidFill>
                <a:latin typeface="Arial Black" pitchFamily="34" charset="0"/>
                <a:cs typeface="Arial" pitchFamily="34" charset="0"/>
              </a:rPr>
              <a:t>    </a:t>
            </a:r>
            <a:r>
              <a:rPr lang="es-MX" sz="2400" b="1" dirty="0" smtClean="0">
                <a:latin typeface="Arial Black" pitchFamily="34" charset="0"/>
                <a:cs typeface="Arial" pitchFamily="34" charset="0"/>
              </a:rPr>
              <a:t>El perdón de pecados </a:t>
            </a:r>
            <a:r>
              <a:rPr lang="es-MX" sz="2400" b="1" u="sng" dirty="0" smtClean="0">
                <a:solidFill>
                  <a:srgbClr val="0000FF"/>
                </a:solidFill>
                <a:latin typeface="Arial Black" pitchFamily="34" charset="0"/>
                <a:cs typeface="Arial" pitchFamily="34" charset="0"/>
              </a:rPr>
              <a:t>requería</a:t>
            </a:r>
            <a:r>
              <a:rPr lang="es-MX" sz="2400" b="1" dirty="0" smtClean="0">
                <a:latin typeface="Arial Black" pitchFamily="34" charset="0"/>
                <a:cs typeface="Arial" pitchFamily="34" charset="0"/>
              </a:rPr>
              <a:t> el derramamiento de sangre</a:t>
            </a:r>
          </a:p>
          <a:p>
            <a:pPr>
              <a:buNone/>
            </a:pPr>
            <a:r>
              <a:rPr lang="es-MX" b="1"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rPr>
              <a:t>HEB 10:4</a:t>
            </a:r>
          </a:p>
          <a:p>
            <a:pPr>
              <a:buNone/>
            </a:pPr>
            <a:r>
              <a:rPr lang="es-MX" sz="2400" b="1" dirty="0" smtClean="0">
                <a:latin typeface="Arial Black" pitchFamily="34" charset="0"/>
                <a:cs typeface="Arial" pitchFamily="34" charset="0"/>
              </a:rPr>
              <a:t>    No cualquier sangre          </a:t>
            </a:r>
          </a:p>
          <a:p>
            <a:pPr>
              <a:buNone/>
            </a:pPr>
            <a:r>
              <a:rPr lang="es-MX" b="1"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rPr>
              <a:t>MT 26:28</a:t>
            </a:r>
          </a:p>
          <a:p>
            <a:pPr>
              <a:buNone/>
            </a:pPr>
            <a:r>
              <a:rPr lang="es-MX" sz="2400" b="1" dirty="0" smtClean="0">
                <a:solidFill>
                  <a:srgbClr val="FF0000"/>
                </a:solidFill>
                <a:latin typeface="Arial Black" pitchFamily="34" charset="0"/>
                <a:cs typeface="Arial" pitchFamily="34" charset="0"/>
              </a:rPr>
              <a:t>   </a:t>
            </a:r>
            <a:r>
              <a:rPr lang="es-MX" sz="2400" b="1" dirty="0" smtClean="0">
                <a:latin typeface="Arial Black" pitchFamily="34" charset="0"/>
                <a:cs typeface="Arial" pitchFamily="34" charset="0"/>
              </a:rPr>
              <a:t>Jesús </a:t>
            </a:r>
            <a:r>
              <a:rPr lang="es-ES" sz="2400" b="1" dirty="0" smtClean="0">
                <a:latin typeface="Arial Black" pitchFamily="34" charset="0"/>
                <a:cs typeface="Arial" pitchFamily="34" charset="0"/>
              </a:rPr>
              <a:t>derramó</a:t>
            </a:r>
            <a:r>
              <a:rPr lang="es-MX" sz="2400" b="1" dirty="0" smtClean="0">
                <a:latin typeface="Arial Black" pitchFamily="34" charset="0"/>
                <a:cs typeface="Arial" pitchFamily="34" charset="0"/>
              </a:rPr>
              <a:t> Su sangre para </a:t>
            </a:r>
            <a:r>
              <a:rPr lang="es-MX" sz="2400" b="1" u="sng" dirty="0" smtClean="0">
                <a:solidFill>
                  <a:srgbClr val="0000FF"/>
                </a:solidFill>
                <a:latin typeface="Arial Black" pitchFamily="34" charset="0"/>
                <a:cs typeface="Arial" pitchFamily="34" charset="0"/>
              </a:rPr>
              <a:t>perdonar nuestros pecados</a:t>
            </a:r>
            <a:r>
              <a:rPr lang="es-MX" sz="2400" b="1" dirty="0" smtClean="0">
                <a:latin typeface="Arial Black" pitchFamily="34" charset="0"/>
                <a:cs typeface="Arial" pitchFamily="34" charset="0"/>
              </a:rPr>
              <a:t>, </a:t>
            </a:r>
            <a:r>
              <a:rPr lang="es-MX" sz="2400" b="1" dirty="0" smtClean="0">
                <a:solidFill>
                  <a:srgbClr val="FF0000"/>
                </a:solidFill>
                <a:latin typeface="Arial Black" pitchFamily="34" charset="0"/>
                <a:cs typeface="Arial" pitchFamily="34" charset="0"/>
              </a:rPr>
              <a:t>APOC</a:t>
            </a:r>
            <a:r>
              <a:rPr lang="es-MX" sz="2400" b="1" dirty="0" smtClean="0">
                <a:solidFill>
                  <a:srgbClr val="FF0000"/>
                </a:solidFill>
                <a:latin typeface="Arial Black" pitchFamily="34" charset="0"/>
                <a:cs typeface="Arial" pitchFamily="34" charset="0"/>
              </a:rPr>
              <a:t> </a:t>
            </a:r>
            <a:r>
              <a:rPr lang="es-MX" sz="2400" b="1" dirty="0" smtClean="0">
                <a:solidFill>
                  <a:srgbClr val="FF0000"/>
                </a:solidFill>
                <a:latin typeface="Arial Black" pitchFamily="34" charset="0"/>
                <a:cs typeface="Arial" pitchFamily="34" charset="0"/>
              </a:rPr>
              <a:t>1:5 </a:t>
            </a:r>
          </a:p>
          <a:p>
            <a:pPr>
              <a:buNone/>
            </a:pPr>
            <a:endParaRPr lang="en-US" sz="2400" b="1" dirty="0">
              <a:latin typeface="Arial" pitchFamily="34" charset="0"/>
              <a:cs typeface="Arial" pitchFamily="34" charset="0"/>
            </a:endParaRPr>
          </a:p>
        </p:txBody>
      </p:sp>
      <p:pic>
        <p:nvPicPr>
          <p:cNvPr id="6" name="Picture 2" descr="http://www.sillyjokes.co.uk/images/wacky/horror/dripping-blood.jpg"/>
          <p:cNvPicPr>
            <a:picLocks noChangeAspect="1" noChangeArrowheads="1"/>
          </p:cNvPicPr>
          <p:nvPr/>
        </p:nvPicPr>
        <p:blipFill>
          <a:blip r:embed="rId2" cstate="print"/>
          <a:srcRect/>
          <a:stretch>
            <a:fillRect/>
          </a:stretch>
        </p:blipFill>
        <p:spPr bwMode="auto">
          <a:xfrm>
            <a:off x="-1" y="1"/>
            <a:ext cx="3886201" cy="1752599"/>
          </a:xfrm>
          <a:prstGeom prst="rect">
            <a:avLst/>
          </a:prstGeom>
          <a:noFill/>
          <a:ln>
            <a:noFill/>
          </a:ln>
        </p:spPr>
      </p:pic>
      <p:pic>
        <p:nvPicPr>
          <p:cNvPr id="9" name="Picture 2" descr="http://www.world-wide-art.com/art/va/printjpgs/o/golsen/forgiven.jpg"/>
          <p:cNvPicPr>
            <a:picLocks noChangeAspect="1" noChangeArrowheads="1"/>
          </p:cNvPicPr>
          <p:nvPr/>
        </p:nvPicPr>
        <p:blipFill>
          <a:blip r:embed="rId3" cstate="print"/>
          <a:srcRect l="18000" t="34483"/>
          <a:stretch>
            <a:fillRect/>
          </a:stretch>
        </p:blipFill>
        <p:spPr bwMode="auto">
          <a:xfrm>
            <a:off x="2971800" y="457200"/>
            <a:ext cx="2895600" cy="1981200"/>
          </a:xfrm>
          <a:prstGeom prst="rect">
            <a:avLst/>
          </a:prstGeom>
          <a:noFill/>
          <a:ln w="9525">
            <a:noFill/>
            <a:miter lim="800000"/>
            <a:headEnd/>
            <a:tailEnd/>
          </a:ln>
        </p:spPr>
      </p:pic>
      <p:sp>
        <p:nvSpPr>
          <p:cNvPr id="8" name="Rectangle 7"/>
          <p:cNvSpPr/>
          <p:nvPr/>
        </p:nvSpPr>
        <p:spPr>
          <a:xfrm>
            <a:off x="6019800" y="152400"/>
            <a:ext cx="3054041" cy="1200329"/>
          </a:xfrm>
          <a:prstGeom prst="rect">
            <a:avLst/>
          </a:prstGeom>
          <a:noFill/>
        </p:spPr>
        <p:txBody>
          <a:bodyPr wrap="none" lIns="91440" tIns="45720" rIns="91440" bIns="45720">
            <a:spAutoFit/>
          </a:bodyPr>
          <a:lstStyle/>
          <a:p>
            <a:r>
              <a:rPr lang="es-MX" sz="2400" b="1" i="1" dirty="0" smtClean="0">
                <a:ln w="1905"/>
                <a:solidFill>
                  <a:srgbClr val="C00000"/>
                </a:solidFill>
                <a:effectLst>
                  <a:innerShdw blurRad="69850" dist="43180" dir="5400000">
                    <a:srgbClr val="000000">
                      <a:alpha val="65000"/>
                    </a:srgbClr>
                  </a:innerShdw>
                </a:effectLst>
                <a:latin typeface="Arial Black" pitchFamily="34" charset="0"/>
              </a:rPr>
              <a:t>Por la sangre </a:t>
            </a:r>
          </a:p>
          <a:p>
            <a:r>
              <a:rPr lang="es-MX" sz="2400" b="1" i="1" dirty="0" smtClean="0">
                <a:ln w="1905"/>
                <a:solidFill>
                  <a:srgbClr val="C00000"/>
                </a:solidFill>
                <a:effectLst>
                  <a:innerShdw blurRad="69850" dist="43180" dir="5400000">
                    <a:srgbClr val="000000">
                      <a:alpha val="65000"/>
                    </a:srgbClr>
                  </a:innerShdw>
                </a:effectLst>
                <a:latin typeface="Arial Black" pitchFamily="34" charset="0"/>
              </a:rPr>
              <a:t>Derramada de </a:t>
            </a:r>
          </a:p>
          <a:p>
            <a:r>
              <a:rPr lang="es-MX" sz="2400" b="1" i="1" dirty="0" smtClean="0">
                <a:ln w="1905"/>
                <a:solidFill>
                  <a:srgbClr val="C00000"/>
                </a:solidFill>
                <a:effectLst>
                  <a:innerShdw blurRad="69850" dist="43180" dir="5400000">
                    <a:srgbClr val="000000">
                      <a:alpha val="65000"/>
                    </a:srgbClr>
                  </a:innerShdw>
                </a:effectLst>
                <a:latin typeface="Arial Black" pitchFamily="34" charset="0"/>
              </a:rPr>
              <a:t>Cristo tenemos…</a:t>
            </a:r>
            <a:endParaRPr lang="es-MX" sz="2000" b="1" i="1" cap="none" spc="0" dirty="0">
              <a:ln w="1905"/>
              <a:solidFill>
                <a:srgbClr val="C00000"/>
              </a:solidFill>
              <a:effectLst>
                <a:innerShdw blurRad="69850" dist="43180" dir="5400000">
                  <a:srgbClr val="000000">
                    <a:alpha val="65000"/>
                  </a:srgbClr>
                </a:innerShdw>
              </a:effectLst>
              <a:latin typeface="Arial Black" pitchFamily="34" charset="0"/>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1000" fill="hold"/>
                                        <p:tgtEl>
                                          <p:spTgt spid="9"/>
                                        </p:tgtEl>
                                        <p:attrNameLst>
                                          <p:attrName>ppt_w</p:attrName>
                                        </p:attrNameLst>
                                      </p:cBhvr>
                                      <p:tavLst>
                                        <p:tav tm="0">
                                          <p:val>
                                            <p:fltVal val="0"/>
                                          </p:val>
                                        </p:tav>
                                        <p:tav tm="100000">
                                          <p:val>
                                            <p:strVal val="#ppt_w"/>
                                          </p:val>
                                        </p:tav>
                                      </p:tavLst>
                                    </p:anim>
                                    <p:anim calcmode="lin" valueType="num">
                                      <p:cBhvr>
                                        <p:cTn id="12" dur="1000" fill="hold"/>
                                        <p:tgtEl>
                                          <p:spTgt spid="9"/>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52"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Scale>
                                      <p:cBhvr>
                                        <p:cTn id="17" dur="1000" decel="50000" fill="hold">
                                          <p:stCondLst>
                                            <p:cond delay="0"/>
                                          </p:stCondLst>
                                        </p:cTn>
                                        <p:tgtEl>
                                          <p:spTgt spid="7">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7">
                                            <p:txEl>
                                              <p:pRg st="0" end="0"/>
                                            </p:txEl>
                                          </p:spTgt>
                                        </p:tgtEl>
                                        <p:attrNameLst>
                                          <p:attrName>ppt_x</p:attrName>
                                          <p:attrName>ppt_y</p:attrName>
                                        </p:attrNameLst>
                                      </p:cBhvr>
                                    </p:animMotion>
                                    <p:animEffect transition="in" filter="fade">
                                      <p:cBhvr>
                                        <p:cTn id="19" dur="1000"/>
                                        <p:tgtEl>
                                          <p:spTgt spid="7">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4" presetClass="entr" presetSubtype="0" fill="hold" nodeType="clickEffect">
                                  <p:stCondLst>
                                    <p:cond delay="0"/>
                                  </p:stCondLst>
                                  <p:childTnLst>
                                    <p:set>
                                      <p:cBhvr>
                                        <p:cTn id="23" dur="1" fill="hold">
                                          <p:stCondLst>
                                            <p:cond delay="0"/>
                                          </p:stCondLst>
                                        </p:cTn>
                                        <p:tgtEl>
                                          <p:spTgt spid="7">
                                            <p:txEl>
                                              <p:pRg st="1" end="1"/>
                                            </p:txEl>
                                          </p:spTgt>
                                        </p:tgtEl>
                                        <p:attrNameLst>
                                          <p:attrName>style.visibility</p:attrName>
                                        </p:attrNameLst>
                                      </p:cBhvr>
                                      <p:to>
                                        <p:strVal val="visible"/>
                                      </p:to>
                                    </p:set>
                                    <p:anim from="(-#ppt_w/2)" to="(#ppt_x)" calcmode="lin" valueType="num">
                                      <p:cBhvr>
                                        <p:cTn id="24" dur="600" fill="hold">
                                          <p:stCondLst>
                                            <p:cond delay="0"/>
                                          </p:stCondLst>
                                        </p:cTn>
                                        <p:tgtEl>
                                          <p:spTgt spid="7">
                                            <p:txEl>
                                              <p:pRg st="1" end="1"/>
                                            </p:txEl>
                                          </p:spTgt>
                                        </p:tgtEl>
                                        <p:attrNameLst>
                                          <p:attrName>ppt_x</p:attrName>
                                        </p:attrNameLst>
                                      </p:cBhvr>
                                    </p:anim>
                                    <p:anim from="0" to="-1.0" calcmode="lin" valueType="num">
                                      <p:cBhvr>
                                        <p:cTn id="25" dur="200" decel="50000" autoRev="1" fill="hold">
                                          <p:stCondLst>
                                            <p:cond delay="600"/>
                                          </p:stCondLst>
                                        </p:cTn>
                                        <p:tgtEl>
                                          <p:spTgt spid="7">
                                            <p:txEl>
                                              <p:pRg st="1" end="1"/>
                                            </p:txEl>
                                          </p:spTgt>
                                        </p:tgtEl>
                                        <p:attrNameLst>
                                          <p:attrName>xshear</p:attrName>
                                        </p:attrNameLst>
                                      </p:cBhvr>
                                    </p:anim>
                                    <p:animScale>
                                      <p:cBhvr>
                                        <p:cTn id="26" dur="200" decel="100000" autoRev="1" fill="hold">
                                          <p:stCondLst>
                                            <p:cond delay="600"/>
                                          </p:stCondLst>
                                        </p:cTn>
                                        <p:tgtEl>
                                          <p:spTgt spid="7">
                                            <p:txEl>
                                              <p:pRg st="1" end="1"/>
                                            </p:txEl>
                                          </p:spTgt>
                                        </p:tgtEl>
                                      </p:cBhvr>
                                      <p:from x="100000" y="100000"/>
                                      <p:to x="80000" y="100000"/>
                                    </p:animScale>
                                    <p:anim by="(#ppt_h/3+#ppt_w*0.1)" calcmode="lin" valueType="num">
                                      <p:cBhvr additive="sum">
                                        <p:cTn id="27" dur="200" decel="100000" autoRev="1" fill="hold">
                                          <p:stCondLst>
                                            <p:cond delay="600"/>
                                          </p:stCondLst>
                                        </p:cTn>
                                        <p:tgtEl>
                                          <p:spTgt spid="7">
                                            <p:txEl>
                                              <p:pRg st="1" end="1"/>
                                            </p:txEl>
                                          </p:spTgt>
                                        </p:tgtEl>
                                        <p:attrNameLst>
                                          <p:attrName>ppt_x</p:attrName>
                                        </p:attrNameLst>
                                      </p:cBhvr>
                                    </p:anim>
                                  </p:childTnLst>
                                </p:cTn>
                              </p:par>
                            </p:childTnLst>
                          </p:cTn>
                        </p:par>
                      </p:childTnLst>
                    </p:cTn>
                  </p:par>
                  <p:par>
                    <p:cTn id="28" fill="hold">
                      <p:stCondLst>
                        <p:cond delay="indefinite"/>
                      </p:stCondLst>
                      <p:childTnLst>
                        <p:par>
                          <p:cTn id="29" fill="hold">
                            <p:stCondLst>
                              <p:cond delay="0"/>
                            </p:stCondLst>
                            <p:childTnLst>
                              <p:par>
                                <p:cTn id="30" presetID="52" presetClass="entr" presetSubtype="0" fill="hold" nodeType="clickEffect">
                                  <p:stCondLst>
                                    <p:cond delay="0"/>
                                  </p:stCondLst>
                                  <p:childTnLst>
                                    <p:set>
                                      <p:cBhvr>
                                        <p:cTn id="31" dur="1" fill="hold">
                                          <p:stCondLst>
                                            <p:cond delay="0"/>
                                          </p:stCondLst>
                                        </p:cTn>
                                        <p:tgtEl>
                                          <p:spTgt spid="7">
                                            <p:txEl>
                                              <p:pRg st="2" end="2"/>
                                            </p:txEl>
                                          </p:spTgt>
                                        </p:tgtEl>
                                        <p:attrNameLst>
                                          <p:attrName>style.visibility</p:attrName>
                                        </p:attrNameLst>
                                      </p:cBhvr>
                                      <p:to>
                                        <p:strVal val="visible"/>
                                      </p:to>
                                    </p:set>
                                    <p:animScale>
                                      <p:cBhvr>
                                        <p:cTn id="32" dur="1000" decel="50000" fill="hold">
                                          <p:stCondLst>
                                            <p:cond delay="0"/>
                                          </p:stCondLst>
                                        </p:cTn>
                                        <p:tgtEl>
                                          <p:spTgt spid="7">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7">
                                            <p:txEl>
                                              <p:pRg st="2" end="2"/>
                                            </p:txEl>
                                          </p:spTgt>
                                        </p:tgtEl>
                                        <p:attrNameLst>
                                          <p:attrName>ppt_x</p:attrName>
                                          <p:attrName>ppt_y</p:attrName>
                                        </p:attrNameLst>
                                      </p:cBhvr>
                                    </p:animMotion>
                                    <p:animEffect transition="in" filter="fade">
                                      <p:cBhvr>
                                        <p:cTn id="34" dur="1000"/>
                                        <p:tgtEl>
                                          <p:spTgt spid="7">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4" presetClass="entr" presetSubtype="0" fill="hold" nodeType="clickEffect">
                                  <p:stCondLst>
                                    <p:cond delay="0"/>
                                  </p:stCondLst>
                                  <p:childTnLst>
                                    <p:set>
                                      <p:cBhvr>
                                        <p:cTn id="38" dur="1" fill="hold">
                                          <p:stCondLst>
                                            <p:cond delay="0"/>
                                          </p:stCondLst>
                                        </p:cTn>
                                        <p:tgtEl>
                                          <p:spTgt spid="7">
                                            <p:txEl>
                                              <p:pRg st="3" end="3"/>
                                            </p:txEl>
                                          </p:spTgt>
                                        </p:tgtEl>
                                        <p:attrNameLst>
                                          <p:attrName>style.visibility</p:attrName>
                                        </p:attrNameLst>
                                      </p:cBhvr>
                                      <p:to>
                                        <p:strVal val="visible"/>
                                      </p:to>
                                    </p:set>
                                    <p:anim from="(-#ppt_w/2)" to="(#ppt_x)" calcmode="lin" valueType="num">
                                      <p:cBhvr>
                                        <p:cTn id="39" dur="600" fill="hold">
                                          <p:stCondLst>
                                            <p:cond delay="0"/>
                                          </p:stCondLst>
                                        </p:cTn>
                                        <p:tgtEl>
                                          <p:spTgt spid="7">
                                            <p:txEl>
                                              <p:pRg st="3" end="3"/>
                                            </p:txEl>
                                          </p:spTgt>
                                        </p:tgtEl>
                                        <p:attrNameLst>
                                          <p:attrName>ppt_x</p:attrName>
                                        </p:attrNameLst>
                                      </p:cBhvr>
                                    </p:anim>
                                    <p:anim from="0" to="-1.0" calcmode="lin" valueType="num">
                                      <p:cBhvr>
                                        <p:cTn id="40" dur="200" decel="50000" autoRev="1" fill="hold">
                                          <p:stCondLst>
                                            <p:cond delay="600"/>
                                          </p:stCondLst>
                                        </p:cTn>
                                        <p:tgtEl>
                                          <p:spTgt spid="7">
                                            <p:txEl>
                                              <p:pRg st="3" end="3"/>
                                            </p:txEl>
                                          </p:spTgt>
                                        </p:tgtEl>
                                        <p:attrNameLst>
                                          <p:attrName>xshear</p:attrName>
                                        </p:attrNameLst>
                                      </p:cBhvr>
                                    </p:anim>
                                    <p:animScale>
                                      <p:cBhvr>
                                        <p:cTn id="41" dur="200" decel="100000" autoRev="1" fill="hold">
                                          <p:stCondLst>
                                            <p:cond delay="600"/>
                                          </p:stCondLst>
                                        </p:cTn>
                                        <p:tgtEl>
                                          <p:spTgt spid="7">
                                            <p:txEl>
                                              <p:pRg st="3" end="3"/>
                                            </p:txEl>
                                          </p:spTgt>
                                        </p:tgtEl>
                                      </p:cBhvr>
                                      <p:from x="100000" y="100000"/>
                                      <p:to x="80000" y="100000"/>
                                    </p:animScale>
                                    <p:anim by="(#ppt_h/3+#ppt_w*0.1)" calcmode="lin" valueType="num">
                                      <p:cBhvr additive="sum">
                                        <p:cTn id="42" dur="200" decel="100000" autoRev="1" fill="hold">
                                          <p:stCondLst>
                                            <p:cond delay="600"/>
                                          </p:stCondLst>
                                        </p:cTn>
                                        <p:tgtEl>
                                          <p:spTgt spid="7">
                                            <p:txEl>
                                              <p:pRg st="3" end="3"/>
                                            </p:txEl>
                                          </p:spTgt>
                                        </p:tgtEl>
                                        <p:attrNameLst>
                                          <p:attrName>ppt_x</p:attrName>
                                        </p:attrNameLst>
                                      </p:cBhvr>
                                    </p:anim>
                                  </p:childTnLst>
                                </p:cTn>
                              </p:par>
                            </p:childTnLst>
                          </p:cTn>
                        </p:par>
                      </p:childTnLst>
                    </p:cTn>
                  </p:par>
                  <p:par>
                    <p:cTn id="43" fill="hold">
                      <p:stCondLst>
                        <p:cond delay="indefinite"/>
                      </p:stCondLst>
                      <p:childTnLst>
                        <p:par>
                          <p:cTn id="44" fill="hold">
                            <p:stCondLst>
                              <p:cond delay="0"/>
                            </p:stCondLst>
                            <p:childTnLst>
                              <p:par>
                                <p:cTn id="45" presetID="52" presetClass="entr" presetSubtype="0" fill="hold" nodeType="clickEffect">
                                  <p:stCondLst>
                                    <p:cond delay="0"/>
                                  </p:stCondLst>
                                  <p:childTnLst>
                                    <p:set>
                                      <p:cBhvr>
                                        <p:cTn id="46" dur="1" fill="hold">
                                          <p:stCondLst>
                                            <p:cond delay="0"/>
                                          </p:stCondLst>
                                        </p:cTn>
                                        <p:tgtEl>
                                          <p:spTgt spid="7">
                                            <p:txEl>
                                              <p:pRg st="4" end="4"/>
                                            </p:txEl>
                                          </p:spTgt>
                                        </p:tgtEl>
                                        <p:attrNameLst>
                                          <p:attrName>style.visibility</p:attrName>
                                        </p:attrNameLst>
                                      </p:cBhvr>
                                      <p:to>
                                        <p:strVal val="visible"/>
                                      </p:to>
                                    </p:set>
                                    <p:animScale>
                                      <p:cBhvr>
                                        <p:cTn id="47" dur="1000" decel="50000" fill="hold">
                                          <p:stCondLst>
                                            <p:cond delay="0"/>
                                          </p:stCondLst>
                                        </p:cTn>
                                        <p:tgtEl>
                                          <p:spTgt spid="7">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8" dur="1000" decel="50000" fill="hold">
                                          <p:stCondLst>
                                            <p:cond delay="0"/>
                                          </p:stCondLst>
                                        </p:cTn>
                                        <p:tgtEl>
                                          <p:spTgt spid="7">
                                            <p:txEl>
                                              <p:pRg st="4" end="4"/>
                                            </p:txEl>
                                          </p:spTgt>
                                        </p:tgtEl>
                                        <p:attrNameLst>
                                          <p:attrName>ppt_x</p:attrName>
                                          <p:attrName>ppt_y</p:attrName>
                                        </p:attrNameLst>
                                      </p:cBhvr>
                                    </p:animMotion>
                                    <p:animEffect transition="in" filter="fade">
                                      <p:cBhvr>
                                        <p:cTn id="49" dur="1000"/>
                                        <p:tgtEl>
                                          <p:spTgt spid="7">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34" presetClass="entr" presetSubtype="0" fill="hold" nodeType="clickEffect">
                                  <p:stCondLst>
                                    <p:cond delay="0"/>
                                  </p:stCondLst>
                                  <p:childTnLst>
                                    <p:set>
                                      <p:cBhvr>
                                        <p:cTn id="53" dur="1" fill="hold">
                                          <p:stCondLst>
                                            <p:cond delay="0"/>
                                          </p:stCondLst>
                                        </p:cTn>
                                        <p:tgtEl>
                                          <p:spTgt spid="7">
                                            <p:txEl>
                                              <p:pRg st="5" end="5"/>
                                            </p:txEl>
                                          </p:spTgt>
                                        </p:tgtEl>
                                        <p:attrNameLst>
                                          <p:attrName>style.visibility</p:attrName>
                                        </p:attrNameLst>
                                      </p:cBhvr>
                                      <p:to>
                                        <p:strVal val="visible"/>
                                      </p:to>
                                    </p:set>
                                    <p:anim from="(-#ppt_w/2)" to="(#ppt_x)" calcmode="lin" valueType="num">
                                      <p:cBhvr>
                                        <p:cTn id="54" dur="600" fill="hold">
                                          <p:stCondLst>
                                            <p:cond delay="0"/>
                                          </p:stCondLst>
                                        </p:cTn>
                                        <p:tgtEl>
                                          <p:spTgt spid="7">
                                            <p:txEl>
                                              <p:pRg st="5" end="5"/>
                                            </p:txEl>
                                          </p:spTgt>
                                        </p:tgtEl>
                                        <p:attrNameLst>
                                          <p:attrName>ppt_x</p:attrName>
                                        </p:attrNameLst>
                                      </p:cBhvr>
                                    </p:anim>
                                    <p:anim from="0" to="-1.0" calcmode="lin" valueType="num">
                                      <p:cBhvr>
                                        <p:cTn id="55" dur="200" decel="50000" autoRev="1" fill="hold">
                                          <p:stCondLst>
                                            <p:cond delay="600"/>
                                          </p:stCondLst>
                                        </p:cTn>
                                        <p:tgtEl>
                                          <p:spTgt spid="7">
                                            <p:txEl>
                                              <p:pRg st="5" end="5"/>
                                            </p:txEl>
                                          </p:spTgt>
                                        </p:tgtEl>
                                        <p:attrNameLst>
                                          <p:attrName>xshear</p:attrName>
                                        </p:attrNameLst>
                                      </p:cBhvr>
                                    </p:anim>
                                    <p:animScale>
                                      <p:cBhvr>
                                        <p:cTn id="56" dur="200" decel="100000" autoRev="1" fill="hold">
                                          <p:stCondLst>
                                            <p:cond delay="600"/>
                                          </p:stCondLst>
                                        </p:cTn>
                                        <p:tgtEl>
                                          <p:spTgt spid="7">
                                            <p:txEl>
                                              <p:pRg st="5" end="5"/>
                                            </p:txEl>
                                          </p:spTgt>
                                        </p:tgtEl>
                                      </p:cBhvr>
                                      <p:from x="100000" y="100000"/>
                                      <p:to x="80000" y="100000"/>
                                    </p:animScale>
                                    <p:anim by="(#ppt_h/3+#ppt_w*0.1)" calcmode="lin" valueType="num">
                                      <p:cBhvr additive="sum">
                                        <p:cTn id="57" dur="200" decel="100000" autoRev="1" fill="hold">
                                          <p:stCondLst>
                                            <p:cond delay="600"/>
                                          </p:stCondLst>
                                        </p:cTn>
                                        <p:tgtEl>
                                          <p:spTgt spid="7">
                                            <p:txEl>
                                              <p:pRg st="5" end="5"/>
                                            </p:txEl>
                                          </p:spTgt>
                                        </p:tgtEl>
                                        <p:attrNameLst>
                                          <p:attrName>ppt_x</p:attrName>
                                        </p:attrNameLst>
                                      </p:cBhvr>
                                    </p:anim>
                                  </p:childTnLst>
                                </p:cTn>
                              </p:par>
                            </p:childTnLst>
                          </p:cTn>
                        </p:par>
                      </p:childTnLst>
                    </p:cTn>
                  </p:par>
                  <p:par>
                    <p:cTn id="58" fill="hold">
                      <p:stCondLst>
                        <p:cond delay="indefinite"/>
                      </p:stCondLst>
                      <p:childTnLst>
                        <p:par>
                          <p:cTn id="59" fill="hold">
                            <p:stCondLst>
                              <p:cond delay="0"/>
                            </p:stCondLst>
                            <p:childTnLst>
                              <p:par>
                                <p:cTn id="60" presetID="52" presetClass="entr" presetSubtype="0" fill="hold" nodeType="clickEffect">
                                  <p:stCondLst>
                                    <p:cond delay="0"/>
                                  </p:stCondLst>
                                  <p:childTnLst>
                                    <p:set>
                                      <p:cBhvr>
                                        <p:cTn id="61" dur="1" fill="hold">
                                          <p:stCondLst>
                                            <p:cond delay="0"/>
                                          </p:stCondLst>
                                        </p:cTn>
                                        <p:tgtEl>
                                          <p:spTgt spid="7">
                                            <p:txEl>
                                              <p:pRg st="6" end="6"/>
                                            </p:txEl>
                                          </p:spTgt>
                                        </p:tgtEl>
                                        <p:attrNameLst>
                                          <p:attrName>style.visibility</p:attrName>
                                        </p:attrNameLst>
                                      </p:cBhvr>
                                      <p:to>
                                        <p:strVal val="visible"/>
                                      </p:to>
                                    </p:set>
                                    <p:animScale>
                                      <p:cBhvr>
                                        <p:cTn id="62" dur="1000" decel="50000" fill="hold">
                                          <p:stCondLst>
                                            <p:cond delay="0"/>
                                          </p:stCondLst>
                                        </p:cTn>
                                        <p:tgtEl>
                                          <p:spTgt spid="7">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3" dur="1000" decel="50000" fill="hold">
                                          <p:stCondLst>
                                            <p:cond delay="0"/>
                                          </p:stCondLst>
                                        </p:cTn>
                                        <p:tgtEl>
                                          <p:spTgt spid="7">
                                            <p:txEl>
                                              <p:pRg st="6" end="6"/>
                                            </p:txEl>
                                          </p:spTgt>
                                        </p:tgtEl>
                                        <p:attrNameLst>
                                          <p:attrName>ppt_x</p:attrName>
                                          <p:attrName>ppt_y</p:attrName>
                                        </p:attrNameLst>
                                      </p:cBhvr>
                                    </p:animMotion>
                                    <p:animEffect transition="in" filter="fade">
                                      <p:cBhvr>
                                        <p:cTn id="64" dur="10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457200" y="2743200"/>
            <a:ext cx="8458200" cy="3916363"/>
          </a:xfrm>
        </p:spPr>
        <p:txBody>
          <a:bodyPr>
            <a:normAutofit/>
          </a:bodyPr>
          <a:lstStyle/>
          <a:p>
            <a:pPr>
              <a:buNone/>
            </a:pPr>
            <a:r>
              <a:rPr lang="es-ES" b="1"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rPr>
              <a:t>1 JN 1:7,9</a:t>
            </a:r>
          </a:p>
          <a:p>
            <a:pPr>
              <a:buNone/>
            </a:pPr>
            <a:r>
              <a:rPr lang="es-ES" sz="2400" b="1" dirty="0" smtClean="0">
                <a:solidFill>
                  <a:srgbClr val="FF0000"/>
                </a:solidFill>
                <a:latin typeface="Arial Black" pitchFamily="34" charset="0"/>
                <a:cs typeface="Arial" pitchFamily="34" charset="0"/>
              </a:rPr>
              <a:t>    </a:t>
            </a:r>
            <a:r>
              <a:rPr lang="es-ES" sz="2400" b="1" dirty="0" smtClean="0">
                <a:latin typeface="Arial Black" pitchFamily="34" charset="0"/>
                <a:cs typeface="Arial" pitchFamily="34" charset="0"/>
              </a:rPr>
              <a:t>Después que obedecemos el Evangelio,           </a:t>
            </a:r>
            <a:r>
              <a:rPr lang="es-ES" sz="2400" b="1" u="sng" dirty="0" smtClean="0">
                <a:solidFill>
                  <a:srgbClr val="0000FF"/>
                </a:solidFill>
                <a:latin typeface="Arial Black" pitchFamily="34" charset="0"/>
                <a:cs typeface="Arial" pitchFamily="34" charset="0"/>
              </a:rPr>
              <a:t>Su sangre sigue </a:t>
            </a:r>
            <a:r>
              <a:rPr lang="es-MX" sz="2400" b="1" u="sng" dirty="0" smtClean="0">
                <a:solidFill>
                  <a:srgbClr val="0000FF"/>
                </a:solidFill>
                <a:latin typeface="Arial Black" pitchFamily="34" charset="0"/>
                <a:cs typeface="Arial" pitchFamily="34" charset="0"/>
              </a:rPr>
              <a:t>perdonándono</a:t>
            </a:r>
            <a:r>
              <a:rPr lang="es-MX" sz="2400" b="1" dirty="0" smtClean="0">
                <a:solidFill>
                  <a:srgbClr val="0000FF"/>
                </a:solidFill>
                <a:latin typeface="Arial Black" pitchFamily="34" charset="0"/>
                <a:cs typeface="Arial" pitchFamily="34" charset="0"/>
              </a:rPr>
              <a:t>s</a:t>
            </a:r>
            <a:r>
              <a:rPr lang="es-ES" sz="2400" b="1" dirty="0" smtClean="0">
                <a:solidFill>
                  <a:srgbClr val="0000FF"/>
                </a:solidFill>
                <a:latin typeface="Arial Black" pitchFamily="34" charset="0"/>
                <a:cs typeface="Arial" pitchFamily="34" charset="0"/>
              </a:rPr>
              <a:t> </a:t>
            </a:r>
            <a:r>
              <a:rPr lang="es-ES" sz="2400" b="1" dirty="0" smtClean="0">
                <a:latin typeface="Arial Black" pitchFamily="34" charset="0"/>
                <a:cs typeface="Arial" pitchFamily="34" charset="0"/>
              </a:rPr>
              <a:t>al confesar nuestros pecados</a:t>
            </a:r>
          </a:p>
          <a:p>
            <a:pPr>
              <a:buNone/>
            </a:pPr>
            <a:r>
              <a:rPr lang="es-ES" sz="2400" b="1" dirty="0" smtClean="0">
                <a:latin typeface="Arial Black" pitchFamily="34" charset="0"/>
                <a:cs typeface="Arial" pitchFamily="34" charset="0"/>
              </a:rPr>
              <a:t>                     </a:t>
            </a:r>
            <a:r>
              <a:rPr lang="en-US" dirty="0" smtClean="0">
                <a:solidFill>
                  <a:srgbClr val="0000FF"/>
                </a:solidFill>
                <a:latin typeface="Arial Black" pitchFamily="34" charset="0"/>
              </a:rPr>
              <a:t>¡</a:t>
            </a:r>
            <a:r>
              <a:rPr lang="es-ES" b="1" u="sng" dirty="0" smtClean="0">
                <a:solidFill>
                  <a:srgbClr val="0000FF"/>
                </a:solidFill>
                <a:latin typeface="Arial Black" pitchFamily="34" charset="0"/>
                <a:cs typeface="Arial" pitchFamily="34" charset="0"/>
              </a:rPr>
              <a:t>Que Gran Bendición</a:t>
            </a:r>
            <a:r>
              <a:rPr lang="es-ES" b="1" dirty="0" smtClean="0">
                <a:solidFill>
                  <a:srgbClr val="0000FF"/>
                </a:solidFill>
                <a:latin typeface="Arial Black" pitchFamily="34" charset="0"/>
                <a:cs typeface="Arial" pitchFamily="34" charset="0"/>
              </a:rPr>
              <a:t>!</a:t>
            </a:r>
            <a:endParaRPr lang="es-ES" sz="2400" b="1" dirty="0" smtClean="0">
              <a:solidFill>
                <a:srgbClr val="0000FF"/>
              </a:solidFill>
              <a:latin typeface="Arial Black" pitchFamily="34" charset="0"/>
              <a:cs typeface="Arial" pitchFamily="34" charset="0"/>
            </a:endParaRPr>
          </a:p>
          <a:p>
            <a:pPr>
              <a:buNone/>
            </a:pPr>
            <a:r>
              <a:rPr lang="es-ES" sz="2400" b="1" u="sng" dirty="0" smtClean="0">
                <a:solidFill>
                  <a:srgbClr val="C00000"/>
                </a:solidFill>
                <a:effectLst>
                  <a:outerShdw blurRad="38100" dist="38100" dir="2700000" algn="tl">
                    <a:srgbClr val="000000">
                      <a:alpha val="43137"/>
                    </a:srgbClr>
                  </a:outerShdw>
                </a:effectLst>
                <a:latin typeface="Arial Black" pitchFamily="34" charset="0"/>
                <a:cs typeface="Arial" pitchFamily="34" charset="0"/>
              </a:rPr>
              <a:t>Por la sangre derramada de Cristo somos perdonados</a:t>
            </a:r>
            <a:r>
              <a:rPr lang="es-ES" sz="2400" b="1" dirty="0" smtClean="0">
                <a:solidFill>
                  <a:srgbClr val="C00000"/>
                </a:solidFill>
                <a:effectLst>
                  <a:outerShdw blurRad="38100" dist="38100" dir="2700000" algn="tl">
                    <a:srgbClr val="000000">
                      <a:alpha val="43137"/>
                    </a:srgbClr>
                  </a:outerShdw>
                </a:effectLst>
                <a:latin typeface="Arial Black" pitchFamily="34" charset="0"/>
                <a:cs typeface="Arial" pitchFamily="34" charset="0"/>
              </a:rPr>
              <a:t> </a:t>
            </a:r>
            <a:r>
              <a:rPr lang="es-ES" sz="2400" b="1" dirty="0" smtClean="0">
                <a:latin typeface="Arial Black" pitchFamily="34" charset="0"/>
                <a:cs typeface="Arial" pitchFamily="34" charset="0"/>
              </a:rPr>
              <a:t>y por ello </a:t>
            </a:r>
            <a:r>
              <a:rPr lang="es-ES" sz="2400" b="1" u="sng" dirty="0" smtClean="0">
                <a:solidFill>
                  <a:srgbClr val="0000FF"/>
                </a:solidFill>
                <a:latin typeface="Arial Black" pitchFamily="34" charset="0"/>
                <a:cs typeface="Arial" pitchFamily="34" charset="0"/>
              </a:rPr>
              <a:t>la puerta al Cielo esta abierta</a:t>
            </a:r>
            <a:r>
              <a:rPr lang="es-ES" sz="2400" b="1" dirty="0" smtClean="0">
                <a:solidFill>
                  <a:srgbClr val="0000FF"/>
                </a:solidFill>
                <a:latin typeface="Arial Black" pitchFamily="34" charset="0"/>
                <a:cs typeface="Arial" pitchFamily="34" charset="0"/>
              </a:rPr>
              <a:t>!</a:t>
            </a:r>
          </a:p>
          <a:p>
            <a:pPr>
              <a:buNone/>
            </a:pPr>
            <a:endParaRPr lang="es-ES" sz="2200" b="1" dirty="0" smtClean="0">
              <a:latin typeface="Arial" pitchFamily="34" charset="0"/>
              <a:cs typeface="Arial" pitchFamily="34" charset="0"/>
            </a:endParaRPr>
          </a:p>
          <a:p>
            <a:pPr>
              <a:buNone/>
            </a:pPr>
            <a:endParaRPr lang="en-US" sz="2400" b="1" dirty="0">
              <a:latin typeface="Arial" pitchFamily="34" charset="0"/>
              <a:cs typeface="Arial" pitchFamily="34" charset="0"/>
            </a:endParaRPr>
          </a:p>
        </p:txBody>
      </p:sp>
      <p:pic>
        <p:nvPicPr>
          <p:cNvPr id="6" name="Picture 2" descr="http://www.sillyjokes.co.uk/images/wacky/horror/dripping-blood.jpg"/>
          <p:cNvPicPr>
            <a:picLocks noChangeAspect="1" noChangeArrowheads="1"/>
          </p:cNvPicPr>
          <p:nvPr/>
        </p:nvPicPr>
        <p:blipFill>
          <a:blip r:embed="rId2" cstate="print"/>
          <a:srcRect/>
          <a:stretch>
            <a:fillRect/>
          </a:stretch>
        </p:blipFill>
        <p:spPr bwMode="auto">
          <a:xfrm>
            <a:off x="-1" y="1"/>
            <a:ext cx="5188228" cy="2057399"/>
          </a:xfrm>
          <a:prstGeom prst="rect">
            <a:avLst/>
          </a:prstGeom>
          <a:noFill/>
          <a:ln>
            <a:noFill/>
          </a:ln>
        </p:spPr>
      </p:pic>
      <p:pic>
        <p:nvPicPr>
          <p:cNvPr id="5" name="Picture 2" descr="http://www.world-wide-art.com/art/va/printjpgs/o/golsen/forgiven.jpg"/>
          <p:cNvPicPr>
            <a:picLocks noChangeAspect="1" noChangeArrowheads="1"/>
          </p:cNvPicPr>
          <p:nvPr/>
        </p:nvPicPr>
        <p:blipFill>
          <a:blip r:embed="rId3" cstate="print"/>
          <a:srcRect l="18000" t="34483"/>
          <a:stretch>
            <a:fillRect/>
          </a:stretch>
        </p:blipFill>
        <p:spPr bwMode="auto">
          <a:xfrm>
            <a:off x="4572000" y="457200"/>
            <a:ext cx="3810000" cy="2606842"/>
          </a:xfrm>
          <a:prstGeom prst="rect">
            <a:avLst/>
          </a:prstGeom>
          <a:noFill/>
          <a:ln w="9525">
            <a:noFill/>
            <a:miter lim="800000"/>
            <a:headEnd/>
            <a:tailEnd/>
          </a:ln>
        </p:spPr>
      </p:pic>
    </p:spTree>
  </p:cSld>
  <p:clrMapOvr>
    <a:masterClrMapping/>
  </p:clrMapOvr>
  <p:transition spd="med">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additive="base">
                                        <p:cTn id="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 calcmode="lin" valueType="num">
                                      <p:cBhvr>
                                        <p:cTn id="13"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1" presetID="23" presetClass="entr" presetSubtype="16" fill="hold"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p:cTn id="23" dur="1000" fill="hold"/>
                                        <p:tgtEl>
                                          <p:spTgt spid="5"/>
                                        </p:tgtEl>
                                        <p:attrNameLst>
                                          <p:attrName>ppt_w</p:attrName>
                                        </p:attrNameLst>
                                      </p:cBhvr>
                                      <p:tavLst>
                                        <p:tav tm="0">
                                          <p:val>
                                            <p:fltVal val="0"/>
                                          </p:val>
                                        </p:tav>
                                        <p:tav tm="100000">
                                          <p:val>
                                            <p:strVal val="#ppt_w"/>
                                          </p:val>
                                        </p:tav>
                                      </p:tavLst>
                                    </p:anim>
                                    <p:anim calcmode="lin" valueType="num">
                                      <p:cBhvr>
                                        <p:cTn id="24" dur="10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295400"/>
            <a:ext cx="4038600" cy="1447800"/>
          </a:xfrm>
        </p:spPr>
        <p:txBody>
          <a:bodyPr>
            <a:normAutofit fontScale="90000"/>
          </a:bodyPr>
          <a:lstStyle/>
          <a:p>
            <a:r>
              <a:rPr lang="es-ES" sz="2800" i="1" dirty="0" smtClean="0">
                <a:solidFill>
                  <a:srgbClr val="0000FF"/>
                </a:solidFill>
                <a:latin typeface="Arial Black" pitchFamily="34" charset="0"/>
              </a:rPr>
              <a:t/>
            </a:r>
            <a:br>
              <a:rPr lang="es-ES" sz="2800" i="1" dirty="0" smtClean="0">
                <a:solidFill>
                  <a:srgbClr val="0000FF"/>
                </a:solidFill>
                <a:latin typeface="Arial Black" pitchFamily="34" charset="0"/>
              </a:rPr>
            </a:br>
            <a:r>
              <a:rPr lang="es-ES" sz="2800" i="1" dirty="0" smtClean="0">
                <a:solidFill>
                  <a:srgbClr val="0000FF"/>
                </a:solidFill>
                <a:latin typeface="Arial Black" pitchFamily="34" charset="0"/>
              </a:rPr>
              <a:t>SOMOS </a:t>
            </a:r>
            <a:r>
              <a:rPr lang="es-ES" sz="2800" i="1" u="sng" dirty="0" smtClean="0">
                <a:solidFill>
                  <a:srgbClr val="0000FF"/>
                </a:solidFill>
                <a:latin typeface="Arial Black" pitchFamily="34" charset="0"/>
              </a:rPr>
              <a:t>RECONCILIADOS</a:t>
            </a:r>
            <a:r>
              <a:rPr lang="es-ES" sz="2800" i="1" dirty="0" smtClean="0">
                <a:solidFill>
                  <a:srgbClr val="0000FF"/>
                </a:solidFill>
                <a:latin typeface="Arial Black" pitchFamily="34" charset="0"/>
              </a:rPr>
              <a:t>  CON DIOS</a:t>
            </a:r>
            <a:r>
              <a:rPr lang="en-US" sz="3200" dirty="0" smtClean="0">
                <a:latin typeface="Aachen BT" pitchFamily="18" charset="0"/>
              </a:rPr>
              <a:t/>
            </a:r>
            <a:br>
              <a:rPr lang="en-US" sz="3200" dirty="0" smtClean="0">
                <a:latin typeface="Aachen BT" pitchFamily="18" charset="0"/>
              </a:rPr>
            </a:br>
            <a:endParaRPr lang="en-US" sz="3200" dirty="0">
              <a:latin typeface="Aachen BT" pitchFamily="18" charset="0"/>
            </a:endParaRPr>
          </a:p>
        </p:txBody>
      </p:sp>
      <p:sp>
        <p:nvSpPr>
          <p:cNvPr id="7" name="Content Placeholder 6"/>
          <p:cNvSpPr>
            <a:spLocks noGrp="1"/>
          </p:cNvSpPr>
          <p:nvPr>
            <p:ph sz="half" idx="1"/>
          </p:nvPr>
        </p:nvSpPr>
        <p:spPr>
          <a:xfrm>
            <a:off x="304800" y="3048000"/>
            <a:ext cx="8382000" cy="3657600"/>
          </a:xfrm>
        </p:spPr>
        <p:txBody>
          <a:bodyPr>
            <a:normAutofit fontScale="92500" lnSpcReduction="10000"/>
          </a:bodyPr>
          <a:lstStyle/>
          <a:p>
            <a:pPr>
              <a:buNone/>
            </a:pPr>
            <a:endParaRPr lang="es-MX" sz="2600" b="1" dirty="0" smtClean="0">
              <a:solidFill>
                <a:srgbClr val="0000FF"/>
              </a:solidFill>
              <a:latin typeface="Arial Black" pitchFamily="34" charset="0"/>
              <a:sym typeface="Wingdings 3" pitchFamily="18" charset="2"/>
            </a:endParaRPr>
          </a:p>
          <a:p>
            <a:pPr>
              <a:buNone/>
            </a:pPr>
            <a:r>
              <a:rPr lang="es-MX" sz="2600" b="1" dirty="0" smtClean="0">
                <a:solidFill>
                  <a:srgbClr val="0000FF"/>
                </a:solidFill>
                <a:latin typeface="Arial Black" pitchFamily="34" charset="0"/>
                <a:sym typeface="Wingdings 3" pitchFamily="18" charset="2"/>
              </a:rPr>
              <a:t>Reconciliar</a:t>
            </a:r>
            <a:r>
              <a:rPr lang="es-MX" sz="2600" b="1" dirty="0" smtClean="0">
                <a:latin typeface="Arial Black" pitchFamily="34" charset="0"/>
                <a:sym typeface="Wingdings 3" pitchFamily="18" charset="2"/>
              </a:rPr>
              <a:t> </a:t>
            </a:r>
            <a:r>
              <a:rPr lang="es-MX" sz="2600" b="1" dirty="0" smtClean="0">
                <a:latin typeface="Arial Black" pitchFamily="34" charset="0"/>
                <a:cs typeface="Arial" pitchFamily="34" charset="0"/>
                <a:sym typeface="Wingdings 3" pitchFamily="18" charset="2"/>
              </a:rPr>
              <a:t>= cambiar de enemistad a la amistad</a:t>
            </a:r>
            <a:endParaRPr lang="es-MX" sz="2600" b="1" dirty="0" smtClean="0">
              <a:latin typeface="Arial Black" pitchFamily="34" charset="0"/>
              <a:cs typeface="Arial" pitchFamily="34" charset="0"/>
            </a:endParaRPr>
          </a:p>
          <a:p>
            <a:pPr>
              <a:buNone/>
            </a:pPr>
            <a:r>
              <a:rPr lang="es-MX" sz="3000" b="1"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rPr>
              <a:t>EFE 2:12</a:t>
            </a:r>
          </a:p>
          <a:p>
            <a:pPr>
              <a:buNone/>
            </a:pPr>
            <a:r>
              <a:rPr lang="es-MX" sz="2600" b="1" dirty="0" smtClean="0">
                <a:latin typeface="Arial Black" pitchFamily="34" charset="0"/>
                <a:cs typeface="Arial" pitchFamily="34" charset="0"/>
              </a:rPr>
              <a:t>     </a:t>
            </a:r>
            <a:r>
              <a:rPr lang="es-MX" sz="2600" b="1" dirty="0" smtClean="0">
                <a:latin typeface="Arial Black" pitchFamily="34" charset="0"/>
                <a:cs typeface="Arial" pitchFamily="34" charset="0"/>
                <a:sym typeface="Wingdings 3"/>
              </a:rPr>
              <a:t> </a:t>
            </a:r>
            <a:r>
              <a:rPr lang="es-MX" sz="2600" b="1" dirty="0" smtClean="0">
                <a:latin typeface="Arial Black" pitchFamily="34" charset="0"/>
                <a:cs typeface="Arial" pitchFamily="34" charset="0"/>
              </a:rPr>
              <a:t>Esta bendición </a:t>
            </a:r>
            <a:r>
              <a:rPr lang="es-MX" sz="2600" b="1" u="sng" dirty="0" smtClean="0">
                <a:solidFill>
                  <a:srgbClr val="0000FF"/>
                </a:solidFill>
                <a:latin typeface="Arial Black" pitchFamily="34" charset="0"/>
                <a:cs typeface="Arial" pitchFamily="34" charset="0"/>
              </a:rPr>
              <a:t>se aprecia </a:t>
            </a:r>
            <a:r>
              <a:rPr lang="es-MX" sz="2600" b="1" dirty="0" smtClean="0">
                <a:latin typeface="Arial Black" pitchFamily="34" charset="0"/>
                <a:cs typeface="Arial" pitchFamily="34" charset="0"/>
              </a:rPr>
              <a:t>cuando consideramos nuestra condición anterior</a:t>
            </a:r>
          </a:p>
          <a:p>
            <a:pPr>
              <a:buNone/>
            </a:pPr>
            <a:r>
              <a:rPr lang="es-MX" sz="3000" b="1"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rPr>
              <a:t>GEN 3; ROM 3:23; MT 12:30</a:t>
            </a:r>
          </a:p>
          <a:p>
            <a:pPr>
              <a:buNone/>
            </a:pPr>
            <a:r>
              <a:rPr lang="es-MX" sz="2600" b="1" dirty="0" smtClean="0">
                <a:latin typeface="Arial Black" pitchFamily="34" charset="0"/>
                <a:cs typeface="Arial" pitchFamily="34" charset="0"/>
              </a:rPr>
              <a:t>     </a:t>
            </a:r>
            <a:r>
              <a:rPr lang="es-MX" sz="2600" b="1" dirty="0" smtClean="0">
                <a:latin typeface="Arial Black" pitchFamily="34" charset="0"/>
                <a:cs typeface="Arial" pitchFamily="34" charset="0"/>
                <a:sym typeface="Wingdings 3"/>
              </a:rPr>
              <a:t> </a:t>
            </a:r>
            <a:r>
              <a:rPr lang="es-MX" sz="2600" b="1" dirty="0" smtClean="0">
                <a:latin typeface="Arial Black" pitchFamily="34" charset="0"/>
                <a:cs typeface="Arial" pitchFamily="34" charset="0"/>
              </a:rPr>
              <a:t>Éramos pecadores, enemigos de Dios; </a:t>
            </a:r>
            <a:r>
              <a:rPr lang="es-MX" sz="2600" b="1" u="sng" dirty="0" smtClean="0">
                <a:solidFill>
                  <a:srgbClr val="0000FF"/>
                </a:solidFill>
                <a:latin typeface="Arial Black" pitchFamily="34" charset="0"/>
                <a:cs typeface="Arial" pitchFamily="34" charset="0"/>
              </a:rPr>
              <a:t>no teníamos comunión con </a:t>
            </a:r>
            <a:r>
              <a:rPr lang="en-US" sz="2600" b="1" u="sng" dirty="0" smtClean="0">
                <a:solidFill>
                  <a:srgbClr val="0000FF"/>
                </a:solidFill>
                <a:latin typeface="Arial Black" pitchFamily="34" charset="0"/>
                <a:cs typeface="Arial" pitchFamily="34" charset="0"/>
              </a:rPr>
              <a:t>ÉL</a:t>
            </a:r>
          </a:p>
          <a:p>
            <a:pPr>
              <a:buNone/>
            </a:pPr>
            <a:r>
              <a:rPr lang="es-MX" sz="2400" b="1" u="sng" dirty="0" smtClean="0">
                <a:solidFill>
                  <a:srgbClr val="0000FF"/>
                </a:solidFill>
                <a:latin typeface="Arial" pitchFamily="34" charset="0"/>
                <a:cs typeface="Arial" pitchFamily="34" charset="0"/>
              </a:rPr>
              <a:t> </a:t>
            </a:r>
            <a:endParaRPr lang="es-MX" sz="2200" b="1" u="sng" dirty="0" smtClean="0">
              <a:solidFill>
                <a:srgbClr val="0000FF"/>
              </a:solidFill>
              <a:latin typeface="Arial" pitchFamily="34" charset="0"/>
              <a:cs typeface="Arial" pitchFamily="34" charset="0"/>
            </a:endParaRPr>
          </a:p>
        </p:txBody>
      </p:sp>
      <p:pic>
        <p:nvPicPr>
          <p:cNvPr id="6" name="Picture 2" descr="http://www.sillyjokes.co.uk/images/wacky/horror/dripping-blood.jpg"/>
          <p:cNvPicPr>
            <a:picLocks noChangeAspect="1" noChangeArrowheads="1"/>
          </p:cNvPicPr>
          <p:nvPr/>
        </p:nvPicPr>
        <p:blipFill>
          <a:blip r:embed="rId2" cstate="print"/>
          <a:srcRect/>
          <a:stretch>
            <a:fillRect/>
          </a:stretch>
        </p:blipFill>
        <p:spPr bwMode="auto">
          <a:xfrm>
            <a:off x="5701392" y="0"/>
            <a:ext cx="3442608" cy="1752600"/>
          </a:xfrm>
          <a:prstGeom prst="rect">
            <a:avLst/>
          </a:prstGeom>
          <a:noFill/>
          <a:ln>
            <a:noFill/>
          </a:ln>
        </p:spPr>
      </p:pic>
      <p:pic>
        <p:nvPicPr>
          <p:cNvPr id="9" name="Picture 11" descr=" Enjoy this lovely religious wallpaper of the father and the prodigal son on your desktop for the Father’s Day holiday.  It only goes to show that no matter what our children sometimes do that we still love them as their father, and are blessed to have them. Enjoy Jeanie.&#10;">
            <a:hlinkClick r:id="rId3"/>
          </p:cNvPr>
          <p:cNvPicPr>
            <a:picLocks noChangeAspect="1" noChangeArrowheads="1"/>
          </p:cNvPicPr>
          <p:nvPr/>
        </p:nvPicPr>
        <p:blipFill>
          <a:blip r:embed="rId4" cstate="print"/>
          <a:srcRect/>
          <a:stretch>
            <a:fillRect/>
          </a:stretch>
        </p:blipFill>
        <p:spPr bwMode="auto">
          <a:xfrm>
            <a:off x="4038600" y="0"/>
            <a:ext cx="3200400" cy="3124200"/>
          </a:xfrm>
          <a:prstGeom prst="rect">
            <a:avLst/>
          </a:prstGeom>
          <a:noFill/>
          <a:ln w="9525">
            <a:noFill/>
            <a:miter lim="800000"/>
            <a:headEnd/>
            <a:tailEnd/>
          </a:ln>
        </p:spPr>
      </p:pic>
      <p:sp>
        <p:nvSpPr>
          <p:cNvPr id="10" name="Rectangle 9"/>
          <p:cNvSpPr/>
          <p:nvPr/>
        </p:nvSpPr>
        <p:spPr>
          <a:xfrm>
            <a:off x="16832" y="228600"/>
            <a:ext cx="4046878" cy="830997"/>
          </a:xfrm>
          <a:prstGeom prst="rect">
            <a:avLst/>
          </a:prstGeom>
          <a:noFill/>
        </p:spPr>
        <p:txBody>
          <a:bodyPr wrap="none" lIns="91440" tIns="45720" rIns="91440" bIns="45720">
            <a:spAutoFit/>
          </a:bodyPr>
          <a:lstStyle/>
          <a:p>
            <a:pPr algn="ctr"/>
            <a:r>
              <a:rPr lang="es-MX" sz="2400" i="1" dirty="0" smtClean="0">
                <a:ln w="1905"/>
                <a:solidFill>
                  <a:srgbClr val="C00000"/>
                </a:solidFill>
                <a:effectLst>
                  <a:outerShdw blurRad="38100" dist="38100" dir="2700000" algn="tl">
                    <a:srgbClr val="000000">
                      <a:alpha val="43137"/>
                    </a:srgbClr>
                  </a:outerShdw>
                </a:effectLst>
                <a:latin typeface="Arial Black" pitchFamily="34" charset="0"/>
              </a:rPr>
              <a:t>Por la sangre</a:t>
            </a:r>
          </a:p>
          <a:p>
            <a:pPr algn="ctr"/>
            <a:r>
              <a:rPr lang="es-MX" sz="2400" i="1" dirty="0" smtClean="0">
                <a:ln w="1905"/>
                <a:solidFill>
                  <a:srgbClr val="C00000"/>
                </a:solidFill>
                <a:effectLst>
                  <a:outerShdw blurRad="38100" dist="38100" dir="2700000" algn="tl">
                    <a:srgbClr val="000000">
                      <a:alpha val="43137"/>
                    </a:srgbClr>
                  </a:outerShdw>
                </a:effectLst>
                <a:latin typeface="Arial Black" pitchFamily="34" charset="0"/>
              </a:rPr>
              <a:t>d</a:t>
            </a:r>
            <a:r>
              <a:rPr lang="es-MX" sz="2400" i="1" cap="none" spc="0" dirty="0" smtClean="0">
                <a:ln w="1905"/>
                <a:solidFill>
                  <a:srgbClr val="C00000"/>
                </a:solidFill>
                <a:effectLst>
                  <a:outerShdw blurRad="38100" dist="38100" dir="2700000" algn="tl">
                    <a:srgbClr val="000000">
                      <a:alpha val="43137"/>
                    </a:srgbClr>
                  </a:outerShdw>
                </a:effectLst>
                <a:latin typeface="Arial Black" pitchFamily="34" charset="0"/>
              </a:rPr>
              <a:t>erramada de Cristo….</a:t>
            </a:r>
            <a:endParaRPr lang="es-MX" sz="2400" i="1" cap="none" spc="0" dirty="0">
              <a:ln w="1905"/>
              <a:solidFill>
                <a:srgbClr val="C00000"/>
              </a:solidFill>
              <a:effectLst>
                <a:outerShdw blurRad="38100" dist="38100" dir="2700000" algn="tl">
                  <a:srgbClr val="000000">
                    <a:alpha val="43137"/>
                  </a:srgbClr>
                </a:outerShdw>
              </a:effectLst>
              <a:latin typeface="Arial Black" pitchFamily="34" charset="0"/>
            </a:endParaRPr>
          </a:p>
        </p:txBody>
      </p:sp>
    </p:spTree>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1000" fill="hold"/>
                                        <p:tgtEl>
                                          <p:spTgt spid="9"/>
                                        </p:tgtEl>
                                        <p:attrNameLst>
                                          <p:attrName>ppt_w</p:attrName>
                                        </p:attrNameLst>
                                      </p:cBhvr>
                                      <p:tavLst>
                                        <p:tav tm="0">
                                          <p:val>
                                            <p:fltVal val="0"/>
                                          </p:val>
                                        </p:tav>
                                        <p:tav tm="100000">
                                          <p:val>
                                            <p:strVal val="#ppt_w"/>
                                          </p:val>
                                        </p:tav>
                                      </p:tavLst>
                                    </p:anim>
                                    <p:anim calcmode="lin" valueType="num">
                                      <p:cBhvr>
                                        <p:cTn id="12" dur="1000" fill="hold"/>
                                        <p:tgtEl>
                                          <p:spTgt spid="9"/>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15"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 calcmode="lin" valueType="num">
                                      <p:cBhvr>
                                        <p:cTn id="17" dur="1000" fill="hold"/>
                                        <p:tgtEl>
                                          <p:spTgt spid="7">
                                            <p:txEl>
                                              <p:pRg st="1" end="1"/>
                                            </p:txEl>
                                          </p:spTgt>
                                        </p:tgtEl>
                                        <p:attrNameLst>
                                          <p:attrName>ppt_w</p:attrName>
                                        </p:attrNameLst>
                                      </p:cBhvr>
                                      <p:tavLst>
                                        <p:tav tm="0">
                                          <p:val>
                                            <p:fltVal val="0"/>
                                          </p:val>
                                        </p:tav>
                                        <p:tav tm="100000">
                                          <p:val>
                                            <p:strVal val="#ppt_w"/>
                                          </p:val>
                                        </p:tav>
                                      </p:tavLst>
                                    </p:anim>
                                    <p:anim calcmode="lin" valueType="num">
                                      <p:cBhvr>
                                        <p:cTn id="18" dur="1000" fill="hold"/>
                                        <p:tgtEl>
                                          <p:spTgt spid="7">
                                            <p:txEl>
                                              <p:pRg st="1" end="1"/>
                                            </p:txEl>
                                          </p:spTgt>
                                        </p:tgtEl>
                                        <p:attrNameLst>
                                          <p:attrName>ppt_h</p:attrName>
                                        </p:attrNameLst>
                                      </p:cBhvr>
                                      <p:tavLst>
                                        <p:tav tm="0">
                                          <p:val>
                                            <p:fltVal val="0"/>
                                          </p:val>
                                        </p:tav>
                                        <p:tav tm="100000">
                                          <p:val>
                                            <p:strVal val="#ppt_h"/>
                                          </p:val>
                                        </p:tav>
                                      </p:tavLst>
                                    </p:anim>
                                    <p:anim calcmode="lin" valueType="num">
                                      <p:cBhvr>
                                        <p:cTn id="19" dur="1000" fill="hold"/>
                                        <p:tgtEl>
                                          <p:spTgt spid="7">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7">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1" fill="hold">
                      <p:stCondLst>
                        <p:cond delay="indefinite"/>
                      </p:stCondLst>
                      <p:childTnLst>
                        <p:par>
                          <p:cTn id="22" fill="hold">
                            <p:stCondLst>
                              <p:cond delay="0"/>
                            </p:stCondLst>
                            <p:childTnLst>
                              <p:par>
                                <p:cTn id="23" presetID="34" presetClass="entr" presetSubtype="0" fill="hold" nodeType="click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 from="(-#ppt_w/2)" to="(#ppt_x)" calcmode="lin" valueType="num">
                                      <p:cBhvr>
                                        <p:cTn id="25" dur="600" fill="hold">
                                          <p:stCondLst>
                                            <p:cond delay="0"/>
                                          </p:stCondLst>
                                        </p:cTn>
                                        <p:tgtEl>
                                          <p:spTgt spid="7">
                                            <p:txEl>
                                              <p:pRg st="2" end="2"/>
                                            </p:txEl>
                                          </p:spTgt>
                                        </p:tgtEl>
                                        <p:attrNameLst>
                                          <p:attrName>ppt_x</p:attrName>
                                        </p:attrNameLst>
                                      </p:cBhvr>
                                    </p:anim>
                                    <p:anim from="0" to="-1.0" calcmode="lin" valueType="num">
                                      <p:cBhvr>
                                        <p:cTn id="26" dur="200" decel="50000" autoRev="1" fill="hold">
                                          <p:stCondLst>
                                            <p:cond delay="600"/>
                                          </p:stCondLst>
                                        </p:cTn>
                                        <p:tgtEl>
                                          <p:spTgt spid="7">
                                            <p:txEl>
                                              <p:pRg st="2" end="2"/>
                                            </p:txEl>
                                          </p:spTgt>
                                        </p:tgtEl>
                                        <p:attrNameLst>
                                          <p:attrName>xshear</p:attrName>
                                        </p:attrNameLst>
                                      </p:cBhvr>
                                    </p:anim>
                                    <p:animScale>
                                      <p:cBhvr>
                                        <p:cTn id="27" dur="200" decel="100000" autoRev="1" fill="hold">
                                          <p:stCondLst>
                                            <p:cond delay="600"/>
                                          </p:stCondLst>
                                        </p:cTn>
                                        <p:tgtEl>
                                          <p:spTgt spid="7">
                                            <p:txEl>
                                              <p:pRg st="2" end="2"/>
                                            </p:txEl>
                                          </p:spTgt>
                                        </p:tgtEl>
                                      </p:cBhvr>
                                      <p:from x="100000" y="100000"/>
                                      <p:to x="80000" y="100000"/>
                                    </p:animScale>
                                    <p:anim by="(#ppt_h/3+#ppt_w*0.1)" calcmode="lin" valueType="num">
                                      <p:cBhvr additive="sum">
                                        <p:cTn id="28" dur="200" decel="100000" autoRev="1" fill="hold">
                                          <p:stCondLst>
                                            <p:cond delay="600"/>
                                          </p:stCondLst>
                                        </p:cTn>
                                        <p:tgtEl>
                                          <p:spTgt spid="7">
                                            <p:txEl>
                                              <p:pRg st="2" end="2"/>
                                            </p:txEl>
                                          </p:spTgt>
                                        </p:tgtEl>
                                        <p:attrNameLst>
                                          <p:attrName>ppt_x</p:attrName>
                                        </p:attrNameLst>
                                      </p:cBhvr>
                                    </p:anim>
                                  </p:childTnLst>
                                </p:cTn>
                              </p:par>
                            </p:childTnLst>
                          </p:cTn>
                        </p:par>
                      </p:childTnLst>
                    </p:cTn>
                  </p:par>
                  <p:par>
                    <p:cTn id="29" fill="hold">
                      <p:stCondLst>
                        <p:cond delay="indefinite"/>
                      </p:stCondLst>
                      <p:childTnLst>
                        <p:par>
                          <p:cTn id="30" fill="hold">
                            <p:stCondLst>
                              <p:cond delay="0"/>
                            </p:stCondLst>
                            <p:childTnLst>
                              <p:par>
                                <p:cTn id="31" presetID="15" presetClass="entr" presetSubtype="0" fill="hold" nodeType="clickEffect">
                                  <p:stCondLst>
                                    <p:cond delay="0"/>
                                  </p:stCondLst>
                                  <p:childTnLst>
                                    <p:set>
                                      <p:cBhvr>
                                        <p:cTn id="32" dur="1" fill="hold">
                                          <p:stCondLst>
                                            <p:cond delay="0"/>
                                          </p:stCondLst>
                                        </p:cTn>
                                        <p:tgtEl>
                                          <p:spTgt spid="7">
                                            <p:txEl>
                                              <p:pRg st="3" end="3"/>
                                            </p:txEl>
                                          </p:spTgt>
                                        </p:tgtEl>
                                        <p:attrNameLst>
                                          <p:attrName>style.visibility</p:attrName>
                                        </p:attrNameLst>
                                      </p:cBhvr>
                                      <p:to>
                                        <p:strVal val="visible"/>
                                      </p:to>
                                    </p:set>
                                    <p:anim calcmode="lin" valueType="num">
                                      <p:cBhvr>
                                        <p:cTn id="33" dur="1000" fill="hold"/>
                                        <p:tgtEl>
                                          <p:spTgt spid="7">
                                            <p:txEl>
                                              <p:pRg st="3" end="3"/>
                                            </p:txEl>
                                          </p:spTgt>
                                        </p:tgtEl>
                                        <p:attrNameLst>
                                          <p:attrName>ppt_w</p:attrName>
                                        </p:attrNameLst>
                                      </p:cBhvr>
                                      <p:tavLst>
                                        <p:tav tm="0">
                                          <p:val>
                                            <p:fltVal val="0"/>
                                          </p:val>
                                        </p:tav>
                                        <p:tav tm="100000">
                                          <p:val>
                                            <p:strVal val="#ppt_w"/>
                                          </p:val>
                                        </p:tav>
                                      </p:tavLst>
                                    </p:anim>
                                    <p:anim calcmode="lin" valueType="num">
                                      <p:cBhvr>
                                        <p:cTn id="34" dur="1000" fill="hold"/>
                                        <p:tgtEl>
                                          <p:spTgt spid="7">
                                            <p:txEl>
                                              <p:pRg st="3" end="3"/>
                                            </p:txEl>
                                          </p:spTgt>
                                        </p:tgtEl>
                                        <p:attrNameLst>
                                          <p:attrName>ppt_h</p:attrName>
                                        </p:attrNameLst>
                                      </p:cBhvr>
                                      <p:tavLst>
                                        <p:tav tm="0">
                                          <p:val>
                                            <p:fltVal val="0"/>
                                          </p:val>
                                        </p:tav>
                                        <p:tav tm="100000">
                                          <p:val>
                                            <p:strVal val="#ppt_h"/>
                                          </p:val>
                                        </p:tav>
                                      </p:tavLst>
                                    </p:anim>
                                    <p:anim calcmode="lin" valueType="num">
                                      <p:cBhvr>
                                        <p:cTn id="35" dur="1000" fill="hold"/>
                                        <p:tgtEl>
                                          <p:spTgt spid="7">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6" dur="1000" fill="hold"/>
                                        <p:tgtEl>
                                          <p:spTgt spid="7">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7" fill="hold">
                      <p:stCondLst>
                        <p:cond delay="indefinite"/>
                      </p:stCondLst>
                      <p:childTnLst>
                        <p:par>
                          <p:cTn id="38" fill="hold">
                            <p:stCondLst>
                              <p:cond delay="0"/>
                            </p:stCondLst>
                            <p:childTnLst>
                              <p:par>
                                <p:cTn id="39" presetID="34" presetClass="entr" presetSubtype="0" fill="hold" nodeType="clickEffect">
                                  <p:stCondLst>
                                    <p:cond delay="0"/>
                                  </p:stCondLst>
                                  <p:childTnLst>
                                    <p:set>
                                      <p:cBhvr>
                                        <p:cTn id="40" dur="1" fill="hold">
                                          <p:stCondLst>
                                            <p:cond delay="0"/>
                                          </p:stCondLst>
                                        </p:cTn>
                                        <p:tgtEl>
                                          <p:spTgt spid="7">
                                            <p:txEl>
                                              <p:pRg st="4" end="4"/>
                                            </p:txEl>
                                          </p:spTgt>
                                        </p:tgtEl>
                                        <p:attrNameLst>
                                          <p:attrName>style.visibility</p:attrName>
                                        </p:attrNameLst>
                                      </p:cBhvr>
                                      <p:to>
                                        <p:strVal val="visible"/>
                                      </p:to>
                                    </p:set>
                                    <p:anim from="(-#ppt_w/2)" to="(#ppt_x)" calcmode="lin" valueType="num">
                                      <p:cBhvr>
                                        <p:cTn id="41" dur="600" fill="hold">
                                          <p:stCondLst>
                                            <p:cond delay="0"/>
                                          </p:stCondLst>
                                        </p:cTn>
                                        <p:tgtEl>
                                          <p:spTgt spid="7">
                                            <p:txEl>
                                              <p:pRg st="4" end="4"/>
                                            </p:txEl>
                                          </p:spTgt>
                                        </p:tgtEl>
                                        <p:attrNameLst>
                                          <p:attrName>ppt_x</p:attrName>
                                        </p:attrNameLst>
                                      </p:cBhvr>
                                    </p:anim>
                                    <p:anim from="0" to="-1.0" calcmode="lin" valueType="num">
                                      <p:cBhvr>
                                        <p:cTn id="42" dur="200" decel="50000" autoRev="1" fill="hold">
                                          <p:stCondLst>
                                            <p:cond delay="600"/>
                                          </p:stCondLst>
                                        </p:cTn>
                                        <p:tgtEl>
                                          <p:spTgt spid="7">
                                            <p:txEl>
                                              <p:pRg st="4" end="4"/>
                                            </p:txEl>
                                          </p:spTgt>
                                        </p:tgtEl>
                                        <p:attrNameLst>
                                          <p:attrName>xshear</p:attrName>
                                        </p:attrNameLst>
                                      </p:cBhvr>
                                    </p:anim>
                                    <p:animScale>
                                      <p:cBhvr>
                                        <p:cTn id="43" dur="200" decel="100000" autoRev="1" fill="hold">
                                          <p:stCondLst>
                                            <p:cond delay="600"/>
                                          </p:stCondLst>
                                        </p:cTn>
                                        <p:tgtEl>
                                          <p:spTgt spid="7">
                                            <p:txEl>
                                              <p:pRg st="4" end="4"/>
                                            </p:txEl>
                                          </p:spTgt>
                                        </p:tgtEl>
                                      </p:cBhvr>
                                      <p:from x="100000" y="100000"/>
                                      <p:to x="80000" y="100000"/>
                                    </p:animScale>
                                    <p:anim by="(#ppt_h/3+#ppt_w*0.1)" calcmode="lin" valueType="num">
                                      <p:cBhvr additive="sum">
                                        <p:cTn id="44" dur="200" decel="100000" autoRev="1" fill="hold">
                                          <p:stCondLst>
                                            <p:cond delay="600"/>
                                          </p:stCondLst>
                                        </p:cTn>
                                        <p:tgtEl>
                                          <p:spTgt spid="7">
                                            <p:txEl>
                                              <p:pRg st="4" end="4"/>
                                            </p:txEl>
                                          </p:spTgt>
                                        </p:tgtEl>
                                        <p:attrNameLst>
                                          <p:attrName>ppt_x</p:attrName>
                                        </p:attrNameLst>
                                      </p:cBhvr>
                                    </p:anim>
                                  </p:childTnLst>
                                </p:cTn>
                              </p:par>
                            </p:childTnLst>
                          </p:cTn>
                        </p:par>
                      </p:childTnLst>
                    </p:cTn>
                  </p:par>
                  <p:par>
                    <p:cTn id="45" fill="hold">
                      <p:stCondLst>
                        <p:cond delay="indefinite"/>
                      </p:stCondLst>
                      <p:childTnLst>
                        <p:par>
                          <p:cTn id="46" fill="hold">
                            <p:stCondLst>
                              <p:cond delay="0"/>
                            </p:stCondLst>
                            <p:childTnLst>
                              <p:par>
                                <p:cTn id="47" presetID="15" presetClass="entr" presetSubtype="0" fill="hold" nodeType="clickEffect">
                                  <p:stCondLst>
                                    <p:cond delay="0"/>
                                  </p:stCondLst>
                                  <p:childTnLst>
                                    <p:set>
                                      <p:cBhvr>
                                        <p:cTn id="48" dur="1" fill="hold">
                                          <p:stCondLst>
                                            <p:cond delay="0"/>
                                          </p:stCondLst>
                                        </p:cTn>
                                        <p:tgtEl>
                                          <p:spTgt spid="7">
                                            <p:txEl>
                                              <p:pRg st="5" end="5"/>
                                            </p:txEl>
                                          </p:spTgt>
                                        </p:tgtEl>
                                        <p:attrNameLst>
                                          <p:attrName>style.visibility</p:attrName>
                                        </p:attrNameLst>
                                      </p:cBhvr>
                                      <p:to>
                                        <p:strVal val="visible"/>
                                      </p:to>
                                    </p:set>
                                    <p:anim calcmode="lin" valueType="num">
                                      <p:cBhvr>
                                        <p:cTn id="49" dur="1000" fill="hold"/>
                                        <p:tgtEl>
                                          <p:spTgt spid="7">
                                            <p:txEl>
                                              <p:pRg st="5" end="5"/>
                                            </p:txEl>
                                          </p:spTgt>
                                        </p:tgtEl>
                                        <p:attrNameLst>
                                          <p:attrName>ppt_w</p:attrName>
                                        </p:attrNameLst>
                                      </p:cBhvr>
                                      <p:tavLst>
                                        <p:tav tm="0">
                                          <p:val>
                                            <p:fltVal val="0"/>
                                          </p:val>
                                        </p:tav>
                                        <p:tav tm="100000">
                                          <p:val>
                                            <p:strVal val="#ppt_w"/>
                                          </p:val>
                                        </p:tav>
                                      </p:tavLst>
                                    </p:anim>
                                    <p:anim calcmode="lin" valueType="num">
                                      <p:cBhvr>
                                        <p:cTn id="50" dur="1000" fill="hold"/>
                                        <p:tgtEl>
                                          <p:spTgt spid="7">
                                            <p:txEl>
                                              <p:pRg st="5" end="5"/>
                                            </p:txEl>
                                          </p:spTgt>
                                        </p:tgtEl>
                                        <p:attrNameLst>
                                          <p:attrName>ppt_h</p:attrName>
                                        </p:attrNameLst>
                                      </p:cBhvr>
                                      <p:tavLst>
                                        <p:tav tm="0">
                                          <p:val>
                                            <p:fltVal val="0"/>
                                          </p:val>
                                        </p:tav>
                                        <p:tav tm="100000">
                                          <p:val>
                                            <p:strVal val="#ppt_h"/>
                                          </p:val>
                                        </p:tav>
                                      </p:tavLst>
                                    </p:anim>
                                    <p:anim calcmode="lin" valueType="num">
                                      <p:cBhvr>
                                        <p:cTn id="51" dur="1000" fill="hold"/>
                                        <p:tgtEl>
                                          <p:spTgt spid="7">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52" dur="1000" fill="hold"/>
                                        <p:tgtEl>
                                          <p:spTgt spid="7">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914400" y="2743200"/>
            <a:ext cx="7696200" cy="3886200"/>
          </a:xfrm>
        </p:spPr>
        <p:txBody>
          <a:bodyPr>
            <a:normAutofit/>
          </a:bodyPr>
          <a:lstStyle/>
          <a:p>
            <a:pPr>
              <a:buNone/>
            </a:pPr>
            <a:r>
              <a:rPr lang="es-MX" sz="2400" b="1" u="sng" dirty="0" smtClean="0">
                <a:solidFill>
                  <a:srgbClr val="0000FF"/>
                </a:solidFill>
                <a:latin typeface="Arial Black" pitchFamily="34" charset="0"/>
                <a:sym typeface="Wingdings 3" pitchFamily="18" charset="2"/>
              </a:rPr>
              <a:t>Necesitábamos la Reconciliación con Dios</a:t>
            </a:r>
            <a:r>
              <a:rPr lang="es-MX" sz="2400" b="1" dirty="0" smtClean="0">
                <a:latin typeface="Arial Black" pitchFamily="34" charset="0"/>
                <a:sym typeface="Wingdings 3" pitchFamily="18" charset="2"/>
              </a:rPr>
              <a:t>!</a:t>
            </a:r>
          </a:p>
          <a:p>
            <a:pPr>
              <a:buNone/>
            </a:pPr>
            <a:r>
              <a:rPr lang="es-MX" sz="2400" b="1" dirty="0" smtClean="0">
                <a:latin typeface="Arial Black" pitchFamily="34" charset="0"/>
                <a:sym typeface="Wingdings 3" pitchFamily="18" charset="2"/>
              </a:rPr>
              <a:t>        		 </a:t>
            </a:r>
            <a:r>
              <a:rPr lang="en-US" sz="2400" dirty="0" smtClean="0">
                <a:latin typeface="Arial Black" pitchFamily="34" charset="0"/>
              </a:rPr>
              <a:t>¿PERO CÓMO?</a:t>
            </a:r>
          </a:p>
          <a:p>
            <a:pPr>
              <a:buNone/>
            </a:pPr>
            <a:r>
              <a:rPr lang="es-MX" b="1"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sym typeface="Wingdings 3" pitchFamily="18" charset="2"/>
              </a:rPr>
              <a:t>EF 2:13</a:t>
            </a:r>
            <a:r>
              <a:rPr lang="es-MX" b="1" dirty="0" smtClean="0">
                <a:effectLst>
                  <a:outerShdw blurRad="38100" dist="38100" dir="2700000" algn="tl">
                    <a:srgbClr val="000000">
                      <a:alpha val="43137"/>
                    </a:srgbClr>
                  </a:outerShdw>
                </a:effectLst>
                <a:latin typeface="Arial Black" pitchFamily="34" charset="0"/>
                <a:cs typeface="Arial" pitchFamily="34" charset="0"/>
                <a:sym typeface="Wingdings 3" pitchFamily="18" charset="2"/>
              </a:rPr>
              <a:t>; </a:t>
            </a:r>
            <a:r>
              <a:rPr lang="es-MX" b="1"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sym typeface="Wingdings 3" pitchFamily="18" charset="2"/>
              </a:rPr>
              <a:t>COL 1:19-20</a:t>
            </a:r>
          </a:p>
          <a:p>
            <a:pPr>
              <a:buNone/>
            </a:pPr>
            <a:r>
              <a:rPr lang="es-MX" sz="2400" b="1" dirty="0" smtClean="0">
                <a:latin typeface="Arial Black" pitchFamily="34" charset="0"/>
                <a:cs typeface="Arial" pitchFamily="34" charset="0"/>
                <a:sym typeface="Wingdings 3" pitchFamily="18" charset="2"/>
              </a:rPr>
              <a:t> </a:t>
            </a:r>
            <a:r>
              <a:rPr lang="es-MX" sz="2400" b="1" dirty="0" smtClean="0">
                <a:latin typeface="Arial Black" pitchFamily="34" charset="0"/>
                <a:cs typeface="Arial" pitchFamily="34" charset="0"/>
                <a:sym typeface="Wingdings 3"/>
              </a:rPr>
              <a:t> </a:t>
            </a:r>
            <a:r>
              <a:rPr lang="es-MX" sz="2400" b="1" dirty="0" smtClean="0">
                <a:latin typeface="Arial Black" pitchFamily="34" charset="0"/>
                <a:cs typeface="Arial" pitchFamily="34" charset="0"/>
                <a:sym typeface="Wingdings 3" pitchFamily="18" charset="2"/>
              </a:rPr>
              <a:t>Somos </a:t>
            </a:r>
            <a:r>
              <a:rPr lang="es-MX" b="1" u="sng" dirty="0" smtClean="0">
                <a:solidFill>
                  <a:srgbClr val="0000FF"/>
                </a:solidFill>
                <a:latin typeface="Arial Black" pitchFamily="34" charset="0"/>
                <a:cs typeface="Arial" pitchFamily="34" charset="0"/>
                <a:sym typeface="Wingdings 3" pitchFamily="18" charset="2"/>
              </a:rPr>
              <a:t>reconciliados</a:t>
            </a:r>
            <a:r>
              <a:rPr lang="es-MX" sz="2400" b="1" dirty="0" smtClean="0">
                <a:latin typeface="Arial Black" pitchFamily="34" charset="0"/>
                <a:cs typeface="Arial" pitchFamily="34" charset="0"/>
                <a:sym typeface="Wingdings 3" pitchFamily="18" charset="2"/>
              </a:rPr>
              <a:t> con Dios </a:t>
            </a:r>
            <a:r>
              <a:rPr lang="es-MX" b="1" u="sng" dirty="0" smtClean="0">
                <a:solidFill>
                  <a:srgbClr val="0000FF"/>
                </a:solidFill>
                <a:latin typeface="Arial Black" pitchFamily="34" charset="0"/>
                <a:cs typeface="Arial" pitchFamily="34" charset="0"/>
                <a:sym typeface="Wingdings 3" pitchFamily="18" charset="2"/>
              </a:rPr>
              <a:t>por la sangre derramada de Cristo</a:t>
            </a:r>
            <a:r>
              <a:rPr lang="es-MX" b="1" dirty="0" smtClean="0">
                <a:latin typeface="Arial Black" pitchFamily="34" charset="0"/>
                <a:cs typeface="Arial" pitchFamily="34" charset="0"/>
                <a:sym typeface="Wingdings 3" pitchFamily="18" charset="2"/>
              </a:rPr>
              <a:t>!</a:t>
            </a:r>
            <a:endParaRPr lang="es-MX" sz="2400" b="1" dirty="0" smtClean="0">
              <a:latin typeface="Arial Black" pitchFamily="34" charset="0"/>
              <a:cs typeface="Arial" pitchFamily="34" charset="0"/>
              <a:sym typeface="Wingdings 3" pitchFamily="18" charset="2"/>
            </a:endParaRPr>
          </a:p>
          <a:p>
            <a:pPr>
              <a:buNone/>
            </a:pPr>
            <a:r>
              <a:rPr lang="es-MX" b="1"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sym typeface="Wingdings 3" pitchFamily="18" charset="2"/>
              </a:rPr>
              <a:t>ROM 5:10</a:t>
            </a:r>
          </a:p>
          <a:p>
            <a:pPr>
              <a:buNone/>
            </a:pPr>
            <a:r>
              <a:rPr lang="es-MX" sz="2400" b="1" dirty="0" smtClean="0">
                <a:latin typeface="Arial Black" pitchFamily="34" charset="0"/>
                <a:cs typeface="Arial" pitchFamily="34" charset="0"/>
                <a:sym typeface="Wingdings 3" pitchFamily="18" charset="2"/>
              </a:rPr>
              <a:t> </a:t>
            </a:r>
            <a:r>
              <a:rPr lang="es-MX" b="1" dirty="0" smtClean="0">
                <a:latin typeface="Arial Black" pitchFamily="34" charset="0"/>
                <a:cs typeface="Arial" pitchFamily="34" charset="0"/>
                <a:sym typeface="Wingdings 3"/>
              </a:rPr>
              <a:t> </a:t>
            </a:r>
            <a:r>
              <a:rPr lang="es-MX" b="1" dirty="0" smtClean="0">
                <a:latin typeface="Arial Black" pitchFamily="34" charset="0"/>
                <a:cs typeface="Arial" pitchFamily="34" charset="0"/>
                <a:sym typeface="Wingdings 3" pitchFamily="18" charset="2"/>
              </a:rPr>
              <a:t>Fuimos </a:t>
            </a:r>
            <a:r>
              <a:rPr lang="es-MX" b="1" u="sng" dirty="0" smtClean="0">
                <a:solidFill>
                  <a:srgbClr val="0000FF"/>
                </a:solidFill>
                <a:latin typeface="Arial Black" pitchFamily="34" charset="0"/>
                <a:cs typeface="Arial" pitchFamily="34" charset="0"/>
                <a:sym typeface="Wingdings 3" pitchFamily="18" charset="2"/>
              </a:rPr>
              <a:t>reconciliados cuando éramos</a:t>
            </a:r>
            <a:r>
              <a:rPr lang="es-MX" b="1" dirty="0" smtClean="0">
                <a:solidFill>
                  <a:srgbClr val="0000FF"/>
                </a:solidFill>
                <a:latin typeface="Arial Black" pitchFamily="34" charset="0"/>
                <a:cs typeface="Arial" pitchFamily="34" charset="0"/>
                <a:sym typeface="Wingdings 3" pitchFamily="18" charset="2"/>
              </a:rPr>
              <a:t> </a:t>
            </a:r>
            <a:r>
              <a:rPr lang="es-MX" b="1" u="sng" dirty="0" smtClean="0">
                <a:solidFill>
                  <a:srgbClr val="0000FF"/>
                </a:solidFill>
                <a:latin typeface="Arial Black" pitchFamily="34" charset="0"/>
                <a:cs typeface="Arial" pitchFamily="34" charset="0"/>
                <a:sym typeface="Wingdings 3" pitchFamily="18" charset="2"/>
              </a:rPr>
              <a:t>enemigos</a:t>
            </a:r>
            <a:r>
              <a:rPr lang="es-MX" b="1" dirty="0" smtClean="0">
                <a:latin typeface="Arial Black" pitchFamily="34" charset="0"/>
                <a:cs typeface="Arial" pitchFamily="34" charset="0"/>
                <a:sym typeface="Wingdings 3" pitchFamily="18" charset="2"/>
              </a:rPr>
              <a:t> de Dios!</a:t>
            </a:r>
            <a:endParaRPr lang="es-MX" sz="2400" b="1" dirty="0" smtClean="0">
              <a:latin typeface="Arial Black" pitchFamily="34" charset="0"/>
              <a:cs typeface="Arial" pitchFamily="34" charset="0"/>
              <a:sym typeface="Wingdings 3" pitchFamily="18" charset="2"/>
            </a:endParaRPr>
          </a:p>
          <a:p>
            <a:pPr>
              <a:buNone/>
            </a:pPr>
            <a:endParaRPr lang="es-MX" sz="2200" b="1" dirty="0" smtClean="0">
              <a:latin typeface="Arial" pitchFamily="34" charset="0"/>
              <a:cs typeface="Arial" pitchFamily="34" charset="0"/>
            </a:endParaRPr>
          </a:p>
        </p:txBody>
      </p:sp>
      <p:pic>
        <p:nvPicPr>
          <p:cNvPr id="6" name="Picture 2" descr="http://www.sillyjokes.co.uk/images/wacky/horror/dripping-blood.jpg"/>
          <p:cNvPicPr>
            <a:picLocks noChangeAspect="1" noChangeArrowheads="1"/>
          </p:cNvPicPr>
          <p:nvPr/>
        </p:nvPicPr>
        <p:blipFill>
          <a:blip r:embed="rId2" cstate="print"/>
          <a:srcRect/>
          <a:stretch>
            <a:fillRect/>
          </a:stretch>
        </p:blipFill>
        <p:spPr bwMode="auto">
          <a:xfrm>
            <a:off x="3276600" y="0"/>
            <a:ext cx="5867401" cy="2286000"/>
          </a:xfrm>
          <a:prstGeom prst="rect">
            <a:avLst/>
          </a:prstGeom>
          <a:noFill/>
          <a:ln>
            <a:noFill/>
          </a:ln>
        </p:spPr>
      </p:pic>
      <p:pic>
        <p:nvPicPr>
          <p:cNvPr id="10" name="Picture 11" descr=" Enjoy this lovely religious wallpaper of the father and the prodigal son on your desktop for the Father’s Day holiday.  It only goes to show that no matter what our children sometimes do that we still love them as their father, and are blessed to have them. Enjoy Jeanie.&#10;">
            <a:hlinkClick r:id="rId3"/>
          </p:cNvPr>
          <p:cNvPicPr>
            <a:picLocks noChangeAspect="1" noChangeArrowheads="1"/>
          </p:cNvPicPr>
          <p:nvPr/>
        </p:nvPicPr>
        <p:blipFill>
          <a:blip r:embed="rId4" cstate="print"/>
          <a:srcRect/>
          <a:stretch>
            <a:fillRect/>
          </a:stretch>
        </p:blipFill>
        <p:spPr bwMode="auto">
          <a:xfrm>
            <a:off x="-1" y="0"/>
            <a:ext cx="3581401" cy="2514599"/>
          </a:xfrm>
          <a:prstGeom prst="rect">
            <a:avLst/>
          </a:prstGeom>
          <a:noFill/>
          <a:ln w="9525">
            <a:noFill/>
            <a:miter lim="800000"/>
            <a:headEnd/>
            <a:tailEnd/>
          </a:ln>
        </p:spPr>
      </p:pic>
    </p:spTree>
  </p:cSld>
  <p:clrMapOvr>
    <a:masterClrMapping/>
  </p:clrMapOvr>
  <p:transition spd="med">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additive="base">
                                        <p:cTn id="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4" presetClass="entr" presetSubtype="0"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 from="(-#ppt_w/2)" to="(#ppt_x)" calcmode="lin" valueType="num">
                                      <p:cBhvr>
                                        <p:cTn id="13" dur="600" fill="hold">
                                          <p:stCondLst>
                                            <p:cond delay="0"/>
                                          </p:stCondLst>
                                        </p:cTn>
                                        <p:tgtEl>
                                          <p:spTgt spid="7">
                                            <p:txEl>
                                              <p:pRg st="2" end="2"/>
                                            </p:txEl>
                                          </p:spTgt>
                                        </p:tgtEl>
                                        <p:attrNameLst>
                                          <p:attrName>ppt_x</p:attrName>
                                        </p:attrNameLst>
                                      </p:cBhvr>
                                    </p:anim>
                                    <p:anim from="0" to="-1.0" calcmode="lin" valueType="num">
                                      <p:cBhvr>
                                        <p:cTn id="14" dur="200" decel="50000" autoRev="1" fill="hold">
                                          <p:stCondLst>
                                            <p:cond delay="600"/>
                                          </p:stCondLst>
                                        </p:cTn>
                                        <p:tgtEl>
                                          <p:spTgt spid="7">
                                            <p:txEl>
                                              <p:pRg st="2" end="2"/>
                                            </p:txEl>
                                          </p:spTgt>
                                        </p:tgtEl>
                                        <p:attrNameLst>
                                          <p:attrName>xshear</p:attrName>
                                        </p:attrNameLst>
                                      </p:cBhvr>
                                    </p:anim>
                                    <p:animScale>
                                      <p:cBhvr>
                                        <p:cTn id="15" dur="200" decel="100000" autoRev="1" fill="hold">
                                          <p:stCondLst>
                                            <p:cond delay="600"/>
                                          </p:stCondLst>
                                        </p:cTn>
                                        <p:tgtEl>
                                          <p:spTgt spid="7">
                                            <p:txEl>
                                              <p:pRg st="2" end="2"/>
                                            </p:txEl>
                                          </p:spTgt>
                                        </p:tgtEl>
                                      </p:cBhvr>
                                      <p:from x="100000" y="100000"/>
                                      <p:to x="80000" y="100000"/>
                                    </p:animScale>
                                    <p:anim by="(#ppt_h/3+#ppt_w*0.1)" calcmode="lin" valueType="num">
                                      <p:cBhvr additive="sum">
                                        <p:cTn id="16" dur="200" decel="100000" autoRev="1" fill="hold">
                                          <p:stCondLst>
                                            <p:cond delay="600"/>
                                          </p:stCondLst>
                                        </p:cTn>
                                        <p:tgtEl>
                                          <p:spTgt spid="7">
                                            <p:txEl>
                                              <p:pRg st="2" end="2"/>
                                            </p:txEl>
                                          </p:spTgt>
                                        </p:tgtEl>
                                        <p:attrNameLst>
                                          <p:attrName>ppt_x</p:attrName>
                                        </p:attrNameLst>
                                      </p:cBhvr>
                                    </p:anim>
                                  </p:childTnLst>
                                </p:cTn>
                              </p:par>
                            </p:childTnLst>
                          </p:cTn>
                        </p:par>
                      </p:childTnLst>
                    </p:cTn>
                  </p:par>
                  <p:par>
                    <p:cTn id="17" fill="hold">
                      <p:stCondLst>
                        <p:cond delay="indefinite"/>
                      </p:stCondLst>
                      <p:childTnLst>
                        <p:par>
                          <p:cTn id="18" fill="hold">
                            <p:stCondLst>
                              <p:cond delay="0"/>
                            </p:stCondLst>
                            <p:childTnLst>
                              <p:par>
                                <p:cTn id="19" presetID="49" presetClass="entr" presetSubtype="0" decel="100000"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 calcmode="lin" valueType="num">
                                      <p:cBhvr>
                                        <p:cTn id="21"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3" end="3"/>
                                            </p:txEl>
                                          </p:spTgt>
                                        </p:tgtEl>
                                        <p:attrNameLst>
                                          <p:attrName>ppt_h</p:attrName>
                                        </p:attrNameLst>
                                      </p:cBhvr>
                                      <p:tavLst>
                                        <p:tav tm="0">
                                          <p:val>
                                            <p:fltVal val="0"/>
                                          </p:val>
                                        </p:tav>
                                        <p:tav tm="100000">
                                          <p:val>
                                            <p:strVal val="#ppt_h"/>
                                          </p:val>
                                        </p:tav>
                                      </p:tavLst>
                                    </p:anim>
                                    <p:anim calcmode="lin" valueType="num">
                                      <p:cBhvr>
                                        <p:cTn id="23" dur="500" fill="hold"/>
                                        <p:tgtEl>
                                          <p:spTgt spid="7">
                                            <p:txEl>
                                              <p:pRg st="3" end="3"/>
                                            </p:txEl>
                                          </p:spTgt>
                                        </p:tgtEl>
                                        <p:attrNameLst>
                                          <p:attrName>style.rotation</p:attrName>
                                        </p:attrNameLst>
                                      </p:cBhvr>
                                      <p:tavLst>
                                        <p:tav tm="0">
                                          <p:val>
                                            <p:fltVal val="360"/>
                                          </p:val>
                                        </p:tav>
                                        <p:tav tm="100000">
                                          <p:val>
                                            <p:fltVal val="0"/>
                                          </p:val>
                                        </p:tav>
                                      </p:tavLst>
                                    </p:anim>
                                    <p:animEffect transition="in" filter="fade">
                                      <p:cBhvr>
                                        <p:cTn id="24" dur="500"/>
                                        <p:tgtEl>
                                          <p:spTgt spid="7">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4" presetClass="entr" presetSubtype="0" fill="hold" nodeType="clickEffect">
                                  <p:stCondLst>
                                    <p:cond delay="0"/>
                                  </p:stCondLst>
                                  <p:childTnLst>
                                    <p:set>
                                      <p:cBhvr>
                                        <p:cTn id="28" dur="1" fill="hold">
                                          <p:stCondLst>
                                            <p:cond delay="0"/>
                                          </p:stCondLst>
                                        </p:cTn>
                                        <p:tgtEl>
                                          <p:spTgt spid="7">
                                            <p:txEl>
                                              <p:pRg st="4" end="4"/>
                                            </p:txEl>
                                          </p:spTgt>
                                        </p:tgtEl>
                                        <p:attrNameLst>
                                          <p:attrName>style.visibility</p:attrName>
                                        </p:attrNameLst>
                                      </p:cBhvr>
                                      <p:to>
                                        <p:strVal val="visible"/>
                                      </p:to>
                                    </p:set>
                                    <p:anim from="(-#ppt_w/2)" to="(#ppt_x)" calcmode="lin" valueType="num">
                                      <p:cBhvr>
                                        <p:cTn id="29" dur="600" fill="hold">
                                          <p:stCondLst>
                                            <p:cond delay="0"/>
                                          </p:stCondLst>
                                        </p:cTn>
                                        <p:tgtEl>
                                          <p:spTgt spid="7">
                                            <p:txEl>
                                              <p:pRg st="4" end="4"/>
                                            </p:txEl>
                                          </p:spTgt>
                                        </p:tgtEl>
                                        <p:attrNameLst>
                                          <p:attrName>ppt_x</p:attrName>
                                        </p:attrNameLst>
                                      </p:cBhvr>
                                    </p:anim>
                                    <p:anim from="0" to="-1.0" calcmode="lin" valueType="num">
                                      <p:cBhvr>
                                        <p:cTn id="30" dur="200" decel="50000" autoRev="1" fill="hold">
                                          <p:stCondLst>
                                            <p:cond delay="600"/>
                                          </p:stCondLst>
                                        </p:cTn>
                                        <p:tgtEl>
                                          <p:spTgt spid="7">
                                            <p:txEl>
                                              <p:pRg st="4" end="4"/>
                                            </p:txEl>
                                          </p:spTgt>
                                        </p:tgtEl>
                                        <p:attrNameLst>
                                          <p:attrName>xshear</p:attrName>
                                        </p:attrNameLst>
                                      </p:cBhvr>
                                    </p:anim>
                                    <p:animScale>
                                      <p:cBhvr>
                                        <p:cTn id="31" dur="200" decel="100000" autoRev="1" fill="hold">
                                          <p:stCondLst>
                                            <p:cond delay="600"/>
                                          </p:stCondLst>
                                        </p:cTn>
                                        <p:tgtEl>
                                          <p:spTgt spid="7">
                                            <p:txEl>
                                              <p:pRg st="4" end="4"/>
                                            </p:txEl>
                                          </p:spTgt>
                                        </p:tgtEl>
                                      </p:cBhvr>
                                      <p:from x="100000" y="100000"/>
                                      <p:to x="80000" y="100000"/>
                                    </p:animScale>
                                    <p:anim by="(#ppt_h/3+#ppt_w*0.1)" calcmode="lin" valueType="num">
                                      <p:cBhvr additive="sum">
                                        <p:cTn id="32" dur="200" decel="100000" autoRev="1" fill="hold">
                                          <p:stCondLst>
                                            <p:cond delay="600"/>
                                          </p:stCondLst>
                                        </p:cTn>
                                        <p:tgtEl>
                                          <p:spTgt spid="7">
                                            <p:txEl>
                                              <p:pRg st="4" end="4"/>
                                            </p:txEl>
                                          </p:spTgt>
                                        </p:tgtEl>
                                        <p:attrNameLst>
                                          <p:attrName>ppt_x</p:attrName>
                                        </p:attrNameLst>
                                      </p:cBhvr>
                                    </p:anim>
                                  </p:childTnLst>
                                </p:cTn>
                              </p:par>
                            </p:childTnLst>
                          </p:cTn>
                        </p:par>
                      </p:childTnLst>
                    </p:cTn>
                  </p:par>
                  <p:par>
                    <p:cTn id="33" fill="hold">
                      <p:stCondLst>
                        <p:cond delay="indefinite"/>
                      </p:stCondLst>
                      <p:childTnLst>
                        <p:par>
                          <p:cTn id="34" fill="hold">
                            <p:stCondLst>
                              <p:cond delay="0"/>
                            </p:stCondLst>
                            <p:childTnLst>
                              <p:par>
                                <p:cTn id="35" presetID="15" presetClass="entr" presetSubtype="0"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p:cTn id="37" dur="1000" fill="hold"/>
                                        <p:tgtEl>
                                          <p:spTgt spid="7">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7">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7">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40" dur="1000" fill="hold"/>
                                        <p:tgtEl>
                                          <p:spTgt spid="7">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POWER3D TRANSITION" val="CrushingSlide.p3d 1"/>
  <p:tag name="POWER3D OPTIONS" val="Medium "/>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efined">
  <a:themeElements>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fontScheme name="Refined">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4127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4127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Refined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Refined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Refined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Refined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Refined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1141</TotalTime>
  <Words>1052</Words>
  <Application>Microsoft Office PowerPoint</Application>
  <PresentationFormat>Presentación en pantalla (4:3)</PresentationFormat>
  <Paragraphs>145</Paragraphs>
  <Slides>18</Slides>
  <Notes>6</Notes>
  <HiddenSlides>0</HiddenSlides>
  <MMClips>0</MMClips>
  <ScaleCrop>false</ScaleCrop>
  <HeadingPairs>
    <vt:vector size="6" baseType="variant">
      <vt:variant>
        <vt:lpstr>Fuentes usadas</vt:lpstr>
      </vt:variant>
      <vt:variant>
        <vt:i4>7</vt:i4>
      </vt:variant>
      <vt:variant>
        <vt:lpstr>Tema</vt:lpstr>
      </vt:variant>
      <vt:variant>
        <vt:i4>2</vt:i4>
      </vt:variant>
      <vt:variant>
        <vt:lpstr>Títulos de diapositiva</vt:lpstr>
      </vt:variant>
      <vt:variant>
        <vt:i4>18</vt:i4>
      </vt:variant>
    </vt:vector>
  </HeadingPairs>
  <TitlesOfParts>
    <vt:vector size="27" baseType="lpstr">
      <vt:lpstr>Aachen BT</vt:lpstr>
      <vt:lpstr>Arial</vt:lpstr>
      <vt:lpstr>Arial Black</vt:lpstr>
      <vt:lpstr>Calibri</vt:lpstr>
      <vt:lpstr>Times New Roman</vt:lpstr>
      <vt:lpstr>Wingdings</vt:lpstr>
      <vt:lpstr>Wingdings 3</vt:lpstr>
      <vt:lpstr>Office Theme</vt:lpstr>
      <vt:lpstr>Refined</vt:lpstr>
      <vt:lpstr>Presentación de PowerPoint</vt:lpstr>
      <vt:lpstr>Presentación de PowerPoint</vt:lpstr>
      <vt:lpstr>Presentación de PowerPoint</vt:lpstr>
      <vt:lpstr>Presentación de PowerPoint</vt:lpstr>
      <vt:lpstr>Presentación de PowerPoint</vt:lpstr>
      <vt:lpstr>PERDÓN DE    PECADOS</vt:lpstr>
      <vt:lpstr>Presentación de PowerPoint</vt:lpstr>
      <vt:lpstr> SOMOS RECONCILIADOS  CON DIOS </vt:lpstr>
      <vt:lpstr>Presentación de PowerPoint</vt:lpstr>
      <vt:lpstr> SOMOS JUSTIFICADOS </vt:lpstr>
      <vt:lpstr> CONCLUSION  </vt:lpstr>
      <vt:lpstr>Presentación de PowerPoint</vt:lpstr>
      <vt:lpstr>Presentación de PowerPoint</vt:lpstr>
      <vt:lpstr>Presentación de PowerPoint</vt:lpstr>
      <vt:lpstr>INTRODUCCIÓN INTRODUCTION</vt:lpstr>
      <vt:lpstr>Presentación de PowerPoint</vt:lpstr>
      <vt:lpstr>Presentación de PowerPoint</vt:lpstr>
      <vt:lpstr> CONCLUSION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Luis</dc:creator>
  <cp:lastModifiedBy>MARIO</cp:lastModifiedBy>
  <cp:revision>89</cp:revision>
  <dcterms:created xsi:type="dcterms:W3CDTF">2011-02-03T22:17:21Z</dcterms:created>
  <dcterms:modified xsi:type="dcterms:W3CDTF">2019-07-17T04:38:49Z</dcterms:modified>
</cp:coreProperties>
</file>