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1" r:id="rId18"/>
    <p:sldId id="282" r:id="rId19"/>
    <p:sldId id="283" r:id="rId20"/>
    <p:sldId id="271" r:id="rId21"/>
    <p:sldId id="273" r:id="rId22"/>
    <p:sldId id="274" r:id="rId23"/>
    <p:sldId id="275" r:id="rId24"/>
    <p:sldId id="279" r:id="rId25"/>
    <p:sldId id="277" r:id="rId26"/>
    <p:sldId id="278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wholeTbl>
    <a:band2H>
      <a:tcTxStyle/>
      <a:tcStyle>
        <a:tcBdr/>
        <a:fill>
          <a:solidFill>
            <a:srgbClr val="E6E1C6">
              <a:alpha val="19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3175" cap="flat">
              <a:solidFill>
                <a:srgbClr val="766246"/>
              </a:solidFill>
              <a:prstDash val="solid"/>
              <a:miter lim="400000"/>
            </a:ln>
          </a:left>
          <a:right>
            <a:ln w="12700" cap="flat">
              <a:solidFill>
                <a:srgbClr val="766246"/>
              </a:solidFill>
              <a:prstDash val="solid"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firstCol>
    <a:lastRow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6246"/>
              </a:solidFill>
              <a:prstDash val="solid"/>
              <a:miter lim="400000"/>
            </a:ln>
          </a:top>
          <a:bottom>
            <a:ln w="3175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E8E4D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A7A69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8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FFFCF2"/>
      </a:tcTxStyle>
      <a:tcStyle>
        <a:tcBdr>
          <a:left>
            <a:ln w="12700" cap="flat">
              <a:solidFill>
                <a:srgbClr val="A7A698"/>
              </a:solidFill>
              <a:prstDash val="solid"/>
              <a:miter lim="400000"/>
            </a:ln>
          </a:left>
          <a:right>
            <a:ln w="12700" cap="flat">
              <a:solidFill>
                <a:srgbClr val="4C4F57"/>
              </a:solidFill>
              <a:prstDash val="solid"/>
              <a:miter lim="400000"/>
            </a:ln>
          </a:right>
          <a:top>
            <a:ln w="12700" cap="flat">
              <a:solidFill>
                <a:srgbClr val="727264"/>
              </a:solidFill>
              <a:prstDash val="solid"/>
              <a:miter lim="400000"/>
            </a:ln>
          </a:top>
          <a:bottom>
            <a:ln w="12700" cap="flat">
              <a:solidFill>
                <a:srgbClr val="727264"/>
              </a:solidFill>
              <a:prstDash val="solid"/>
              <a:miter lim="400000"/>
            </a:ln>
          </a:bottom>
          <a:insideH>
            <a:ln w="12700" cap="flat">
              <a:solidFill>
                <a:srgbClr val="727264"/>
              </a:solidFill>
              <a:prstDash val="solid"/>
              <a:miter lim="400000"/>
            </a:ln>
          </a:insideH>
          <a:insideV>
            <a:ln w="12700" cap="flat">
              <a:solidFill>
                <a:srgbClr val="727264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C4F57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4C4F57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5F5857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29A85"/>
              </a:solidFill>
              <a:prstDash val="solid"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3030"/>
              </a:solidFill>
              <a:prstDash val="solid"/>
              <a:miter lim="400000"/>
            </a:ln>
          </a:top>
          <a:bottom>
            <a:ln w="12700" cap="flat">
              <a:solidFill>
                <a:srgbClr val="5F5857"/>
              </a:solidFill>
              <a:prstDash val="solid"/>
              <a:miter lim="400000"/>
            </a:ln>
          </a:bottom>
          <a:insideH>
            <a:ln w="12700" cap="flat">
              <a:solidFill>
                <a:srgbClr val="49424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F5857"/>
              </a:solidFill>
              <a:prstDash val="solid"/>
              <a:miter lim="400000"/>
            </a:ln>
          </a:top>
          <a:bottom>
            <a:ln w="12700" cap="flat">
              <a:solidFill>
                <a:srgbClr val="F1EEE5"/>
              </a:solidFill>
              <a:prstDash val="solid"/>
              <a:miter lim="400000"/>
            </a:ln>
          </a:bottom>
          <a:insideH>
            <a:ln w="12700" cap="flat">
              <a:solidFill>
                <a:srgbClr val="D9CF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Baskerville"/>
          <a:ea typeface="Baskerville"/>
          <a:cs typeface="Baskerville"/>
        </a:font>
        <a:srgbClr val="5F5857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CBC7C7"/>
          </a:solidFill>
        </a:fill>
      </a:tcStyle>
    </a:wholeTbl>
    <a:band2H>
      <a:tcTxStyle/>
      <a:tcStyle>
        <a:tcBdr/>
        <a:fill>
          <a:solidFill>
            <a:srgbClr val="DED9DA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5F5857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64999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A09C9C"/>
              </a:solidFill>
              <a:prstDash val="solid"/>
              <a:miter lim="400000"/>
            </a:ln>
          </a:left>
          <a:right>
            <a:ln w="12700" cap="flat">
              <a:solidFill>
                <a:srgbClr val="A09C9C"/>
              </a:solidFill>
              <a:prstDash val="solid"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solidFill>
                <a:srgbClr val="A09C9C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07"/>
    <p:restoredTop sz="66920"/>
  </p:normalViewPr>
  <p:slideViewPr>
    <p:cSldViewPr snapToGrid="0" snapToObjects="1">
      <p:cViewPr varScale="1">
        <p:scale>
          <a:sx n="31" d="100"/>
          <a:sy n="31" d="100"/>
        </p:scale>
        <p:origin x="22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Información: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75089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Rogándole: suplicar, implorar, pedir, invocar, solicitar, reclamar, orar, adorar,</a:t>
            </a:r>
            <a:r>
              <a:rPr lang="mr-IN" dirty="0" smtClean="0"/>
              <a:t>…</a:t>
            </a:r>
            <a:r>
              <a:rPr lang="es-ES" dirty="0" smtClean="0"/>
              <a:t>..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5129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Rogándole: suplicar, implorar, pedir, invocar, solicitar, reclamar, orar, adorar,</a:t>
            </a:r>
            <a:r>
              <a:rPr lang="mr-IN" dirty="0" smtClean="0"/>
              <a:t>…</a:t>
            </a:r>
            <a:r>
              <a:rPr lang="es-ES" dirty="0" smtClean="0"/>
              <a:t>..</a:t>
            </a:r>
          </a:p>
          <a:p>
            <a:pPr marL="0" marR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400" b="1" dirty="0" smtClean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Él vio la urgencia imperante de ir a Jesús porque sabia del poder y autoridad de Jesús para sanara a su siervo.</a:t>
            </a:r>
            <a:endParaRPr lang="es-ES_tradnl" sz="2400" b="1" dirty="0" smtClean="0">
              <a:latin typeface="Abadi MT Condensed Light" charset="0"/>
              <a:ea typeface="Abadi MT Condensed Light" charset="0"/>
              <a:cs typeface="Abadi MT Condensed Light" charset="0"/>
            </a:endParaRPr>
          </a:p>
          <a:p>
            <a:pPr marL="857250" indent="-85725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24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Cristo elogió su fe, “Os digo que ni aun en Israel he hallado tanta fe”, un poderoso ejemplo para los judíos, discípulos, los cristianos.</a:t>
            </a:r>
          </a:p>
          <a:p>
            <a:pPr marL="857250" indent="-85725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24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¿Jesucristo busca una fe así en nosotros:….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35860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Rogándole: suplicar, implorar, pedir, invocar, solicitar, reclamar, orar, adorar,</a:t>
            </a:r>
            <a:r>
              <a:rPr lang="mr-IN" dirty="0" smtClean="0"/>
              <a:t>…</a:t>
            </a:r>
            <a:r>
              <a:rPr lang="es-ES" dirty="0" smtClean="0"/>
              <a:t>..</a:t>
            </a:r>
          </a:p>
          <a:p>
            <a:pPr marL="0" marR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400" b="1" dirty="0" smtClean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Él vio la urgencia imperante de ir a Jesús porque sabia del poder y autoridad de Jesús para sanara a su siervo.</a:t>
            </a:r>
            <a:endParaRPr lang="es-ES_tradnl" sz="2400" b="1" dirty="0" smtClean="0">
              <a:latin typeface="Abadi MT Condensed Light" charset="0"/>
              <a:ea typeface="Abadi MT Condensed Light" charset="0"/>
              <a:cs typeface="Abadi MT Condensed Light" charset="0"/>
            </a:endParaRPr>
          </a:p>
          <a:p>
            <a:pPr marL="857250" indent="-85725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24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Cristo elogió su fe, “Os digo que ni aun en Israel he hallado tanta fe”, un poderoso ejemplo para los judíos, discípulos, los cristianos.</a:t>
            </a:r>
          </a:p>
          <a:p>
            <a:pPr marL="857250" indent="-85725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24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¿Jesucristo busca una fe así en nosotros:….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82630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9364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 smtClean="0"/>
          </a:p>
          <a:p>
            <a:r>
              <a:rPr lang="es-ES_tradnl" dirty="0" smtClean="0"/>
              <a:t>Tenemos una necesidad que NO PUEDE ser remediada sin el Señor — Rom. 3:23,24; 6:23; Efesios 2:8,9</a:t>
            </a:r>
          </a:p>
          <a:p>
            <a:r>
              <a:rPr lang="es-ES_tradnl" dirty="0" smtClean="0"/>
              <a:t>¿Nos importa lo suficiente? - Mat 16:26</a:t>
            </a:r>
          </a:p>
          <a:p>
            <a:r>
              <a:rPr lang="es-ES_tradnl" dirty="0" smtClean="0"/>
              <a:t>¿Somos honestos? - Mateo 13:18-23</a:t>
            </a:r>
          </a:p>
          <a:p>
            <a:r>
              <a:rPr lang="es-ES_tradnl" dirty="0" smtClean="0"/>
              <a:t>¿Confiamos en el Señor lo suficiente como para buscar la salvación de nuestro pecado al someternos a Su camino? — Heb. 5:8,9; Marcos 16:16; Hechos 2:38; etc.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85186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La humildad de los centuriones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65523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38277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Lucas 7:9-10 </a:t>
            </a:r>
          </a:p>
          <a:p>
            <a:r>
              <a:rPr lang="es-ES_tradnl" dirty="0" smtClean="0"/>
              <a:t>9 Cuando Jesús oyó estas cosas, se maravilló de él, y se volvió y dijo a la multitud que lo seguía: “</a:t>
            </a:r>
            <a:r>
              <a:rPr lang="es-ES_tradnl" b="1" u="sng" dirty="0" smtClean="0"/>
              <a:t>Os digo que no he encontrado una fe tan grande, ni siquiera en Israel</a:t>
            </a:r>
            <a:r>
              <a:rPr lang="es-ES_tradnl" dirty="0" smtClean="0"/>
              <a:t>”. 10 Y los que habían sido enviados, volviendo a la casa, hallaron sano al criado que había estado enfermo.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39009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97448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1361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Los primeros cristianos gentiles:</a:t>
            </a:r>
          </a:p>
          <a:p>
            <a:r>
              <a:rPr lang="es-ES_tradnl" dirty="0" smtClean="0"/>
              <a:t>Un temeroso de Dios: 10:1,2</a:t>
            </a:r>
          </a:p>
          <a:p>
            <a:r>
              <a:rPr lang="es-ES_tradnl" dirty="0" smtClean="0"/>
              <a:t>Buscó la salvación - 10:3-8</a:t>
            </a:r>
          </a:p>
          <a:p>
            <a:r>
              <a:rPr lang="es-ES_tradnl" dirty="0" smtClean="0"/>
              <a:t>Quería oír lo que Dios le mandaba - 10:24-33</a:t>
            </a:r>
          </a:p>
          <a:p>
            <a:r>
              <a:rPr lang="es-ES_tradnl" dirty="0" smtClean="0"/>
              <a:t>Escuchó el evangelio - 10:34-43</a:t>
            </a:r>
          </a:p>
          <a:p>
            <a:r>
              <a:rPr lang="es-ES_tradnl" dirty="0" smtClean="0"/>
              <a:t>Confirmación divina del deseo de Dios de salvar a los gentiles - 10:44-46</a:t>
            </a:r>
          </a:p>
          <a:p>
            <a:r>
              <a:rPr lang="es-ES_tradnl" dirty="0" smtClean="0"/>
              <a:t>Los gentiles reciben salvación por fe a través del nombre de Jesús - 10:47,48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85931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2819400" y="1257300"/>
            <a:ext cx="7366000" cy="5372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028700" y="6743700"/>
            <a:ext cx="10972800" cy="1524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28700" y="8255000"/>
            <a:ext cx="10972800" cy="1193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55903" y="8957880"/>
            <a:ext cx="278595" cy="317501"/>
          </a:xfrm>
          <a:prstGeom prst="rect">
            <a:avLst/>
          </a:prstGeom>
        </p:spPr>
        <p:txBody>
          <a:bodyPr lIns="0" tIns="0" rIns="0" bIns="0" anchor="ctr"/>
          <a:lstStyle>
            <a:lvl1pPr defTabSz="1300480">
              <a:defRPr sz="2200">
                <a:solidFill>
                  <a:srgbClr val="FEFAC9"/>
                </a:solidFill>
                <a:latin typeface="Berlin Sans FB Demi"/>
                <a:ea typeface="Berlin Sans FB Demi"/>
                <a:cs typeface="Berlin Sans FB Demi"/>
                <a:sym typeface="Berlin Sans FB Dem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blurRad="12700" dist="12700" rotWithShape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4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t>Title Text</a:t>
            </a:r>
          </a:p>
        </p:txBody>
      </p:sp>
      <p:sp>
        <p:nvSpPr>
          <p:cNvPr id="14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ClrTx/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cool-background-textures-at_textures1.png" descr="cool-background-textures-at_textures1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ClrTx/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016000" y="3263900"/>
            <a:ext cx="10972800" cy="322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quarter" idx="13"/>
          </p:nvPr>
        </p:nvSpPr>
        <p:spPr>
          <a:xfrm>
            <a:off x="7664450" y="2044700"/>
            <a:ext cx="4267200" cy="5638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762000" y="2311400"/>
            <a:ext cx="6324600" cy="31877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blurRad="25400" dist="50800" dir="13500000" rotWithShape="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2000" y="5626100"/>
            <a:ext cx="6324600" cy="323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blurRad="25400" dist="25400" dir="13500000" rotWithShape="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016000" y="2768600"/>
            <a:ext cx="10972800" cy="57150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13"/>
          </p:nvPr>
        </p:nvSpPr>
        <p:spPr>
          <a:xfrm>
            <a:off x="7410450" y="2806700"/>
            <a:ext cx="4267200" cy="5638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6000" y="2768600"/>
            <a:ext cx="54864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800"/>
              </a:spcBef>
              <a:defRPr sz="3400"/>
            </a:lvl1pPr>
            <a:lvl2pPr>
              <a:spcBef>
                <a:spcPts val="3800"/>
              </a:spcBef>
              <a:defRPr sz="3400"/>
            </a:lvl2pPr>
            <a:lvl3pPr>
              <a:spcBef>
                <a:spcPts val="3800"/>
              </a:spcBef>
              <a:defRPr sz="3400"/>
            </a:lvl3pPr>
            <a:lvl4pPr marL="1625600">
              <a:spcBef>
                <a:spcPts val="3800"/>
              </a:spcBef>
              <a:defRPr sz="3400"/>
            </a:lvl4pPr>
            <a:lvl5pPr marL="2070100">
              <a:spcBef>
                <a:spcPts val="3800"/>
              </a:spcBef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7394351" y="4637752"/>
            <a:ext cx="4686301" cy="41529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7394351" y="927100"/>
            <a:ext cx="4686301" cy="2857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14400" y="927100"/>
            <a:ext cx="5626100" cy="7861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96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solidFill>
                  <a:srgbClr val="A29A85"/>
                </a:solidFill>
              </a:defRPr>
            </a:lvl1pPr>
          </a:lstStyle>
          <a:p>
            <a:r>
              <a:t>-Johnny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10050"/>
            <a:ext cx="10464800" cy="8001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800"/>
              </a:spcBef>
              <a:buClrTx/>
              <a:buSzTx/>
              <a:buNone/>
              <a:defRPr sz="4800" i="1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jpeg"/><Relationship Id="rId21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016000" y="1270000"/>
            <a:ext cx="10972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016000" y="546100"/>
            <a:ext cx="10972800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1">
            <a:alphaModFix amt="20000"/>
          </a:blip>
          <a:stretch>
            <a:fillRect/>
          </a:stretch>
        </p:blipFill>
        <p:spPr>
          <a:xfrm>
            <a:off x="-1" y="0"/>
            <a:ext cx="1581665" cy="4894649"/>
          </a:xfrm>
          <a:prstGeom prst="rect">
            <a:avLst/>
          </a:prstGeom>
          <a:effectLst>
            <a:outerShdw blurRad="50800" sx="1000" sy="1000" algn="ctr" rotWithShape="0">
              <a:srgbClr val="000000"/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1pPr>
      <a:lvl2pPr marL="8382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2pPr>
      <a:lvl3pPr marL="1181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3pPr>
      <a:lvl4pPr marL="1562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4pPr>
      <a:lvl5pPr marL="1943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5pPr>
      <a:lvl6pPr marL="2324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6pPr>
      <a:lvl7pPr marL="2705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7pPr>
      <a:lvl8pPr marL="3086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8pPr>
      <a:lvl9pPr marL="3467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t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796472" y="0"/>
            <a:ext cx="967509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libri" charset="0"/>
              </a:rPr>
              <a:t>¡Bienvenidos hermanos y amigos!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3536950"/>
            <a:ext cx="5461000" cy="26797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13327" y="6952833"/>
            <a:ext cx="12178146" cy="2308324"/>
          </a:xfrm>
          <a:prstGeom prst="rect">
            <a:avLst/>
          </a:prstGeom>
          <a:effectLst>
            <a:outerShdw blurRad="1270000" dist="1028700" dir="7680000" sx="130000" sy="130000" algn="ctr" rotWithShape="0">
              <a:srgbClr val="FF0000">
                <a:alpha val="21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s-ES_tradnl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rbel" charset="0"/>
              </a:rPr>
              <a:t>¡Nos agrada su presencia en este lugar!</a:t>
            </a:r>
            <a:endParaRPr lang="es-ES_tradnl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1500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Recognized he was undeserving  — Lk 7:2; Mat 8:6…"/>
          <p:cNvSpPr txBox="1"/>
          <p:nvPr/>
        </p:nvSpPr>
        <p:spPr>
          <a:xfrm>
            <a:off x="400211" y="3125558"/>
            <a:ext cx="7538444" cy="6356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787400" indent="-787400" algn="l">
              <a:lnSpc>
                <a:spcPct val="90000"/>
              </a:lnSpc>
              <a:spcBef>
                <a:spcPts val="2000"/>
              </a:spcBef>
              <a:buSzPct val="100000"/>
              <a:buFont typeface=".AppleColorEmojiUI" charset="0"/>
              <a:buChar char="🔘"/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4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Reconoció que no lo merecía — </a:t>
            </a:r>
            <a:r>
              <a:rPr lang="es-ES_tradnl" sz="4400" b="1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Lucas </a:t>
            </a:r>
            <a:r>
              <a:rPr lang="es-ES_tradnl" sz="4400" b="1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7:2; Mateo </a:t>
            </a:r>
            <a:r>
              <a:rPr lang="es-ES_tradnl" sz="4400" b="1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8:6</a:t>
            </a:r>
          </a:p>
          <a:p>
            <a:pPr marL="787400" indent="-787400" algn="l">
              <a:lnSpc>
                <a:spcPct val="90000"/>
              </a:lnSpc>
              <a:spcBef>
                <a:spcPts val="2000"/>
              </a:spcBef>
              <a:buSzPct val="100000"/>
              <a:buFont typeface=".AppleColorEmojiUI" charset="0"/>
              <a:buChar char="🔘"/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4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Apeló </a:t>
            </a:r>
            <a:r>
              <a:rPr lang="es-ES_tradnl" sz="44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a los ancianos judíos para que mediaran en su favor – </a:t>
            </a:r>
            <a:r>
              <a:rPr lang="es-ES_tradnl" sz="4400" b="1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Vvs</a:t>
            </a:r>
            <a:r>
              <a:rPr lang="es-ES_tradnl" sz="4400" b="1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. </a:t>
            </a:r>
            <a:r>
              <a:rPr lang="es-ES_tradnl" sz="4400" b="1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3,7</a:t>
            </a:r>
          </a:p>
          <a:p>
            <a:pPr marL="787400" indent="-787400" algn="l">
              <a:lnSpc>
                <a:spcPct val="90000"/>
              </a:lnSpc>
              <a:spcBef>
                <a:spcPts val="2000"/>
              </a:spcBef>
              <a:buSzPct val="100000"/>
              <a:buFont typeface=".AppleColorEmojiUI" charset="0"/>
              <a:buChar char="🔘"/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4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Envió </a:t>
            </a:r>
            <a:r>
              <a:rPr lang="es-ES_tradnl" sz="44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mensajeros para impedir que Jesús viniera a su casa - </a:t>
            </a:r>
            <a:r>
              <a:rPr lang="es-ES_tradnl" sz="4400" b="1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Vvs</a:t>
            </a:r>
            <a:r>
              <a:rPr lang="es-ES_tradnl" sz="4400" b="1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. 6, </a:t>
            </a:r>
            <a:r>
              <a:rPr lang="es-ES_tradnl" sz="4400" b="1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7</a:t>
            </a:r>
          </a:p>
          <a:p>
            <a:pPr marL="787400" indent="-787400" algn="l">
              <a:lnSpc>
                <a:spcPct val="90000"/>
              </a:lnSpc>
              <a:spcBef>
                <a:spcPts val="2000"/>
              </a:spcBef>
              <a:buSzPct val="100000"/>
              <a:buFont typeface=".AppleColorEmojiUI" charset="0"/>
              <a:buChar char="🔘"/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4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Entendió </a:t>
            </a:r>
            <a:r>
              <a:rPr lang="es-ES_tradnl" sz="44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la naturaleza de la autoridad del Señor – </a:t>
            </a:r>
            <a:r>
              <a:rPr lang="es-ES_tradnl" sz="4400" b="1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Vvs</a:t>
            </a:r>
            <a:r>
              <a:rPr lang="es-ES_tradnl" sz="4400" b="1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. 7,8</a:t>
            </a:r>
            <a:endParaRPr sz="4400" b="1" dirty="0">
              <a:solidFill>
                <a:srgbClr val="C00000"/>
              </a:solidFill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67359" y="0"/>
            <a:ext cx="124700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600" b="1"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La fe de un centurión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b="29038"/>
          <a:stretch/>
        </p:blipFill>
        <p:spPr>
          <a:xfrm>
            <a:off x="385011" y="1441757"/>
            <a:ext cx="9299316" cy="145116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857523" y="1663061"/>
            <a:ext cx="83542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La </a:t>
            </a:r>
            <a:r>
              <a:rPr lang="es-ES_tradnl" sz="60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humildad de </a:t>
            </a:r>
            <a:r>
              <a:rPr lang="es-ES_tradnl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los </a:t>
            </a:r>
            <a:r>
              <a:rPr lang="es-ES_tradnl" sz="60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centuriones</a:t>
            </a:r>
            <a:endParaRPr lang="es-ES_tradnl" sz="6000" dirty="0">
              <a:solidFill>
                <a:schemeClr val="accent3">
                  <a:lumMod val="20000"/>
                  <a:lumOff val="80000"/>
                </a:schemeClr>
              </a:solidFill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pic>
        <p:nvPicPr>
          <p:cNvPr id="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29600" y="2351299"/>
            <a:ext cx="4805485" cy="739854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93661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Do we realize how undeserving  we are — Job 42:5,6; Ps 16:2; Is 6:5; Luke 17:10; 1 Pet 5:5…"/>
          <p:cNvSpPr txBox="1"/>
          <p:nvPr/>
        </p:nvSpPr>
        <p:spPr>
          <a:xfrm>
            <a:off x="400211" y="3245004"/>
            <a:ext cx="7354908" cy="6421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87400" indent="-787400" algn="l">
              <a:lnSpc>
                <a:spcPct val="90000"/>
              </a:lnSpc>
              <a:spcBef>
                <a:spcPts val="2000"/>
              </a:spcBef>
              <a:buSzPct val="100000"/>
              <a:buFont typeface=".AppleColorEmojiUI" charset="0"/>
              <a:buChar char="🔘"/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¿</a:t>
            </a:r>
            <a:r>
              <a:rPr lang="es-ES_tradnl" sz="40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Nos damos cuenta de cuán indignos somos</a:t>
            </a:r>
            <a:r>
              <a:rPr lang="es-ES_tradnl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? </a:t>
            </a:r>
            <a:r>
              <a:rPr lang="es-ES_tradnl" sz="4000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— Job 42:5,6; Sal 16:2; Es 6:5; Lucas 17:10; 1 Pedro </a:t>
            </a:r>
            <a:r>
              <a:rPr lang="es-ES_tradnl" sz="4000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5:5</a:t>
            </a:r>
          </a:p>
          <a:p>
            <a:pPr marL="787400" indent="-787400" algn="l">
              <a:lnSpc>
                <a:spcPct val="90000"/>
              </a:lnSpc>
              <a:spcBef>
                <a:spcPts val="2000"/>
              </a:spcBef>
              <a:buSzPct val="100000"/>
              <a:buFont typeface=".AppleColorEmojiUI" charset="0"/>
              <a:buChar char="🔘"/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0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Nadie </a:t>
            </a:r>
            <a:r>
              <a:rPr lang="es-ES_tradnl" sz="40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merece la salvación</a:t>
            </a:r>
            <a:r>
              <a:rPr lang="es-ES_tradnl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r>
              <a:rPr lang="es-ES_tradnl" sz="4000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— Juan 3:16; Estera. 26:28; Juan </a:t>
            </a:r>
            <a:r>
              <a:rPr lang="es-ES_tradnl" sz="4000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14:6</a:t>
            </a:r>
          </a:p>
          <a:p>
            <a:pPr marL="787400" indent="-787400" algn="l">
              <a:lnSpc>
                <a:spcPct val="90000"/>
              </a:lnSpc>
              <a:spcBef>
                <a:spcPts val="2000"/>
              </a:spcBef>
              <a:buSzPct val="100000"/>
              <a:buFont typeface=".AppleColorEmojiUI" charset="0"/>
              <a:buChar char="🔘"/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0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La </a:t>
            </a:r>
            <a:r>
              <a:rPr lang="es-ES_tradnl" sz="40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humildad es esencial</a:t>
            </a:r>
            <a:r>
              <a:rPr lang="es-ES_tradnl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 — </a:t>
            </a:r>
            <a:r>
              <a:rPr lang="es-ES_tradnl" sz="4000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Mateo </a:t>
            </a:r>
            <a:r>
              <a:rPr lang="es-ES_tradnl" sz="4000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5:3; Santiago </a:t>
            </a:r>
            <a:r>
              <a:rPr lang="es-ES_tradnl" sz="4000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4:6-10</a:t>
            </a:r>
          </a:p>
          <a:p>
            <a:pPr marL="787400" indent="-787400" algn="l">
              <a:lnSpc>
                <a:spcPct val="90000"/>
              </a:lnSpc>
              <a:spcBef>
                <a:spcPts val="2000"/>
              </a:spcBef>
              <a:buSzPct val="100000"/>
              <a:buFont typeface=".AppleColorEmojiUI" charset="0"/>
              <a:buChar char="🔘"/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0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DEBE </a:t>
            </a:r>
            <a:r>
              <a:rPr lang="es-ES_tradnl" sz="40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reconocer la autoridad de Jesús</a:t>
            </a:r>
            <a:r>
              <a:rPr lang="es-ES_tradnl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 — </a:t>
            </a:r>
            <a:r>
              <a:rPr lang="es-ES_tradnl" sz="4000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Lucas 6:46; Romanos 10:13</a:t>
            </a:r>
            <a:endParaRPr sz="4000" dirty="0">
              <a:solidFill>
                <a:srgbClr val="C00000"/>
              </a:solidFill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67359" y="0"/>
            <a:ext cx="124700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600" b="1"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La fe de un centurión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b="29038"/>
          <a:stretch/>
        </p:blipFill>
        <p:spPr>
          <a:xfrm>
            <a:off x="385011" y="1441757"/>
            <a:ext cx="9299316" cy="145116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857523" y="1663061"/>
            <a:ext cx="83542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La gran fe de los </a:t>
            </a:r>
            <a:r>
              <a:rPr lang="es-ES_tradnl" sz="60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centuriones</a:t>
            </a:r>
            <a:endParaRPr lang="es-ES_tradnl" sz="6000" dirty="0">
              <a:solidFill>
                <a:schemeClr val="accent3">
                  <a:lumMod val="20000"/>
                  <a:lumOff val="80000"/>
                </a:schemeClr>
              </a:solidFill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pic>
        <p:nvPicPr>
          <p:cNvPr id="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29600" y="2351299"/>
            <a:ext cx="4805485" cy="739854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93661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Luke 7:9–10 (NKJV)…"/>
          <p:cNvSpPr txBox="1"/>
          <p:nvPr/>
        </p:nvSpPr>
        <p:spPr>
          <a:xfrm>
            <a:off x="441034" y="2912514"/>
            <a:ext cx="7830127" cy="693523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3293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r>
              <a:rPr lang="es-ES_tradnl" sz="6000" b="1" dirty="0">
                <a:solidFill>
                  <a:schemeClr val="bg2">
                    <a:lumMod val="1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Lucas 7:9-10 </a:t>
            </a:r>
          </a:p>
          <a:p>
            <a:r>
              <a:rPr lang="es-ES_tradnl" sz="4800" dirty="0">
                <a:solidFill>
                  <a:schemeClr val="bg2">
                    <a:lumMod val="1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9 </a:t>
            </a:r>
            <a:r>
              <a:rPr lang="es-ES_tradnl" sz="4800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Cuando Jesús oyó estas cosas, se maravilló de él, y se volvió y dijo a la multitud que lo seguía: “</a:t>
            </a:r>
            <a:r>
              <a:rPr lang="es-ES_tradnl" sz="4800" b="1" u="sng" dirty="0">
                <a:solidFill>
                  <a:schemeClr val="bg2">
                    <a:lumMod val="1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Os digo que no he encontrado una fe tan grande, ni siquiera en Israel</a:t>
            </a:r>
            <a:r>
              <a:rPr lang="es-ES_tradnl" sz="4800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”. </a:t>
            </a:r>
            <a:r>
              <a:rPr lang="es-ES_tradnl" sz="4800" dirty="0">
                <a:solidFill>
                  <a:schemeClr val="bg2">
                    <a:lumMod val="1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10</a:t>
            </a:r>
            <a:r>
              <a:rPr lang="es-ES_tradnl" sz="4800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 Y los que habían sido enviados, volviendo a la casa, hallaron sano al criado que había estado enfermo.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67359" y="0"/>
            <a:ext cx="124700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600" b="1"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La fe de un centurión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b="29038"/>
          <a:stretch/>
        </p:blipFill>
        <p:spPr>
          <a:xfrm>
            <a:off x="385011" y="1441757"/>
            <a:ext cx="9299316" cy="145116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773547" y="1612496"/>
            <a:ext cx="847539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6600" b="1">
                <a:solidFill>
                  <a:schemeClr val="accent3">
                    <a:lumMod val="20000"/>
                    <a:lumOff val="8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La gran fe de los centuriones</a:t>
            </a:r>
          </a:p>
        </p:txBody>
      </p:sp>
      <p:pic>
        <p:nvPicPr>
          <p:cNvPr id="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29600" y="2351299"/>
            <a:ext cx="4805485" cy="739854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93661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9600" y="2351299"/>
            <a:ext cx="4805485" cy="739854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93661"/>
              </a:srgbClr>
            </a:outerShdw>
          </a:effectLst>
        </p:spPr>
      </p:pic>
      <p:sp>
        <p:nvSpPr>
          <p:cNvPr id="230" name="When Jesus heard these things - vs. 9…"/>
          <p:cNvSpPr txBox="1"/>
          <p:nvPr/>
        </p:nvSpPr>
        <p:spPr>
          <a:xfrm>
            <a:off x="308923" y="3049415"/>
            <a:ext cx="7354908" cy="6868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87400" indent="-787400" algn="l">
              <a:lnSpc>
                <a:spcPct val="90000"/>
              </a:lnSpc>
              <a:spcBef>
                <a:spcPts val="2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5400" dirty="0">
                <a:latin typeface="Abadi MT Condensed Light" charset="0"/>
                <a:ea typeface="Abadi MT Condensed Light" charset="0"/>
                <a:cs typeface="Abadi MT Condensed Light" charset="0"/>
              </a:rPr>
              <a:t>Cuando Jesús oyó estas cosas - </a:t>
            </a:r>
            <a:r>
              <a:rPr lang="es-ES_tradnl" sz="5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Vvs</a:t>
            </a:r>
            <a:r>
              <a:rPr lang="es-ES_tradnl" sz="5400" dirty="0">
                <a:latin typeface="Abadi MT Condensed Light" charset="0"/>
                <a:ea typeface="Abadi MT Condensed Light" charset="0"/>
                <a:cs typeface="Abadi MT Condensed Light" charset="0"/>
              </a:rPr>
              <a:t>. </a:t>
            </a:r>
            <a:r>
              <a:rPr lang="es-ES_tradnl" sz="5400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9</a:t>
            </a:r>
          </a:p>
          <a:p>
            <a:pPr marL="787400" indent="-787400" algn="l">
              <a:lnSpc>
                <a:spcPct val="90000"/>
              </a:lnSpc>
              <a:spcBef>
                <a:spcPts val="2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5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Cómo </a:t>
            </a:r>
            <a:r>
              <a:rPr lang="es-ES_tradnl" sz="5400" dirty="0">
                <a:latin typeface="Abadi MT Condensed Light" charset="0"/>
                <a:ea typeface="Abadi MT Condensed Light" charset="0"/>
                <a:cs typeface="Abadi MT Condensed Light" charset="0"/>
              </a:rPr>
              <a:t>se vio a sí mismo como indigno - </a:t>
            </a:r>
            <a:r>
              <a:rPr lang="es-ES_tradnl" sz="5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Vvs</a:t>
            </a:r>
            <a:r>
              <a:rPr lang="es-ES_tradnl" sz="5400" dirty="0">
                <a:latin typeface="Abadi MT Condensed Light" charset="0"/>
                <a:ea typeface="Abadi MT Condensed Light" charset="0"/>
                <a:cs typeface="Abadi MT Condensed Light" charset="0"/>
              </a:rPr>
              <a:t>. </a:t>
            </a:r>
            <a:r>
              <a:rPr lang="es-ES_tradnl" sz="5400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6,7ª</a:t>
            </a:r>
          </a:p>
          <a:p>
            <a:pPr marL="787400" indent="-787400" algn="l">
              <a:lnSpc>
                <a:spcPct val="90000"/>
              </a:lnSpc>
              <a:spcBef>
                <a:spcPts val="2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5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Cómo </a:t>
            </a:r>
            <a:r>
              <a:rPr lang="es-ES_tradnl" sz="5400" dirty="0">
                <a:latin typeface="Abadi MT Condensed Light" charset="0"/>
                <a:ea typeface="Abadi MT Condensed Light" charset="0"/>
                <a:cs typeface="Abadi MT Condensed Light" charset="0"/>
              </a:rPr>
              <a:t>confió en la autoridad de Jesús - </a:t>
            </a:r>
            <a:r>
              <a:rPr lang="es-ES_tradnl" sz="5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Vvs</a:t>
            </a:r>
            <a:r>
              <a:rPr lang="es-ES_tradnl" sz="5400" dirty="0">
                <a:latin typeface="Abadi MT Condensed Light" charset="0"/>
                <a:ea typeface="Abadi MT Condensed Light" charset="0"/>
                <a:cs typeface="Abadi MT Condensed Light" charset="0"/>
              </a:rPr>
              <a:t>. </a:t>
            </a:r>
            <a:r>
              <a:rPr lang="es-ES_tradnl" sz="5400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7,8</a:t>
            </a:r>
          </a:p>
          <a:p>
            <a:pPr marL="787400" indent="-787400" algn="l">
              <a:lnSpc>
                <a:spcPct val="90000"/>
              </a:lnSpc>
              <a:spcBef>
                <a:spcPts val="2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5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Se </a:t>
            </a:r>
            <a:r>
              <a:rPr lang="es-ES_tradnl" sz="5400" dirty="0">
                <a:latin typeface="Abadi MT Condensed Light" charset="0"/>
                <a:ea typeface="Abadi MT Condensed Light" charset="0"/>
                <a:cs typeface="Abadi MT Condensed Light" charset="0"/>
              </a:rPr>
              <a:t>maravilló - vs. </a:t>
            </a:r>
            <a:r>
              <a:rPr lang="es-ES_tradnl" sz="5400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9</a:t>
            </a:r>
            <a:r>
              <a:rPr lang="es-ES_tradnl" sz="5400" dirty="0">
                <a:latin typeface="Abadi MT Condensed Light" charset="0"/>
                <a:ea typeface="Abadi MT Condensed Light" charset="0"/>
                <a:cs typeface="Abadi MT Condensed Light" charset="0"/>
              </a:rPr>
              <a:t>; </a:t>
            </a:r>
            <a:r>
              <a:rPr lang="es-ES_tradnl" sz="5400" dirty="0" err="1" smtClean="0">
                <a:latin typeface="Abadi MT Condensed Light" charset="0"/>
                <a:ea typeface="Abadi MT Condensed Light" charset="0"/>
                <a:cs typeface="Abadi MT Condensed Light" charset="0"/>
              </a:rPr>
              <a:t>comp.</a:t>
            </a:r>
            <a:r>
              <a:rPr lang="es-ES_tradnl" sz="5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r>
              <a:rPr lang="es-ES_tradnl" sz="5400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Marcos 6:6</a:t>
            </a:r>
            <a:endParaRPr sz="5400" dirty="0">
              <a:solidFill>
                <a:srgbClr val="C00000"/>
              </a:solidFill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67359" y="0"/>
            <a:ext cx="124700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600" b="1"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La fe de un centurión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b="29038"/>
          <a:stretch/>
        </p:blipFill>
        <p:spPr>
          <a:xfrm>
            <a:off x="385011" y="1441757"/>
            <a:ext cx="9299316" cy="145116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773547" y="1612496"/>
            <a:ext cx="847539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6600" b="1">
                <a:solidFill>
                  <a:schemeClr val="accent3">
                    <a:lumMod val="20000"/>
                    <a:lumOff val="8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La gran fe de los centuriones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8036" y="2351299"/>
            <a:ext cx="4847049" cy="739854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93661"/>
              </a:srgbClr>
            </a:outerShdw>
          </a:effectLst>
        </p:spPr>
      </p:pic>
      <p:sp>
        <p:nvSpPr>
          <p:cNvPr id="235" name="Does Jesus see our:…"/>
          <p:cNvSpPr txBox="1"/>
          <p:nvPr/>
        </p:nvSpPr>
        <p:spPr>
          <a:xfrm>
            <a:off x="789709" y="3090945"/>
            <a:ext cx="7398327" cy="6449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857250" indent="-85725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60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¿Ve Jesús nuestra</a:t>
            </a:r>
            <a:r>
              <a:rPr lang="es-ES_tradnl" sz="60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:</a:t>
            </a:r>
            <a:r>
              <a:rPr lang="mr-IN" sz="60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…</a:t>
            </a:r>
            <a:r>
              <a:rPr lang="es-ES" sz="60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.</a:t>
            </a:r>
            <a:endParaRPr lang="es-ES_tradnl" sz="6000" b="1" dirty="0" smtClean="0">
              <a:latin typeface="Abadi MT Condensed Light" charset="0"/>
              <a:ea typeface="Abadi MT Condensed Light" charset="0"/>
              <a:cs typeface="Abadi MT Condensed Light" charset="0"/>
            </a:endParaRPr>
          </a:p>
          <a:p>
            <a:pPr marL="787400" indent="-78740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¿</a:t>
            </a:r>
            <a:r>
              <a:rPr lang="es-ES_tradnl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Hambre desesperada por </a:t>
            </a:r>
            <a:r>
              <a:rPr lang="es-ES_tradnl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Su provisión?</a:t>
            </a:r>
          </a:p>
          <a:p>
            <a:pPr marL="787400" indent="-78740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¿</a:t>
            </a:r>
            <a:r>
              <a:rPr lang="es-ES_tradnl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Actitud de desesperanza sin Él</a:t>
            </a:r>
            <a:r>
              <a:rPr lang="es-ES_tradnl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?</a:t>
            </a:r>
          </a:p>
          <a:p>
            <a:pPr marL="787400" indent="-78740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¿</a:t>
            </a:r>
            <a:r>
              <a:rPr lang="es-ES_tradnl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Humildad? </a:t>
            </a:r>
            <a:endParaRPr lang="es-ES_tradnl" b="1" dirty="0" smtClean="0">
              <a:latin typeface="Abadi MT Condensed Light" charset="0"/>
              <a:ea typeface="Abadi MT Condensed Light" charset="0"/>
              <a:cs typeface="Abadi MT Condensed Light" charset="0"/>
            </a:endParaRPr>
          </a:p>
          <a:p>
            <a:pPr marL="787400" indent="-78740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¿</a:t>
            </a:r>
            <a:r>
              <a:rPr lang="es-ES_tradnl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Nuestra completa reverencia a Su autoridad</a:t>
            </a:r>
            <a:r>
              <a:rPr lang="es-ES_tradnl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?</a:t>
            </a:r>
          </a:p>
          <a:p>
            <a:pPr marL="787400" indent="-78740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¿</a:t>
            </a:r>
            <a:r>
              <a:rPr lang="es-ES_tradnl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Confianza completa en </a:t>
            </a:r>
            <a:r>
              <a:rPr lang="es-ES_tradnl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Su </a:t>
            </a:r>
            <a:r>
              <a:rPr lang="es-ES_tradnl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palabra?</a:t>
            </a:r>
            <a:endParaRPr b="1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67359" y="0"/>
            <a:ext cx="124700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600" b="1"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La fe de un centurión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b="29038"/>
          <a:stretch/>
        </p:blipFill>
        <p:spPr>
          <a:xfrm>
            <a:off x="385011" y="1441757"/>
            <a:ext cx="9299316" cy="145116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115968" y="1593396"/>
            <a:ext cx="783740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6600" dirty="0">
                <a:solidFill>
                  <a:schemeClr val="accent3">
                    <a:lumMod val="20000"/>
                    <a:lumOff val="8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¿Qué pasa con nuestra fe?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8036" y="2351299"/>
            <a:ext cx="4847049" cy="739854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93661"/>
              </a:srgbClr>
            </a:outerShdw>
          </a:effectLst>
        </p:spPr>
      </p:pic>
      <p:sp>
        <p:nvSpPr>
          <p:cNvPr id="240" name="The First Gentile Christians:…"/>
          <p:cNvSpPr txBox="1"/>
          <p:nvPr/>
        </p:nvSpPr>
        <p:spPr>
          <a:xfrm>
            <a:off x="426575" y="2801328"/>
            <a:ext cx="7803025" cy="669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787400" indent="-787400" algn="l">
              <a:lnSpc>
                <a:spcPct val="90000"/>
              </a:lnSpc>
              <a:spcBef>
                <a:spcPts val="500"/>
              </a:spcBef>
              <a:buSzPct val="100000"/>
              <a:buFont typeface=".AppleColorEmojiUI" charset="0"/>
              <a:buChar char="🔘"/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" sz="48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Los primeros cristianos gentiles</a:t>
            </a:r>
            <a:r>
              <a:rPr sz="48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:</a:t>
            </a:r>
            <a:endParaRPr sz="4800" b="1" dirty="0">
              <a:latin typeface="Abadi MT Condensed Light" charset="0"/>
              <a:ea typeface="Abadi MT Condensed Light" charset="0"/>
              <a:cs typeface="Abadi MT Condensed Light" charset="0"/>
            </a:endParaRPr>
          </a:p>
          <a:p>
            <a:pPr marL="1130299" lvl="1" indent="-787399" algn="l">
              <a:lnSpc>
                <a:spcPct val="90000"/>
              </a:lnSpc>
              <a:spcBef>
                <a:spcPts val="500"/>
              </a:spcBef>
              <a:buSzPct val="100000"/>
              <a:buFont typeface=".AppleColorEmojiUI" charset="0"/>
              <a:buChar char="🔘"/>
              <a:defRPr sz="3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" sz="4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Un </a:t>
            </a:r>
            <a:r>
              <a:rPr lang="es-ES" sz="4000" b="1" i="1" u="sng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temeroso</a:t>
            </a:r>
            <a:r>
              <a:rPr lang="es-ES" sz="4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 de Dios</a:t>
            </a:r>
            <a:r>
              <a:rPr sz="4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: </a:t>
            </a:r>
            <a:r>
              <a:rPr sz="4000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10:1,2</a:t>
            </a:r>
          </a:p>
          <a:p>
            <a:pPr marL="1130299" lvl="1" indent="-787399" algn="l">
              <a:lnSpc>
                <a:spcPct val="90000"/>
              </a:lnSpc>
              <a:spcBef>
                <a:spcPts val="500"/>
              </a:spcBef>
              <a:buSzPct val="100000"/>
              <a:buFont typeface=".AppleColorEmojiUI" charset="0"/>
              <a:buChar char="🔘"/>
              <a:defRPr sz="3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0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Buscó la salvación </a:t>
            </a:r>
            <a:r>
              <a:rPr sz="4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- </a:t>
            </a:r>
            <a:r>
              <a:rPr sz="4000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10:3-8</a:t>
            </a:r>
          </a:p>
          <a:p>
            <a:pPr marL="1130299" lvl="1" indent="-787399" algn="l">
              <a:lnSpc>
                <a:spcPct val="90000"/>
              </a:lnSpc>
              <a:spcBef>
                <a:spcPts val="500"/>
              </a:spcBef>
              <a:buSzPct val="100000"/>
              <a:buFont typeface=".AppleColorEmojiUI" charset="0"/>
              <a:buChar char="🔘"/>
              <a:defRPr sz="3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Quería </a:t>
            </a:r>
            <a:r>
              <a:rPr lang="es-ES_tradnl" sz="4000" b="1" u="sng" dirty="0">
                <a:latin typeface="Abadi MT Condensed Light" charset="0"/>
                <a:ea typeface="Abadi MT Condensed Light" charset="0"/>
                <a:cs typeface="Abadi MT Condensed Light" charset="0"/>
              </a:rPr>
              <a:t>escuchar</a:t>
            </a:r>
            <a:r>
              <a:rPr lang="es-ES_tradnl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 lo que </a:t>
            </a:r>
            <a:r>
              <a:rPr lang="es-ES_tradnl" sz="4000" b="1" u="sng" dirty="0">
                <a:latin typeface="Abadi MT Condensed Light" charset="0"/>
                <a:ea typeface="Abadi MT Condensed Light" charset="0"/>
                <a:cs typeface="Abadi MT Condensed Light" charset="0"/>
              </a:rPr>
              <a:t>Dios</a:t>
            </a:r>
            <a:r>
              <a:rPr lang="es-ES_tradnl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 le </a:t>
            </a:r>
            <a:r>
              <a:rPr lang="es-ES_tradnl" sz="4000" b="1" i="1" u="sng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había mandado</a:t>
            </a:r>
            <a:r>
              <a:rPr lang="es-ES_tradnl" sz="4000" i="1" u="sng" dirty="0"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r>
              <a:rPr sz="4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- </a:t>
            </a:r>
            <a:r>
              <a:rPr sz="4000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10:24-33</a:t>
            </a:r>
          </a:p>
          <a:p>
            <a:pPr marL="1130299" lvl="1" indent="-787399" algn="l">
              <a:lnSpc>
                <a:spcPct val="90000"/>
              </a:lnSpc>
              <a:spcBef>
                <a:spcPts val="500"/>
              </a:spcBef>
              <a:buSzPct val="100000"/>
              <a:buFont typeface=".AppleColorEmojiUI" charset="0"/>
              <a:buChar char="🔘"/>
              <a:defRPr sz="3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" sz="4000" i="1" u="sng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Escuchó</a:t>
            </a:r>
            <a:r>
              <a:rPr lang="es-ES" sz="4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 el </a:t>
            </a:r>
            <a:r>
              <a:rPr lang="es-ES" sz="40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evangelio</a:t>
            </a:r>
            <a:r>
              <a:rPr lang="es-ES" sz="4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r>
              <a:rPr sz="4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- </a:t>
            </a:r>
            <a:r>
              <a:rPr sz="4000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10:34-43</a:t>
            </a:r>
          </a:p>
          <a:p>
            <a:pPr marL="1130299" lvl="1" indent="-787399" algn="l">
              <a:lnSpc>
                <a:spcPct val="90000"/>
              </a:lnSpc>
              <a:spcBef>
                <a:spcPts val="500"/>
              </a:spcBef>
              <a:buSzPct val="100000"/>
              <a:buFont typeface=".AppleColorEmojiUI" charset="0"/>
              <a:buChar char="🔘"/>
              <a:defRPr sz="3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Confirmación divina del </a:t>
            </a:r>
            <a:r>
              <a:rPr lang="es-ES_tradnl" sz="40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deseo de Dios </a:t>
            </a:r>
            <a:r>
              <a:rPr lang="es-ES_tradnl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de </a:t>
            </a:r>
            <a:r>
              <a:rPr lang="es-ES_tradnl" sz="4000" b="1" i="1" u="sng" dirty="0">
                <a:latin typeface="Abadi MT Condensed Light" charset="0"/>
                <a:ea typeface="Abadi MT Condensed Light" charset="0"/>
                <a:cs typeface="Abadi MT Condensed Light" charset="0"/>
              </a:rPr>
              <a:t>salvar a los gentiles</a:t>
            </a:r>
            <a:r>
              <a:rPr lang="es-ES_tradnl" sz="4000" b="1" i="1" dirty="0"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r>
              <a:rPr sz="4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- </a:t>
            </a:r>
            <a:r>
              <a:rPr sz="4000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10:44-46</a:t>
            </a:r>
          </a:p>
          <a:p>
            <a:pPr marL="1130299" lvl="1" indent="-787399" algn="l">
              <a:lnSpc>
                <a:spcPct val="90000"/>
              </a:lnSpc>
              <a:spcBef>
                <a:spcPts val="500"/>
              </a:spcBef>
              <a:buSzPct val="100000"/>
              <a:buFont typeface=".AppleColorEmojiUI" charset="0"/>
              <a:buChar char="🔘"/>
              <a:defRPr sz="3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000" i="1" u="sng" dirty="0">
                <a:latin typeface="Abadi MT Condensed Light" charset="0"/>
                <a:ea typeface="Abadi MT Condensed Light" charset="0"/>
                <a:cs typeface="Abadi MT Condensed Light" charset="0"/>
              </a:rPr>
              <a:t>Los gentiles reciben salvación por fe a través del nombre de Jesús</a:t>
            </a:r>
            <a:r>
              <a:rPr lang="es-ES_tradnl" sz="4000" dirty="0"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r>
              <a:rPr sz="4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- </a:t>
            </a:r>
            <a:r>
              <a:rPr sz="4000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10:47,48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67359" y="0"/>
            <a:ext cx="124700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600" b="1"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La fe de un centurión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b="29038"/>
          <a:stretch/>
        </p:blipFill>
        <p:spPr>
          <a:xfrm>
            <a:off x="385011" y="1441757"/>
            <a:ext cx="9299316" cy="107224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09703" y="1448524"/>
            <a:ext cx="89290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6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Otro centurión – Hechos 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1" build="p" bldLvl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5627" r="562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3" name="“That Made Jesus Marvel”"/>
          <p:cNvSpPr txBox="1"/>
          <p:nvPr/>
        </p:nvSpPr>
        <p:spPr>
          <a:xfrm>
            <a:off x="378694" y="3767178"/>
            <a:ext cx="6444720" cy="2133918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 i="1">
                <a:solidFill>
                  <a:srgbClr val="FFFFFF"/>
                </a:solidFill>
                <a:effectLst>
                  <a:outerShdw blurRad="63500" dist="63500" dir="1400149" rotWithShape="0">
                    <a:srgbClr val="000000"/>
                  </a:outerShdw>
                </a:effectLst>
              </a:defRPr>
            </a:lvl1pPr>
          </a:lstStyle>
          <a:p>
            <a:r>
              <a:rPr lang="es-ES_tradnl" dirty="0"/>
              <a:t>“Eso hizo que Jesús se maravillara”</a:t>
            </a:r>
            <a:endParaRPr dirty="0"/>
          </a:p>
        </p:txBody>
      </p:sp>
      <p:sp>
        <p:nvSpPr>
          <p:cNvPr id="244" name="(Luke 7:1-10)"/>
          <p:cNvSpPr txBox="1"/>
          <p:nvPr/>
        </p:nvSpPr>
        <p:spPr>
          <a:xfrm>
            <a:off x="1903329" y="6262976"/>
            <a:ext cx="3146695" cy="74892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63500" dist="63500" dir="3189988" rotWithShape="0">
                    <a:srgbClr val="000000"/>
                  </a:outerShdw>
                </a:effectLst>
              </a:defRPr>
            </a:lvl1pPr>
          </a:lstStyle>
          <a:p>
            <a:r>
              <a:rPr dirty="0"/>
              <a:t>(</a:t>
            </a:r>
            <a:r>
              <a:rPr dirty="0" smtClean="0"/>
              <a:t>Lu</a:t>
            </a:r>
            <a:r>
              <a:rPr lang="es-ES" dirty="0" smtClean="0"/>
              <a:t>cas</a:t>
            </a:r>
            <a:r>
              <a:rPr dirty="0" smtClean="0"/>
              <a:t> </a:t>
            </a:r>
            <a:r>
              <a:rPr dirty="0"/>
              <a:t>7:1-10)</a:t>
            </a:r>
          </a:p>
        </p:txBody>
      </p:sp>
      <p:sp>
        <p:nvSpPr>
          <p:cNvPr id="246" name="Is our faith more like this centurion?…"/>
          <p:cNvSpPr txBox="1"/>
          <p:nvPr/>
        </p:nvSpPr>
        <p:spPr>
          <a:xfrm>
            <a:off x="5216280" y="6144836"/>
            <a:ext cx="7411761" cy="336502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5300" i="1">
                <a:solidFill>
                  <a:srgbClr val="FFFFFF"/>
                </a:solidFill>
                <a:effectLst>
                  <a:outerShdw blurRad="63500" dist="63500" dir="1400149" rotWithShape="0">
                    <a:srgbClr val="000000"/>
                  </a:outerShdw>
                </a:effectLst>
              </a:defRPr>
            </a:pPr>
            <a:r>
              <a:rPr lang="es-ES_tradnl" dirty="0"/>
              <a:t>¿Es nuestra fe más como la de este centurión</a:t>
            </a:r>
            <a:r>
              <a:rPr lang="es-ES_tradnl" dirty="0" smtClean="0"/>
              <a:t>? </a:t>
            </a:r>
          </a:p>
          <a:p>
            <a:pPr>
              <a:defRPr sz="5300" i="1">
                <a:solidFill>
                  <a:srgbClr val="FFFFFF"/>
                </a:solidFill>
                <a:effectLst>
                  <a:outerShdw blurRad="63500" dist="63500" dir="1400149" rotWithShape="0">
                    <a:srgbClr val="000000"/>
                  </a:outerShdw>
                </a:effectLst>
              </a:defRPr>
            </a:pPr>
            <a:r>
              <a:rPr lang="es-ES_tradnl" dirty="0" smtClean="0"/>
              <a:t>¿</a:t>
            </a:r>
            <a:r>
              <a:rPr lang="es-ES_tradnl" dirty="0"/>
              <a:t>O más como los ciudadanos de Nazaret? </a:t>
            </a:r>
            <a:r>
              <a:rPr lang="es-ES_tradnl" dirty="0" smtClean="0"/>
              <a:t>– Marcos </a:t>
            </a:r>
            <a:r>
              <a:rPr lang="es-ES_tradnl" dirty="0"/>
              <a:t>6:6</a:t>
            </a:r>
            <a:endParaRPr dirty="0"/>
          </a:p>
        </p:txBody>
      </p:sp>
      <p:sp>
        <p:nvSpPr>
          <p:cNvPr id="7" name="A Centurion’s Faith"/>
          <p:cNvSpPr txBox="1"/>
          <p:nvPr/>
        </p:nvSpPr>
        <p:spPr>
          <a:xfrm>
            <a:off x="544950" y="457230"/>
            <a:ext cx="6195964" cy="275148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prstTxWarp prst="textTriangle">
              <a:avLst/>
            </a:prstTxWarp>
            <a:spAutoFit/>
          </a:bodyPr>
          <a:lstStyle/>
          <a:p>
            <a:pPr>
              <a:lnSpc>
                <a:spcPct val="70000"/>
              </a:lnSpc>
              <a:defRPr sz="6900">
                <a:solidFill>
                  <a:schemeClr val="accent2">
                    <a:satOff val="7626"/>
                    <a:lumOff val="13767"/>
                  </a:schemeClr>
                </a:solidFill>
                <a:effectLst>
                  <a:outerShdw blurRad="50800" dist="63500" dir="2267144" rotWithShape="0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lang="es-ES" sz="6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La</a:t>
            </a:r>
            <a:r>
              <a:rPr lang="es-ES" sz="11500" dirty="0" smtClean="0">
                <a:solidFill>
                  <a:srgbClr val="FFFF00"/>
                </a:solidFill>
              </a:rPr>
              <a:t> FE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smtClean="0"/>
              <a:t>de </a:t>
            </a:r>
            <a:r>
              <a:rPr lang="es-E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un</a:t>
            </a:r>
            <a:r>
              <a:rPr lang="es-ES" dirty="0" smtClean="0"/>
              <a:t> </a:t>
            </a:r>
            <a:r>
              <a:rPr lang="es-E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centurión</a:t>
            </a:r>
            <a:endParaRPr sz="129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Choice xmlns="" xmlns:p14="http://schemas.microsoft.com/office/powerpoint/2010/main" Requires="p14">
      <p:transition spd="slow" advClick="1" p14:dur="15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1" build="p" bldLvl="5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46353" y="0"/>
            <a:ext cx="671209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600" b="1" dirty="0" smtClean="0"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Conclusión</a:t>
            </a:r>
            <a:endParaRPr lang="es-ES_tradnl" sz="9600" b="1" dirty="0">
              <a:effectLst>
                <a:innerShdw blurRad="63500" dist="1016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Does Jesus see our:…"/>
          <p:cNvSpPr txBox="1"/>
          <p:nvPr/>
        </p:nvSpPr>
        <p:spPr>
          <a:xfrm>
            <a:off x="1096817" y="1601465"/>
            <a:ext cx="11580091" cy="792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857250" indent="-85725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8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Aquí tenemos, </a:t>
            </a:r>
            <a:r>
              <a:rPr lang="es-ES_tradnl" sz="48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pues, </a:t>
            </a:r>
            <a:r>
              <a:rPr lang="es-ES_tradnl" sz="48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un ejemplo de una fe grande y maravillosa de un gentil, “un centurión romano</a:t>
            </a:r>
            <a:r>
              <a:rPr lang="es-ES_tradnl" sz="48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”</a:t>
            </a:r>
          </a:p>
          <a:p>
            <a:pPr marL="857250" indent="-85725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800" b="1" dirty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Al </a:t>
            </a:r>
            <a:r>
              <a:rPr lang="es-ES_tradnl" sz="4800" b="1" dirty="0" smtClean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oír y ver </a:t>
            </a:r>
            <a:r>
              <a:rPr lang="es-ES_tradnl" sz="4800" b="1" dirty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a Jesús él vio grandeza y poder</a:t>
            </a:r>
            <a:r>
              <a:rPr lang="es-ES_tradnl" sz="4800" dirty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. </a:t>
            </a:r>
            <a:r>
              <a:rPr lang="es-ES_tradnl" sz="4800" b="1" i="1" u="sng" dirty="0" smtClean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Él </a:t>
            </a:r>
            <a:r>
              <a:rPr lang="es-ES_tradnl" sz="4800" b="1" i="1" u="sng" dirty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tenía fe en el poder de Jesús de sanar a su </a:t>
            </a:r>
            <a:r>
              <a:rPr lang="es-ES_tradnl" sz="4800" b="1" i="1" u="sng" dirty="0" smtClean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siervo</a:t>
            </a:r>
            <a:r>
              <a:rPr lang="es-ES_tradnl" sz="4800" dirty="0" smtClean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.</a:t>
            </a:r>
          </a:p>
          <a:p>
            <a:pPr marL="857250" indent="-85725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800" b="1" dirty="0" smtClean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É</a:t>
            </a:r>
            <a:r>
              <a:rPr lang="es-ES_tradnl" sz="4800" b="1" dirty="0" smtClean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l vio la urgencia imperante de ir a Jesús porque sabia del poder y autoridad de </a:t>
            </a:r>
            <a:r>
              <a:rPr lang="es-ES_tradnl" sz="4800" b="1" dirty="0" smtClean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Jesús para </a:t>
            </a:r>
            <a:r>
              <a:rPr lang="es-ES_tradnl" sz="4800" b="1" dirty="0" smtClean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sanara a su siervo.</a:t>
            </a:r>
            <a:endParaRPr lang="es-ES_tradnl" sz="4800" b="1" dirty="0" smtClean="0">
              <a:latin typeface="Abadi MT Condensed Light" charset="0"/>
              <a:ea typeface="Abadi MT Condensed Light" charset="0"/>
              <a:cs typeface="Abadi MT Condensed Light" charset="0"/>
            </a:endParaRPr>
          </a:p>
          <a:p>
            <a:pPr marL="857250" indent="-85725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8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Cristo elogió su fe, “Os digo que ni aun en Israel he hallado tanta fe”, un poderoso ejemplo para los judíos, discípulos, los cristianos.</a:t>
            </a:r>
          </a:p>
          <a:p>
            <a:pPr marL="857250" indent="-85725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8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¿Jesucristo busca una fe así en nosotros:….</a:t>
            </a:r>
          </a:p>
        </p:txBody>
      </p:sp>
    </p:spTree>
    <p:extLst>
      <p:ext uri="{BB962C8B-B14F-4D97-AF65-F5344CB8AC3E}">
        <p14:creationId xmlns:p14="http://schemas.microsoft.com/office/powerpoint/2010/main" val="11655256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46353" y="0"/>
            <a:ext cx="671209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600" b="1" dirty="0" smtClean="0"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Conclusión</a:t>
            </a:r>
            <a:endParaRPr lang="es-ES_tradnl" sz="9600" b="1" dirty="0">
              <a:effectLst>
                <a:innerShdw blurRad="63500" dist="1016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Does Jesus see our:…"/>
          <p:cNvSpPr txBox="1"/>
          <p:nvPr/>
        </p:nvSpPr>
        <p:spPr>
          <a:xfrm>
            <a:off x="540327" y="1601465"/>
            <a:ext cx="12136581" cy="833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857250" indent="-85725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8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Aquí tenemos, </a:t>
            </a:r>
            <a:r>
              <a:rPr lang="es-ES_tradnl" sz="48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pues, </a:t>
            </a:r>
            <a:r>
              <a:rPr lang="es-ES_tradnl" sz="48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un ejemplo de una fe grande y maravillosa de un gentil, “un centurión romano</a:t>
            </a:r>
            <a:r>
              <a:rPr lang="es-ES_tradnl" sz="48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”</a:t>
            </a:r>
          </a:p>
          <a:p>
            <a:pPr marL="857250" indent="-85725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800" b="1" dirty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Al </a:t>
            </a:r>
            <a:r>
              <a:rPr lang="es-ES_tradnl" sz="4800" b="1" dirty="0" smtClean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oír y ver </a:t>
            </a:r>
            <a:r>
              <a:rPr lang="es-ES_tradnl" sz="4800" b="1" dirty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a Jesús él vio </a:t>
            </a:r>
            <a:r>
              <a:rPr lang="es-ES_tradnl" sz="4800" b="1" dirty="0" smtClean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grandeza, poder, y autoridad</a:t>
            </a:r>
            <a:r>
              <a:rPr lang="es-ES_tradnl" sz="4800" dirty="0" smtClean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. </a:t>
            </a:r>
            <a:r>
              <a:rPr lang="es-ES_tradnl" sz="4800" b="1" i="1" u="sng" dirty="0" smtClean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Él </a:t>
            </a:r>
            <a:r>
              <a:rPr lang="es-ES_tradnl" sz="4800" b="1" i="1" u="sng" dirty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tenía fe en el poder de Jesús de sanar a su </a:t>
            </a:r>
            <a:r>
              <a:rPr lang="es-ES_tradnl" sz="4800" b="1" i="1" u="sng" dirty="0" smtClean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siervo</a:t>
            </a:r>
            <a:r>
              <a:rPr lang="es-ES_tradnl" sz="4800" dirty="0" smtClean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.</a:t>
            </a:r>
          </a:p>
          <a:p>
            <a:pPr marL="857250" indent="-85725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800" b="1" dirty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Es importante observar que el centurión tenía fe en la Palabra de Jesús. Dice, "pero di la palabra, y mi siervo será sano". No tenía que entrar, mucho menos tocar al siervo (2 Reyes 5:11); el centurión creía que con nada más decir la palabra El podía sanar. Pocos judíos ponían tanta importancia en la Palabra de Jesús</a:t>
            </a:r>
            <a:r>
              <a:rPr lang="es-ES_tradnl" sz="4800" b="1" dirty="0" smtClean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.</a:t>
            </a:r>
            <a:endParaRPr lang="es-ES_tradnl" sz="4800" b="1" dirty="0">
              <a:latin typeface="Abadi MT Condensed Light" charset="0"/>
              <a:ea typeface="Abadi MT Condensed Light" charset="0"/>
              <a:cs typeface="Abadi MT Condensed Light" charset="0"/>
              <a:sym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33760859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46353" y="0"/>
            <a:ext cx="671209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600" b="1" dirty="0" smtClean="0"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Conclusión</a:t>
            </a:r>
            <a:endParaRPr lang="es-ES_tradnl" sz="9600" b="1" dirty="0">
              <a:effectLst>
                <a:innerShdw blurRad="63500" dist="1016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Does Jesus see our:…"/>
          <p:cNvSpPr txBox="1"/>
          <p:nvPr/>
        </p:nvSpPr>
        <p:spPr>
          <a:xfrm>
            <a:off x="540327" y="1569660"/>
            <a:ext cx="12053455" cy="792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857250" indent="-85725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800" dirty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También tenía concepto muy co­rrecto de Jesús y Su autoridad. Era buen ejemplo para los judíos, y es buen ejemplo para todos ahora.</a:t>
            </a:r>
          </a:p>
          <a:p>
            <a:pPr marL="857250" indent="-85725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8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Jesús se maravilló de él, y </a:t>
            </a:r>
            <a:r>
              <a:rPr lang="es-ES_tradnl" sz="4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elogió su fe, “Os digo que ni aun en Israel he hallado tanta fe”, un poderoso ejemplo para los judíos, discípulos, los cristianos.</a:t>
            </a:r>
          </a:p>
          <a:p>
            <a:pPr marL="857250" indent="-85725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8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Jesucristo está buscando y busca hoy día una </a:t>
            </a:r>
            <a:r>
              <a:rPr lang="es-ES_tradnl" sz="48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fe así en </a:t>
            </a:r>
            <a:r>
              <a:rPr lang="es-ES_tradnl" sz="48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nosotros.</a:t>
            </a:r>
          </a:p>
          <a:p>
            <a:pPr marL="857250" indent="-85725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8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Tenemos nosotros la fe de este centurión </a:t>
            </a:r>
          </a:p>
          <a:p>
            <a:pPr marL="857250" indent="-857250" algn="l">
              <a:lnSpc>
                <a:spcPct val="90000"/>
              </a:lnSpc>
              <a:spcBef>
                <a:spcPts val="1000"/>
              </a:spcBef>
              <a:buSzPct val="100000"/>
              <a:buFont typeface=".AppleColorEmojiUI" charset="0"/>
              <a:buChar char="🔘"/>
              <a:defRPr sz="4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800" dirty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Cuando Jesús nos observa a nosotros, ¿se maravilla o se asombra</a:t>
            </a:r>
            <a:r>
              <a:rPr lang="es-ES_tradnl" sz="4800" dirty="0" smtClean="0">
                <a:latin typeface="Abadi MT Condensed Light" charset="0"/>
                <a:ea typeface="Abadi MT Condensed Light" charset="0"/>
                <a:cs typeface="Abadi MT Condensed Light" charset="0"/>
                <a:sym typeface="Papyrus"/>
              </a:rPr>
              <a:t>? Ver Lucas 18:8</a:t>
            </a:r>
            <a:endParaRPr lang="es-ES_tradnl" sz="4800" dirty="0">
              <a:latin typeface="Abadi MT Condensed Light" charset="0"/>
              <a:ea typeface="Abadi MT Condensed Light" charset="0"/>
              <a:cs typeface="Abadi MT Condensed Light" charset="0"/>
              <a:sym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175286864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"/>
          <p:cNvSpPr/>
          <p:nvPr/>
        </p:nvSpPr>
        <p:spPr>
          <a:xfrm>
            <a:off x="-94143" y="0"/>
            <a:ext cx="13004730" cy="97518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78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1298" t="4" r="25157"/>
          <a:stretch>
            <a:fillRect/>
          </a:stretch>
        </p:blipFill>
        <p:spPr>
          <a:xfrm>
            <a:off x="-1" y="1762"/>
            <a:ext cx="6993097" cy="9751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600" extrusionOk="0">
                <a:moveTo>
                  <a:pt x="18372" y="0"/>
                </a:moveTo>
                <a:cubicBezTo>
                  <a:pt x="11829" y="2"/>
                  <a:pt x="8729" y="12"/>
                  <a:pt x="8743" y="34"/>
                </a:cubicBezTo>
                <a:cubicBezTo>
                  <a:pt x="8774" y="82"/>
                  <a:pt x="8690" y="174"/>
                  <a:pt x="8634" y="154"/>
                </a:cubicBezTo>
                <a:cubicBezTo>
                  <a:pt x="8601" y="142"/>
                  <a:pt x="8587" y="184"/>
                  <a:pt x="8586" y="312"/>
                </a:cubicBezTo>
                <a:cubicBezTo>
                  <a:pt x="8584" y="408"/>
                  <a:pt x="8582" y="512"/>
                  <a:pt x="8581" y="542"/>
                </a:cubicBezTo>
                <a:cubicBezTo>
                  <a:pt x="8580" y="573"/>
                  <a:pt x="8533" y="648"/>
                  <a:pt x="8476" y="708"/>
                </a:cubicBezTo>
                <a:cubicBezTo>
                  <a:pt x="8419" y="769"/>
                  <a:pt x="8373" y="837"/>
                  <a:pt x="8373" y="859"/>
                </a:cubicBezTo>
                <a:cubicBezTo>
                  <a:pt x="8373" y="881"/>
                  <a:pt x="8341" y="936"/>
                  <a:pt x="8302" y="983"/>
                </a:cubicBezTo>
                <a:cubicBezTo>
                  <a:pt x="8264" y="1029"/>
                  <a:pt x="8243" y="1075"/>
                  <a:pt x="8254" y="1086"/>
                </a:cubicBezTo>
                <a:cubicBezTo>
                  <a:pt x="8266" y="1097"/>
                  <a:pt x="8242" y="1166"/>
                  <a:pt x="8202" y="1239"/>
                </a:cubicBezTo>
                <a:cubicBezTo>
                  <a:pt x="8162" y="1312"/>
                  <a:pt x="8139" y="1381"/>
                  <a:pt x="8150" y="1391"/>
                </a:cubicBezTo>
                <a:cubicBezTo>
                  <a:pt x="8161" y="1402"/>
                  <a:pt x="8152" y="1431"/>
                  <a:pt x="8131" y="1456"/>
                </a:cubicBezTo>
                <a:cubicBezTo>
                  <a:pt x="8109" y="1480"/>
                  <a:pt x="8090" y="1568"/>
                  <a:pt x="8088" y="1650"/>
                </a:cubicBezTo>
                <a:cubicBezTo>
                  <a:pt x="8077" y="2164"/>
                  <a:pt x="8066" y="2279"/>
                  <a:pt x="8025" y="2349"/>
                </a:cubicBezTo>
                <a:cubicBezTo>
                  <a:pt x="7999" y="2391"/>
                  <a:pt x="7982" y="2482"/>
                  <a:pt x="7986" y="2550"/>
                </a:cubicBezTo>
                <a:cubicBezTo>
                  <a:pt x="7994" y="2683"/>
                  <a:pt x="7905" y="2912"/>
                  <a:pt x="7838" y="2933"/>
                </a:cubicBezTo>
                <a:cubicBezTo>
                  <a:pt x="7812" y="2942"/>
                  <a:pt x="7796" y="3058"/>
                  <a:pt x="7793" y="3270"/>
                </a:cubicBezTo>
                <a:cubicBezTo>
                  <a:pt x="7789" y="3525"/>
                  <a:pt x="7775" y="3607"/>
                  <a:pt x="7727" y="3658"/>
                </a:cubicBezTo>
                <a:cubicBezTo>
                  <a:pt x="7692" y="3694"/>
                  <a:pt x="7666" y="3775"/>
                  <a:pt x="7666" y="3844"/>
                </a:cubicBezTo>
                <a:cubicBezTo>
                  <a:pt x="7666" y="3910"/>
                  <a:pt x="7652" y="3973"/>
                  <a:pt x="7636" y="3982"/>
                </a:cubicBezTo>
                <a:cubicBezTo>
                  <a:pt x="7596" y="4006"/>
                  <a:pt x="7585" y="4679"/>
                  <a:pt x="7624" y="4779"/>
                </a:cubicBezTo>
                <a:cubicBezTo>
                  <a:pt x="7646" y="4834"/>
                  <a:pt x="7641" y="4903"/>
                  <a:pt x="7610" y="4988"/>
                </a:cubicBezTo>
                <a:cubicBezTo>
                  <a:pt x="7560" y="5121"/>
                  <a:pt x="7554" y="5208"/>
                  <a:pt x="7557" y="5699"/>
                </a:cubicBezTo>
                <a:cubicBezTo>
                  <a:pt x="7558" y="5916"/>
                  <a:pt x="7574" y="6021"/>
                  <a:pt x="7616" y="6081"/>
                </a:cubicBezTo>
                <a:cubicBezTo>
                  <a:pt x="7663" y="6150"/>
                  <a:pt x="7670" y="6235"/>
                  <a:pt x="7657" y="6574"/>
                </a:cubicBezTo>
                <a:cubicBezTo>
                  <a:pt x="7648" y="6798"/>
                  <a:pt x="7626" y="7013"/>
                  <a:pt x="7607" y="7049"/>
                </a:cubicBezTo>
                <a:cubicBezTo>
                  <a:pt x="7588" y="7086"/>
                  <a:pt x="7568" y="7175"/>
                  <a:pt x="7563" y="7250"/>
                </a:cubicBezTo>
                <a:cubicBezTo>
                  <a:pt x="7559" y="7324"/>
                  <a:pt x="7523" y="7447"/>
                  <a:pt x="7485" y="7524"/>
                </a:cubicBezTo>
                <a:cubicBezTo>
                  <a:pt x="7427" y="7639"/>
                  <a:pt x="7421" y="7687"/>
                  <a:pt x="7450" y="7809"/>
                </a:cubicBezTo>
                <a:cubicBezTo>
                  <a:pt x="7469" y="7890"/>
                  <a:pt x="7484" y="8098"/>
                  <a:pt x="7483" y="8271"/>
                </a:cubicBezTo>
                <a:cubicBezTo>
                  <a:pt x="7482" y="8458"/>
                  <a:pt x="7497" y="8600"/>
                  <a:pt x="7520" y="8622"/>
                </a:cubicBezTo>
                <a:cubicBezTo>
                  <a:pt x="7542" y="8643"/>
                  <a:pt x="7560" y="8717"/>
                  <a:pt x="7560" y="8786"/>
                </a:cubicBezTo>
                <a:cubicBezTo>
                  <a:pt x="7560" y="8855"/>
                  <a:pt x="7572" y="8919"/>
                  <a:pt x="7587" y="8928"/>
                </a:cubicBezTo>
                <a:cubicBezTo>
                  <a:pt x="7603" y="8937"/>
                  <a:pt x="7619" y="9037"/>
                  <a:pt x="7622" y="9151"/>
                </a:cubicBezTo>
                <a:cubicBezTo>
                  <a:pt x="7626" y="9264"/>
                  <a:pt x="7656" y="9410"/>
                  <a:pt x="7688" y="9474"/>
                </a:cubicBezTo>
                <a:cubicBezTo>
                  <a:pt x="7740" y="9578"/>
                  <a:pt x="7758" y="9590"/>
                  <a:pt x="7848" y="9571"/>
                </a:cubicBezTo>
                <a:cubicBezTo>
                  <a:pt x="7924" y="9555"/>
                  <a:pt x="7954" y="9563"/>
                  <a:pt x="7971" y="9606"/>
                </a:cubicBezTo>
                <a:cubicBezTo>
                  <a:pt x="7992" y="9657"/>
                  <a:pt x="7997" y="9658"/>
                  <a:pt x="8026" y="9609"/>
                </a:cubicBezTo>
                <a:cubicBezTo>
                  <a:pt x="8043" y="9580"/>
                  <a:pt x="8054" y="9552"/>
                  <a:pt x="8050" y="9547"/>
                </a:cubicBezTo>
                <a:cubicBezTo>
                  <a:pt x="8046" y="9542"/>
                  <a:pt x="8061" y="9505"/>
                  <a:pt x="8084" y="9464"/>
                </a:cubicBezTo>
                <a:cubicBezTo>
                  <a:pt x="8145" y="9356"/>
                  <a:pt x="8394" y="9394"/>
                  <a:pt x="8349" y="9505"/>
                </a:cubicBezTo>
                <a:cubicBezTo>
                  <a:pt x="8337" y="9535"/>
                  <a:pt x="8351" y="9555"/>
                  <a:pt x="8385" y="9555"/>
                </a:cubicBezTo>
                <a:cubicBezTo>
                  <a:pt x="8481" y="9555"/>
                  <a:pt x="8491" y="9629"/>
                  <a:pt x="8404" y="9696"/>
                </a:cubicBezTo>
                <a:lnTo>
                  <a:pt x="8319" y="9762"/>
                </a:lnTo>
                <a:lnTo>
                  <a:pt x="8399" y="9746"/>
                </a:lnTo>
                <a:cubicBezTo>
                  <a:pt x="8443" y="9737"/>
                  <a:pt x="8488" y="9745"/>
                  <a:pt x="8500" y="9763"/>
                </a:cubicBezTo>
                <a:cubicBezTo>
                  <a:pt x="8526" y="9804"/>
                  <a:pt x="8725" y="9604"/>
                  <a:pt x="8725" y="9537"/>
                </a:cubicBezTo>
                <a:cubicBezTo>
                  <a:pt x="8725" y="9512"/>
                  <a:pt x="8741" y="9482"/>
                  <a:pt x="8761" y="9471"/>
                </a:cubicBezTo>
                <a:cubicBezTo>
                  <a:pt x="8829" y="9431"/>
                  <a:pt x="8863" y="9619"/>
                  <a:pt x="8873" y="10088"/>
                </a:cubicBezTo>
                <a:cubicBezTo>
                  <a:pt x="8885" y="10689"/>
                  <a:pt x="8902" y="10666"/>
                  <a:pt x="8274" y="10880"/>
                </a:cubicBezTo>
                <a:cubicBezTo>
                  <a:pt x="8132" y="10928"/>
                  <a:pt x="7950" y="10966"/>
                  <a:pt x="7868" y="10964"/>
                </a:cubicBezTo>
                <a:cubicBezTo>
                  <a:pt x="7786" y="10962"/>
                  <a:pt x="7655" y="10960"/>
                  <a:pt x="7577" y="10958"/>
                </a:cubicBezTo>
                <a:cubicBezTo>
                  <a:pt x="7461" y="10955"/>
                  <a:pt x="7412" y="10976"/>
                  <a:pt x="7295" y="11079"/>
                </a:cubicBezTo>
                <a:cubicBezTo>
                  <a:pt x="7217" y="11148"/>
                  <a:pt x="7129" y="11200"/>
                  <a:pt x="7098" y="11195"/>
                </a:cubicBezTo>
                <a:cubicBezTo>
                  <a:pt x="7068" y="11190"/>
                  <a:pt x="7001" y="11214"/>
                  <a:pt x="6949" y="11246"/>
                </a:cubicBezTo>
                <a:cubicBezTo>
                  <a:pt x="6815" y="11330"/>
                  <a:pt x="6831" y="11485"/>
                  <a:pt x="6983" y="11577"/>
                </a:cubicBezTo>
                <a:cubicBezTo>
                  <a:pt x="7051" y="11617"/>
                  <a:pt x="7103" y="11630"/>
                  <a:pt x="7116" y="11610"/>
                </a:cubicBezTo>
                <a:cubicBezTo>
                  <a:pt x="7128" y="11591"/>
                  <a:pt x="7160" y="11584"/>
                  <a:pt x="7186" y="11594"/>
                </a:cubicBezTo>
                <a:cubicBezTo>
                  <a:pt x="7213" y="11604"/>
                  <a:pt x="7245" y="11595"/>
                  <a:pt x="7258" y="11575"/>
                </a:cubicBezTo>
                <a:cubicBezTo>
                  <a:pt x="7283" y="11536"/>
                  <a:pt x="7496" y="11443"/>
                  <a:pt x="7607" y="11421"/>
                </a:cubicBezTo>
                <a:cubicBezTo>
                  <a:pt x="7643" y="11414"/>
                  <a:pt x="7693" y="11392"/>
                  <a:pt x="7717" y="11373"/>
                </a:cubicBezTo>
                <a:cubicBezTo>
                  <a:pt x="7742" y="11353"/>
                  <a:pt x="7799" y="11339"/>
                  <a:pt x="7846" y="11341"/>
                </a:cubicBezTo>
                <a:cubicBezTo>
                  <a:pt x="7892" y="11343"/>
                  <a:pt x="8032" y="11320"/>
                  <a:pt x="8157" y="11290"/>
                </a:cubicBezTo>
                <a:cubicBezTo>
                  <a:pt x="8281" y="11260"/>
                  <a:pt x="8391" y="11243"/>
                  <a:pt x="8400" y="11252"/>
                </a:cubicBezTo>
                <a:cubicBezTo>
                  <a:pt x="8410" y="11261"/>
                  <a:pt x="8460" y="11240"/>
                  <a:pt x="8513" y="11204"/>
                </a:cubicBezTo>
                <a:cubicBezTo>
                  <a:pt x="8565" y="11168"/>
                  <a:pt x="8662" y="11130"/>
                  <a:pt x="8729" y="11119"/>
                </a:cubicBezTo>
                <a:cubicBezTo>
                  <a:pt x="8795" y="11108"/>
                  <a:pt x="8863" y="11085"/>
                  <a:pt x="8881" y="11069"/>
                </a:cubicBezTo>
                <a:cubicBezTo>
                  <a:pt x="8900" y="11051"/>
                  <a:pt x="8939" y="11052"/>
                  <a:pt x="8978" y="11071"/>
                </a:cubicBezTo>
                <a:cubicBezTo>
                  <a:pt x="9045" y="11105"/>
                  <a:pt x="9273" y="11097"/>
                  <a:pt x="9313" y="11059"/>
                </a:cubicBezTo>
                <a:cubicBezTo>
                  <a:pt x="9325" y="11047"/>
                  <a:pt x="9354" y="11048"/>
                  <a:pt x="9375" y="11061"/>
                </a:cubicBezTo>
                <a:cubicBezTo>
                  <a:pt x="9455" y="11108"/>
                  <a:pt x="9521" y="11098"/>
                  <a:pt x="9575" y="11032"/>
                </a:cubicBezTo>
                <a:cubicBezTo>
                  <a:pt x="9640" y="10950"/>
                  <a:pt x="9756" y="10980"/>
                  <a:pt x="9885" y="11112"/>
                </a:cubicBezTo>
                <a:lnTo>
                  <a:pt x="9967" y="11195"/>
                </a:lnTo>
                <a:lnTo>
                  <a:pt x="9875" y="11263"/>
                </a:lnTo>
                <a:cubicBezTo>
                  <a:pt x="9826" y="11300"/>
                  <a:pt x="9785" y="11353"/>
                  <a:pt x="9785" y="11380"/>
                </a:cubicBezTo>
                <a:cubicBezTo>
                  <a:pt x="9785" y="11458"/>
                  <a:pt x="9645" y="11557"/>
                  <a:pt x="9552" y="11546"/>
                </a:cubicBezTo>
                <a:cubicBezTo>
                  <a:pt x="9471" y="11536"/>
                  <a:pt x="9237" y="11680"/>
                  <a:pt x="9276" y="11716"/>
                </a:cubicBezTo>
                <a:cubicBezTo>
                  <a:pt x="9322" y="11761"/>
                  <a:pt x="8922" y="11918"/>
                  <a:pt x="8766" y="11918"/>
                </a:cubicBezTo>
                <a:cubicBezTo>
                  <a:pt x="8714" y="11917"/>
                  <a:pt x="8652" y="11933"/>
                  <a:pt x="8627" y="11952"/>
                </a:cubicBezTo>
                <a:cubicBezTo>
                  <a:pt x="8573" y="11993"/>
                  <a:pt x="8546" y="11997"/>
                  <a:pt x="7983" y="12026"/>
                </a:cubicBezTo>
                <a:cubicBezTo>
                  <a:pt x="7627" y="12044"/>
                  <a:pt x="7524" y="12061"/>
                  <a:pt x="7446" y="12114"/>
                </a:cubicBezTo>
                <a:cubicBezTo>
                  <a:pt x="7394" y="12150"/>
                  <a:pt x="7330" y="12179"/>
                  <a:pt x="7304" y="12179"/>
                </a:cubicBezTo>
                <a:cubicBezTo>
                  <a:pt x="7232" y="12179"/>
                  <a:pt x="6987" y="12311"/>
                  <a:pt x="6871" y="12413"/>
                </a:cubicBezTo>
                <a:cubicBezTo>
                  <a:pt x="6812" y="12464"/>
                  <a:pt x="6741" y="12516"/>
                  <a:pt x="6712" y="12528"/>
                </a:cubicBezTo>
                <a:cubicBezTo>
                  <a:pt x="6606" y="12574"/>
                  <a:pt x="6496" y="12642"/>
                  <a:pt x="6419" y="12707"/>
                </a:cubicBezTo>
                <a:cubicBezTo>
                  <a:pt x="6299" y="12809"/>
                  <a:pt x="6099" y="12912"/>
                  <a:pt x="6052" y="12896"/>
                </a:cubicBezTo>
                <a:cubicBezTo>
                  <a:pt x="6029" y="12888"/>
                  <a:pt x="5983" y="12920"/>
                  <a:pt x="5951" y="12968"/>
                </a:cubicBezTo>
                <a:cubicBezTo>
                  <a:pt x="5918" y="13015"/>
                  <a:pt x="5859" y="13054"/>
                  <a:pt x="5820" y="13054"/>
                </a:cubicBezTo>
                <a:cubicBezTo>
                  <a:pt x="5727" y="13054"/>
                  <a:pt x="5437" y="13192"/>
                  <a:pt x="5415" y="13247"/>
                </a:cubicBezTo>
                <a:cubicBezTo>
                  <a:pt x="5405" y="13270"/>
                  <a:pt x="5340" y="13322"/>
                  <a:pt x="5269" y="13363"/>
                </a:cubicBezTo>
                <a:cubicBezTo>
                  <a:pt x="5198" y="13403"/>
                  <a:pt x="5075" y="13487"/>
                  <a:pt x="4995" y="13548"/>
                </a:cubicBezTo>
                <a:cubicBezTo>
                  <a:pt x="4915" y="13609"/>
                  <a:pt x="4832" y="13660"/>
                  <a:pt x="4809" y="13660"/>
                </a:cubicBezTo>
                <a:cubicBezTo>
                  <a:pt x="4787" y="13660"/>
                  <a:pt x="4739" y="13686"/>
                  <a:pt x="4702" y="13719"/>
                </a:cubicBezTo>
                <a:cubicBezTo>
                  <a:pt x="4666" y="13751"/>
                  <a:pt x="4555" y="13823"/>
                  <a:pt x="4455" y="13878"/>
                </a:cubicBezTo>
                <a:cubicBezTo>
                  <a:pt x="4356" y="13934"/>
                  <a:pt x="4235" y="14033"/>
                  <a:pt x="4187" y="14097"/>
                </a:cubicBezTo>
                <a:cubicBezTo>
                  <a:pt x="4139" y="14162"/>
                  <a:pt x="4044" y="14244"/>
                  <a:pt x="3975" y="14279"/>
                </a:cubicBezTo>
                <a:cubicBezTo>
                  <a:pt x="3907" y="14315"/>
                  <a:pt x="3850" y="14354"/>
                  <a:pt x="3850" y="14368"/>
                </a:cubicBezTo>
                <a:cubicBezTo>
                  <a:pt x="3850" y="14412"/>
                  <a:pt x="3501" y="14608"/>
                  <a:pt x="3463" y="14586"/>
                </a:cubicBezTo>
                <a:cubicBezTo>
                  <a:pt x="3443" y="14574"/>
                  <a:pt x="3435" y="14585"/>
                  <a:pt x="3446" y="14612"/>
                </a:cubicBezTo>
                <a:cubicBezTo>
                  <a:pt x="3457" y="14638"/>
                  <a:pt x="3430" y="14682"/>
                  <a:pt x="3384" y="14711"/>
                </a:cubicBezTo>
                <a:cubicBezTo>
                  <a:pt x="3339" y="14739"/>
                  <a:pt x="3232" y="14826"/>
                  <a:pt x="3144" y="14904"/>
                </a:cubicBezTo>
                <a:cubicBezTo>
                  <a:pt x="3057" y="14982"/>
                  <a:pt x="2929" y="15081"/>
                  <a:pt x="2861" y="15123"/>
                </a:cubicBezTo>
                <a:cubicBezTo>
                  <a:pt x="2793" y="15165"/>
                  <a:pt x="2607" y="15322"/>
                  <a:pt x="2448" y="15472"/>
                </a:cubicBezTo>
                <a:cubicBezTo>
                  <a:pt x="2288" y="15622"/>
                  <a:pt x="2141" y="15745"/>
                  <a:pt x="2121" y="15745"/>
                </a:cubicBezTo>
                <a:cubicBezTo>
                  <a:pt x="2101" y="15745"/>
                  <a:pt x="2062" y="15780"/>
                  <a:pt x="2032" y="15823"/>
                </a:cubicBezTo>
                <a:cubicBezTo>
                  <a:pt x="2003" y="15865"/>
                  <a:pt x="1907" y="15943"/>
                  <a:pt x="1819" y="15996"/>
                </a:cubicBezTo>
                <a:cubicBezTo>
                  <a:pt x="1731" y="16049"/>
                  <a:pt x="1663" y="16109"/>
                  <a:pt x="1667" y="16129"/>
                </a:cubicBezTo>
                <a:cubicBezTo>
                  <a:pt x="1677" y="16177"/>
                  <a:pt x="1491" y="16452"/>
                  <a:pt x="1400" y="16524"/>
                </a:cubicBezTo>
                <a:cubicBezTo>
                  <a:pt x="1361" y="16554"/>
                  <a:pt x="1326" y="16604"/>
                  <a:pt x="1321" y="16636"/>
                </a:cubicBezTo>
                <a:cubicBezTo>
                  <a:pt x="1305" y="16738"/>
                  <a:pt x="1196" y="16927"/>
                  <a:pt x="1142" y="16947"/>
                </a:cubicBezTo>
                <a:cubicBezTo>
                  <a:pt x="1096" y="16964"/>
                  <a:pt x="1008" y="17112"/>
                  <a:pt x="1016" y="17160"/>
                </a:cubicBezTo>
                <a:cubicBezTo>
                  <a:pt x="1024" y="17210"/>
                  <a:pt x="740" y="17552"/>
                  <a:pt x="657" y="17590"/>
                </a:cubicBezTo>
                <a:cubicBezTo>
                  <a:pt x="604" y="17615"/>
                  <a:pt x="547" y="17672"/>
                  <a:pt x="529" y="17717"/>
                </a:cubicBezTo>
                <a:cubicBezTo>
                  <a:pt x="511" y="17762"/>
                  <a:pt x="480" y="17798"/>
                  <a:pt x="460" y="17798"/>
                </a:cubicBezTo>
                <a:cubicBezTo>
                  <a:pt x="440" y="17798"/>
                  <a:pt x="423" y="17826"/>
                  <a:pt x="423" y="17860"/>
                </a:cubicBezTo>
                <a:cubicBezTo>
                  <a:pt x="423" y="17954"/>
                  <a:pt x="316" y="18139"/>
                  <a:pt x="269" y="18125"/>
                </a:cubicBezTo>
                <a:cubicBezTo>
                  <a:pt x="262" y="18122"/>
                  <a:pt x="257" y="18078"/>
                  <a:pt x="251" y="18014"/>
                </a:cubicBezTo>
                <a:cubicBezTo>
                  <a:pt x="252" y="18878"/>
                  <a:pt x="252" y="19672"/>
                  <a:pt x="253" y="20413"/>
                </a:cubicBezTo>
                <a:lnTo>
                  <a:pt x="317" y="20420"/>
                </a:lnTo>
                <a:cubicBezTo>
                  <a:pt x="385" y="20427"/>
                  <a:pt x="489" y="20436"/>
                  <a:pt x="547" y="20439"/>
                </a:cubicBezTo>
                <a:cubicBezTo>
                  <a:pt x="755" y="20449"/>
                  <a:pt x="883" y="20491"/>
                  <a:pt x="1351" y="20708"/>
                </a:cubicBezTo>
                <a:cubicBezTo>
                  <a:pt x="1567" y="20808"/>
                  <a:pt x="1635" y="20826"/>
                  <a:pt x="1675" y="20795"/>
                </a:cubicBezTo>
                <a:cubicBezTo>
                  <a:pt x="1737" y="20745"/>
                  <a:pt x="1783" y="20802"/>
                  <a:pt x="1783" y="20932"/>
                </a:cubicBezTo>
                <a:cubicBezTo>
                  <a:pt x="1784" y="20981"/>
                  <a:pt x="1808" y="21049"/>
                  <a:pt x="1838" y="21083"/>
                </a:cubicBezTo>
                <a:cubicBezTo>
                  <a:pt x="1888" y="21141"/>
                  <a:pt x="2017" y="21403"/>
                  <a:pt x="2062" y="21541"/>
                </a:cubicBezTo>
                <a:cubicBezTo>
                  <a:pt x="2080" y="21597"/>
                  <a:pt x="2818" y="21600"/>
                  <a:pt x="16903" y="21600"/>
                </a:cubicBezTo>
                <a:lnTo>
                  <a:pt x="19666" y="21600"/>
                </a:lnTo>
                <a:lnTo>
                  <a:pt x="19849" y="21434"/>
                </a:lnTo>
                <a:cubicBezTo>
                  <a:pt x="19949" y="21342"/>
                  <a:pt x="20031" y="21278"/>
                  <a:pt x="20031" y="21291"/>
                </a:cubicBezTo>
                <a:cubicBezTo>
                  <a:pt x="20032" y="21303"/>
                  <a:pt x="20048" y="21288"/>
                  <a:pt x="20067" y="21257"/>
                </a:cubicBezTo>
                <a:cubicBezTo>
                  <a:pt x="20092" y="21216"/>
                  <a:pt x="20081" y="21168"/>
                  <a:pt x="20027" y="21081"/>
                </a:cubicBezTo>
                <a:cubicBezTo>
                  <a:pt x="19986" y="21014"/>
                  <a:pt x="19965" y="20961"/>
                  <a:pt x="19980" y="20961"/>
                </a:cubicBezTo>
                <a:cubicBezTo>
                  <a:pt x="19995" y="20961"/>
                  <a:pt x="19970" y="20924"/>
                  <a:pt x="19926" y="20879"/>
                </a:cubicBezTo>
                <a:cubicBezTo>
                  <a:pt x="19882" y="20834"/>
                  <a:pt x="19857" y="20780"/>
                  <a:pt x="19871" y="20760"/>
                </a:cubicBezTo>
                <a:cubicBezTo>
                  <a:pt x="19884" y="20739"/>
                  <a:pt x="19875" y="20700"/>
                  <a:pt x="19851" y="20673"/>
                </a:cubicBezTo>
                <a:cubicBezTo>
                  <a:pt x="19828" y="20645"/>
                  <a:pt x="19819" y="20613"/>
                  <a:pt x="19831" y="20601"/>
                </a:cubicBezTo>
                <a:cubicBezTo>
                  <a:pt x="19844" y="20589"/>
                  <a:pt x="19832" y="20555"/>
                  <a:pt x="19805" y="20526"/>
                </a:cubicBezTo>
                <a:cubicBezTo>
                  <a:pt x="19758" y="20474"/>
                  <a:pt x="19716" y="20345"/>
                  <a:pt x="19698" y="20195"/>
                </a:cubicBezTo>
                <a:cubicBezTo>
                  <a:pt x="19693" y="20152"/>
                  <a:pt x="19670" y="20100"/>
                  <a:pt x="19647" y="20079"/>
                </a:cubicBezTo>
                <a:cubicBezTo>
                  <a:pt x="19625" y="20057"/>
                  <a:pt x="19606" y="20000"/>
                  <a:pt x="19605" y="19953"/>
                </a:cubicBezTo>
                <a:cubicBezTo>
                  <a:pt x="19604" y="19906"/>
                  <a:pt x="19582" y="19811"/>
                  <a:pt x="19556" y="19741"/>
                </a:cubicBezTo>
                <a:cubicBezTo>
                  <a:pt x="19466" y="19500"/>
                  <a:pt x="19619" y="19553"/>
                  <a:pt x="19961" y="19881"/>
                </a:cubicBezTo>
                <a:cubicBezTo>
                  <a:pt x="20175" y="20085"/>
                  <a:pt x="20348" y="20297"/>
                  <a:pt x="20348" y="20352"/>
                </a:cubicBezTo>
                <a:cubicBezTo>
                  <a:pt x="20348" y="20371"/>
                  <a:pt x="20371" y="20379"/>
                  <a:pt x="20398" y="20369"/>
                </a:cubicBezTo>
                <a:cubicBezTo>
                  <a:pt x="20427" y="20358"/>
                  <a:pt x="20466" y="20380"/>
                  <a:pt x="20489" y="20420"/>
                </a:cubicBezTo>
                <a:cubicBezTo>
                  <a:pt x="20511" y="20459"/>
                  <a:pt x="20541" y="20484"/>
                  <a:pt x="20556" y="20475"/>
                </a:cubicBezTo>
                <a:cubicBezTo>
                  <a:pt x="20572" y="20466"/>
                  <a:pt x="20642" y="20473"/>
                  <a:pt x="20711" y="20492"/>
                </a:cubicBezTo>
                <a:cubicBezTo>
                  <a:pt x="20816" y="20519"/>
                  <a:pt x="20860" y="20514"/>
                  <a:pt x="20970" y="20455"/>
                </a:cubicBezTo>
                <a:cubicBezTo>
                  <a:pt x="21042" y="20416"/>
                  <a:pt x="21131" y="20391"/>
                  <a:pt x="21168" y="20400"/>
                </a:cubicBezTo>
                <a:cubicBezTo>
                  <a:pt x="21208" y="20410"/>
                  <a:pt x="21267" y="20385"/>
                  <a:pt x="21319" y="20335"/>
                </a:cubicBezTo>
                <a:cubicBezTo>
                  <a:pt x="21366" y="20290"/>
                  <a:pt x="21431" y="20254"/>
                  <a:pt x="21463" y="20254"/>
                </a:cubicBezTo>
                <a:cubicBezTo>
                  <a:pt x="21501" y="20254"/>
                  <a:pt x="21514" y="20236"/>
                  <a:pt x="21500" y="20202"/>
                </a:cubicBezTo>
                <a:cubicBezTo>
                  <a:pt x="21488" y="20173"/>
                  <a:pt x="21503" y="20142"/>
                  <a:pt x="21532" y="20131"/>
                </a:cubicBezTo>
                <a:cubicBezTo>
                  <a:pt x="21600" y="20107"/>
                  <a:pt x="21600" y="20052"/>
                  <a:pt x="21532" y="20052"/>
                </a:cubicBezTo>
                <a:cubicBezTo>
                  <a:pt x="21452" y="20052"/>
                  <a:pt x="21356" y="19851"/>
                  <a:pt x="21402" y="19780"/>
                </a:cubicBezTo>
                <a:cubicBezTo>
                  <a:pt x="21432" y="19734"/>
                  <a:pt x="21421" y="19702"/>
                  <a:pt x="21352" y="19627"/>
                </a:cubicBezTo>
                <a:cubicBezTo>
                  <a:pt x="21238" y="19501"/>
                  <a:pt x="21242" y="19505"/>
                  <a:pt x="21036" y="19320"/>
                </a:cubicBezTo>
                <a:cubicBezTo>
                  <a:pt x="20938" y="19232"/>
                  <a:pt x="20826" y="19121"/>
                  <a:pt x="20788" y="19073"/>
                </a:cubicBezTo>
                <a:cubicBezTo>
                  <a:pt x="20749" y="19025"/>
                  <a:pt x="20683" y="18969"/>
                  <a:pt x="20641" y="18947"/>
                </a:cubicBezTo>
                <a:cubicBezTo>
                  <a:pt x="20599" y="18926"/>
                  <a:pt x="20555" y="18880"/>
                  <a:pt x="20543" y="18845"/>
                </a:cubicBezTo>
                <a:cubicBezTo>
                  <a:pt x="20532" y="18809"/>
                  <a:pt x="20468" y="18756"/>
                  <a:pt x="20402" y="18726"/>
                </a:cubicBezTo>
                <a:cubicBezTo>
                  <a:pt x="20237" y="18651"/>
                  <a:pt x="20144" y="18528"/>
                  <a:pt x="20144" y="18385"/>
                </a:cubicBezTo>
                <a:cubicBezTo>
                  <a:pt x="20144" y="18319"/>
                  <a:pt x="20119" y="18239"/>
                  <a:pt x="20088" y="18207"/>
                </a:cubicBezTo>
                <a:cubicBezTo>
                  <a:pt x="20038" y="18155"/>
                  <a:pt x="20038" y="18141"/>
                  <a:pt x="20093" y="18064"/>
                </a:cubicBezTo>
                <a:cubicBezTo>
                  <a:pt x="20126" y="18017"/>
                  <a:pt x="20189" y="17947"/>
                  <a:pt x="20232" y="17907"/>
                </a:cubicBezTo>
                <a:cubicBezTo>
                  <a:pt x="20306" y="17838"/>
                  <a:pt x="20307" y="17825"/>
                  <a:pt x="20262" y="17682"/>
                </a:cubicBezTo>
                <a:cubicBezTo>
                  <a:pt x="20236" y="17598"/>
                  <a:pt x="20173" y="17483"/>
                  <a:pt x="20123" y="17426"/>
                </a:cubicBezTo>
                <a:cubicBezTo>
                  <a:pt x="20072" y="17369"/>
                  <a:pt x="20030" y="17305"/>
                  <a:pt x="20030" y="17285"/>
                </a:cubicBezTo>
                <a:cubicBezTo>
                  <a:pt x="20030" y="17231"/>
                  <a:pt x="19826" y="16831"/>
                  <a:pt x="19787" y="16808"/>
                </a:cubicBezTo>
                <a:cubicBezTo>
                  <a:pt x="19768" y="16797"/>
                  <a:pt x="19743" y="16742"/>
                  <a:pt x="19730" y="16686"/>
                </a:cubicBezTo>
                <a:cubicBezTo>
                  <a:pt x="19710" y="16602"/>
                  <a:pt x="19729" y="16551"/>
                  <a:pt x="19838" y="16401"/>
                </a:cubicBezTo>
                <a:cubicBezTo>
                  <a:pt x="19910" y="16301"/>
                  <a:pt x="19983" y="16227"/>
                  <a:pt x="20000" y="16237"/>
                </a:cubicBezTo>
                <a:cubicBezTo>
                  <a:pt x="20017" y="16246"/>
                  <a:pt x="20046" y="16216"/>
                  <a:pt x="20064" y="16169"/>
                </a:cubicBezTo>
                <a:cubicBezTo>
                  <a:pt x="20093" y="16097"/>
                  <a:pt x="20083" y="16068"/>
                  <a:pt x="19998" y="15979"/>
                </a:cubicBezTo>
                <a:cubicBezTo>
                  <a:pt x="19937" y="15916"/>
                  <a:pt x="19904" y="15849"/>
                  <a:pt x="19914" y="15812"/>
                </a:cubicBezTo>
                <a:cubicBezTo>
                  <a:pt x="19925" y="15772"/>
                  <a:pt x="19899" y="15732"/>
                  <a:pt x="19840" y="15695"/>
                </a:cubicBezTo>
                <a:cubicBezTo>
                  <a:pt x="19791" y="15664"/>
                  <a:pt x="19742" y="15613"/>
                  <a:pt x="19731" y="15582"/>
                </a:cubicBezTo>
                <a:cubicBezTo>
                  <a:pt x="19718" y="15542"/>
                  <a:pt x="19672" y="15524"/>
                  <a:pt x="19576" y="15523"/>
                </a:cubicBezTo>
                <a:cubicBezTo>
                  <a:pt x="19491" y="15522"/>
                  <a:pt x="19401" y="15494"/>
                  <a:pt x="19341" y="15449"/>
                </a:cubicBezTo>
                <a:cubicBezTo>
                  <a:pt x="19288" y="15409"/>
                  <a:pt x="19231" y="15384"/>
                  <a:pt x="19215" y="15394"/>
                </a:cubicBezTo>
                <a:cubicBezTo>
                  <a:pt x="19198" y="15403"/>
                  <a:pt x="19163" y="15369"/>
                  <a:pt x="19135" y="15317"/>
                </a:cubicBezTo>
                <a:cubicBezTo>
                  <a:pt x="19106" y="15265"/>
                  <a:pt x="19045" y="15185"/>
                  <a:pt x="18999" y="15139"/>
                </a:cubicBezTo>
                <a:cubicBezTo>
                  <a:pt x="18839" y="14981"/>
                  <a:pt x="18683" y="14770"/>
                  <a:pt x="18703" y="14740"/>
                </a:cubicBezTo>
                <a:cubicBezTo>
                  <a:pt x="18714" y="14723"/>
                  <a:pt x="18698" y="14701"/>
                  <a:pt x="18668" y="14690"/>
                </a:cubicBezTo>
                <a:cubicBezTo>
                  <a:pt x="18637" y="14679"/>
                  <a:pt x="18624" y="14652"/>
                  <a:pt x="18638" y="14630"/>
                </a:cubicBezTo>
                <a:cubicBezTo>
                  <a:pt x="18652" y="14608"/>
                  <a:pt x="18648" y="14600"/>
                  <a:pt x="18628" y="14612"/>
                </a:cubicBezTo>
                <a:cubicBezTo>
                  <a:pt x="18609" y="14623"/>
                  <a:pt x="18539" y="14580"/>
                  <a:pt x="18474" y="14516"/>
                </a:cubicBezTo>
                <a:cubicBezTo>
                  <a:pt x="18409" y="14452"/>
                  <a:pt x="18368" y="14400"/>
                  <a:pt x="18383" y="14400"/>
                </a:cubicBezTo>
                <a:cubicBezTo>
                  <a:pt x="18397" y="14400"/>
                  <a:pt x="18309" y="14327"/>
                  <a:pt x="18186" y="14238"/>
                </a:cubicBezTo>
                <a:cubicBezTo>
                  <a:pt x="18064" y="14149"/>
                  <a:pt x="17869" y="13988"/>
                  <a:pt x="17753" y="13880"/>
                </a:cubicBezTo>
                <a:cubicBezTo>
                  <a:pt x="17638" y="13772"/>
                  <a:pt x="17475" y="13642"/>
                  <a:pt x="17391" y="13591"/>
                </a:cubicBezTo>
                <a:cubicBezTo>
                  <a:pt x="17244" y="13502"/>
                  <a:pt x="17027" y="13279"/>
                  <a:pt x="17027" y="13216"/>
                </a:cubicBezTo>
                <a:cubicBezTo>
                  <a:pt x="17027" y="13199"/>
                  <a:pt x="17006" y="13190"/>
                  <a:pt x="16979" y="13196"/>
                </a:cubicBezTo>
                <a:cubicBezTo>
                  <a:pt x="16914" y="13209"/>
                  <a:pt x="16562" y="12989"/>
                  <a:pt x="16587" y="12950"/>
                </a:cubicBezTo>
                <a:cubicBezTo>
                  <a:pt x="16598" y="12933"/>
                  <a:pt x="16576" y="12920"/>
                  <a:pt x="16537" y="12920"/>
                </a:cubicBezTo>
                <a:cubicBezTo>
                  <a:pt x="16499" y="12920"/>
                  <a:pt x="16381" y="12851"/>
                  <a:pt x="16274" y="12768"/>
                </a:cubicBezTo>
                <a:cubicBezTo>
                  <a:pt x="16166" y="12684"/>
                  <a:pt x="16065" y="12616"/>
                  <a:pt x="16049" y="12615"/>
                </a:cubicBezTo>
                <a:cubicBezTo>
                  <a:pt x="16000" y="12614"/>
                  <a:pt x="15861" y="12459"/>
                  <a:pt x="15861" y="12404"/>
                </a:cubicBezTo>
                <a:cubicBezTo>
                  <a:pt x="15861" y="12375"/>
                  <a:pt x="15878" y="12341"/>
                  <a:pt x="15898" y="12330"/>
                </a:cubicBezTo>
                <a:cubicBezTo>
                  <a:pt x="15918" y="12318"/>
                  <a:pt x="15923" y="12294"/>
                  <a:pt x="15911" y="12275"/>
                </a:cubicBezTo>
                <a:cubicBezTo>
                  <a:pt x="15899" y="12257"/>
                  <a:pt x="15922" y="12233"/>
                  <a:pt x="15963" y="12223"/>
                </a:cubicBezTo>
                <a:cubicBezTo>
                  <a:pt x="16049" y="12202"/>
                  <a:pt x="16074" y="12141"/>
                  <a:pt x="16067" y="11964"/>
                </a:cubicBezTo>
                <a:cubicBezTo>
                  <a:pt x="16063" y="11870"/>
                  <a:pt x="16081" y="11820"/>
                  <a:pt x="16130" y="11786"/>
                </a:cubicBezTo>
                <a:cubicBezTo>
                  <a:pt x="16167" y="11760"/>
                  <a:pt x="16192" y="11731"/>
                  <a:pt x="16186" y="11722"/>
                </a:cubicBezTo>
                <a:cubicBezTo>
                  <a:pt x="16162" y="11689"/>
                  <a:pt x="16225" y="11487"/>
                  <a:pt x="16277" y="11431"/>
                </a:cubicBezTo>
                <a:cubicBezTo>
                  <a:pt x="16307" y="11398"/>
                  <a:pt x="16322" y="11361"/>
                  <a:pt x="16310" y="11350"/>
                </a:cubicBezTo>
                <a:cubicBezTo>
                  <a:pt x="16274" y="11316"/>
                  <a:pt x="16431" y="11130"/>
                  <a:pt x="16480" y="11149"/>
                </a:cubicBezTo>
                <a:cubicBezTo>
                  <a:pt x="16514" y="11161"/>
                  <a:pt x="16522" y="11123"/>
                  <a:pt x="16513" y="11000"/>
                </a:cubicBezTo>
                <a:cubicBezTo>
                  <a:pt x="16506" y="10910"/>
                  <a:pt x="16515" y="10826"/>
                  <a:pt x="16534" y="10815"/>
                </a:cubicBezTo>
                <a:cubicBezTo>
                  <a:pt x="16554" y="10803"/>
                  <a:pt x="16546" y="10756"/>
                  <a:pt x="16513" y="10696"/>
                </a:cubicBezTo>
                <a:cubicBezTo>
                  <a:pt x="16462" y="10600"/>
                  <a:pt x="16467" y="10427"/>
                  <a:pt x="16525" y="10295"/>
                </a:cubicBezTo>
                <a:cubicBezTo>
                  <a:pt x="16538" y="10267"/>
                  <a:pt x="16549" y="10192"/>
                  <a:pt x="16549" y="10127"/>
                </a:cubicBezTo>
                <a:cubicBezTo>
                  <a:pt x="16550" y="10047"/>
                  <a:pt x="16566" y="10009"/>
                  <a:pt x="16602" y="10009"/>
                </a:cubicBezTo>
                <a:cubicBezTo>
                  <a:pt x="16631" y="10009"/>
                  <a:pt x="16674" y="9972"/>
                  <a:pt x="16698" y="9926"/>
                </a:cubicBezTo>
                <a:cubicBezTo>
                  <a:pt x="16734" y="9857"/>
                  <a:pt x="16732" y="9833"/>
                  <a:pt x="16688" y="9786"/>
                </a:cubicBezTo>
                <a:cubicBezTo>
                  <a:pt x="16654" y="9750"/>
                  <a:pt x="16647" y="9722"/>
                  <a:pt x="16670" y="9708"/>
                </a:cubicBezTo>
                <a:cubicBezTo>
                  <a:pt x="16695" y="9693"/>
                  <a:pt x="16695" y="9658"/>
                  <a:pt x="16670" y="9596"/>
                </a:cubicBezTo>
                <a:cubicBezTo>
                  <a:pt x="16641" y="9524"/>
                  <a:pt x="16646" y="9498"/>
                  <a:pt x="16694" y="9464"/>
                </a:cubicBezTo>
                <a:cubicBezTo>
                  <a:pt x="16735" y="9436"/>
                  <a:pt x="16745" y="9404"/>
                  <a:pt x="16726" y="9362"/>
                </a:cubicBezTo>
                <a:cubicBezTo>
                  <a:pt x="16710" y="9329"/>
                  <a:pt x="16694" y="9276"/>
                  <a:pt x="16691" y="9243"/>
                </a:cubicBezTo>
                <a:cubicBezTo>
                  <a:pt x="16687" y="9210"/>
                  <a:pt x="16654" y="9152"/>
                  <a:pt x="16618" y="9114"/>
                </a:cubicBezTo>
                <a:cubicBezTo>
                  <a:pt x="16554" y="9047"/>
                  <a:pt x="16553" y="9042"/>
                  <a:pt x="16614" y="8999"/>
                </a:cubicBezTo>
                <a:cubicBezTo>
                  <a:pt x="16695" y="8943"/>
                  <a:pt x="16711" y="8776"/>
                  <a:pt x="16640" y="8724"/>
                </a:cubicBezTo>
                <a:cubicBezTo>
                  <a:pt x="16592" y="8689"/>
                  <a:pt x="16596" y="8676"/>
                  <a:pt x="16666" y="8614"/>
                </a:cubicBezTo>
                <a:cubicBezTo>
                  <a:pt x="16760" y="8530"/>
                  <a:pt x="16762" y="8514"/>
                  <a:pt x="16692" y="8465"/>
                </a:cubicBezTo>
                <a:cubicBezTo>
                  <a:pt x="16637" y="8427"/>
                  <a:pt x="16610" y="8262"/>
                  <a:pt x="16595" y="7875"/>
                </a:cubicBezTo>
                <a:cubicBezTo>
                  <a:pt x="16588" y="7707"/>
                  <a:pt x="16568" y="7644"/>
                  <a:pt x="16496" y="7562"/>
                </a:cubicBezTo>
                <a:cubicBezTo>
                  <a:pt x="16420" y="7476"/>
                  <a:pt x="16382" y="7460"/>
                  <a:pt x="16251" y="7462"/>
                </a:cubicBezTo>
                <a:cubicBezTo>
                  <a:pt x="16165" y="7463"/>
                  <a:pt x="16078" y="7454"/>
                  <a:pt x="16058" y="7442"/>
                </a:cubicBezTo>
                <a:cubicBezTo>
                  <a:pt x="16037" y="7430"/>
                  <a:pt x="15981" y="7416"/>
                  <a:pt x="15932" y="7412"/>
                </a:cubicBezTo>
                <a:cubicBezTo>
                  <a:pt x="15761" y="7399"/>
                  <a:pt x="15490" y="7370"/>
                  <a:pt x="15423" y="7358"/>
                </a:cubicBezTo>
                <a:cubicBezTo>
                  <a:pt x="15357" y="7345"/>
                  <a:pt x="15291" y="7240"/>
                  <a:pt x="15320" y="7193"/>
                </a:cubicBezTo>
                <a:cubicBezTo>
                  <a:pt x="15327" y="7181"/>
                  <a:pt x="15702" y="7169"/>
                  <a:pt x="16153" y="7167"/>
                </a:cubicBezTo>
                <a:cubicBezTo>
                  <a:pt x="16604" y="7165"/>
                  <a:pt x="16986" y="7151"/>
                  <a:pt x="17002" y="7136"/>
                </a:cubicBezTo>
                <a:cubicBezTo>
                  <a:pt x="17018" y="7121"/>
                  <a:pt x="17021" y="7069"/>
                  <a:pt x="17008" y="7021"/>
                </a:cubicBezTo>
                <a:cubicBezTo>
                  <a:pt x="16989" y="6948"/>
                  <a:pt x="16959" y="6930"/>
                  <a:pt x="16821" y="6910"/>
                </a:cubicBezTo>
                <a:cubicBezTo>
                  <a:pt x="16730" y="6897"/>
                  <a:pt x="16582" y="6887"/>
                  <a:pt x="16490" y="6887"/>
                </a:cubicBezTo>
                <a:cubicBezTo>
                  <a:pt x="16311" y="6889"/>
                  <a:pt x="16240" y="6842"/>
                  <a:pt x="16203" y="6695"/>
                </a:cubicBezTo>
                <a:cubicBezTo>
                  <a:pt x="16174" y="6583"/>
                  <a:pt x="16016" y="6401"/>
                  <a:pt x="15979" y="6436"/>
                </a:cubicBezTo>
                <a:cubicBezTo>
                  <a:pt x="15963" y="6452"/>
                  <a:pt x="15978" y="6479"/>
                  <a:pt x="16012" y="6497"/>
                </a:cubicBezTo>
                <a:cubicBezTo>
                  <a:pt x="16079" y="6533"/>
                  <a:pt x="16097" y="6711"/>
                  <a:pt x="16037" y="6746"/>
                </a:cubicBezTo>
                <a:cubicBezTo>
                  <a:pt x="16017" y="6758"/>
                  <a:pt x="16005" y="6792"/>
                  <a:pt x="16011" y="6823"/>
                </a:cubicBezTo>
                <a:cubicBezTo>
                  <a:pt x="16018" y="6863"/>
                  <a:pt x="15995" y="6879"/>
                  <a:pt x="15932" y="6879"/>
                </a:cubicBezTo>
                <a:cubicBezTo>
                  <a:pt x="15852" y="6879"/>
                  <a:pt x="15845" y="6868"/>
                  <a:pt x="15855" y="6758"/>
                </a:cubicBezTo>
                <a:cubicBezTo>
                  <a:pt x="15863" y="6672"/>
                  <a:pt x="15850" y="6630"/>
                  <a:pt x="15810" y="6616"/>
                </a:cubicBezTo>
                <a:cubicBezTo>
                  <a:pt x="15778" y="6604"/>
                  <a:pt x="15755" y="6556"/>
                  <a:pt x="15755" y="6498"/>
                </a:cubicBezTo>
                <a:cubicBezTo>
                  <a:pt x="15755" y="6425"/>
                  <a:pt x="15735" y="6395"/>
                  <a:pt x="15678" y="6380"/>
                </a:cubicBezTo>
                <a:cubicBezTo>
                  <a:pt x="15635" y="6370"/>
                  <a:pt x="15611" y="6351"/>
                  <a:pt x="15624" y="6338"/>
                </a:cubicBezTo>
                <a:cubicBezTo>
                  <a:pt x="15637" y="6325"/>
                  <a:pt x="15626" y="6298"/>
                  <a:pt x="15598" y="6277"/>
                </a:cubicBezTo>
                <a:cubicBezTo>
                  <a:pt x="15570" y="6257"/>
                  <a:pt x="15542" y="6219"/>
                  <a:pt x="15536" y="6194"/>
                </a:cubicBezTo>
                <a:cubicBezTo>
                  <a:pt x="15530" y="6169"/>
                  <a:pt x="15471" y="6096"/>
                  <a:pt x="15404" y="6033"/>
                </a:cubicBezTo>
                <a:cubicBezTo>
                  <a:pt x="15338" y="5970"/>
                  <a:pt x="15281" y="5887"/>
                  <a:pt x="15278" y="5848"/>
                </a:cubicBezTo>
                <a:cubicBezTo>
                  <a:pt x="15275" y="5808"/>
                  <a:pt x="15241" y="5755"/>
                  <a:pt x="15204" y="5729"/>
                </a:cubicBezTo>
                <a:cubicBezTo>
                  <a:pt x="15167" y="5703"/>
                  <a:pt x="15142" y="5659"/>
                  <a:pt x="15148" y="5632"/>
                </a:cubicBezTo>
                <a:cubicBezTo>
                  <a:pt x="15154" y="5605"/>
                  <a:pt x="15145" y="5588"/>
                  <a:pt x="15130" y="5593"/>
                </a:cubicBezTo>
                <a:cubicBezTo>
                  <a:pt x="15086" y="5606"/>
                  <a:pt x="14801" y="5345"/>
                  <a:pt x="14801" y="5291"/>
                </a:cubicBezTo>
                <a:cubicBezTo>
                  <a:pt x="14801" y="5264"/>
                  <a:pt x="14785" y="5254"/>
                  <a:pt x="14761" y="5267"/>
                </a:cubicBezTo>
                <a:cubicBezTo>
                  <a:pt x="14739" y="5281"/>
                  <a:pt x="14700" y="5266"/>
                  <a:pt x="14676" y="5234"/>
                </a:cubicBezTo>
                <a:cubicBezTo>
                  <a:pt x="14651" y="5202"/>
                  <a:pt x="14602" y="5170"/>
                  <a:pt x="14567" y="5164"/>
                </a:cubicBezTo>
                <a:cubicBezTo>
                  <a:pt x="14531" y="5157"/>
                  <a:pt x="14493" y="5149"/>
                  <a:pt x="14484" y="5145"/>
                </a:cubicBezTo>
                <a:cubicBezTo>
                  <a:pt x="14474" y="5142"/>
                  <a:pt x="14451" y="5137"/>
                  <a:pt x="14431" y="5133"/>
                </a:cubicBezTo>
                <a:cubicBezTo>
                  <a:pt x="14354" y="5119"/>
                  <a:pt x="14206" y="5049"/>
                  <a:pt x="14184" y="5014"/>
                </a:cubicBezTo>
                <a:cubicBezTo>
                  <a:pt x="14171" y="4994"/>
                  <a:pt x="14146" y="4986"/>
                  <a:pt x="14128" y="4997"/>
                </a:cubicBezTo>
                <a:cubicBezTo>
                  <a:pt x="14109" y="5008"/>
                  <a:pt x="14086" y="4993"/>
                  <a:pt x="14074" y="4964"/>
                </a:cubicBezTo>
                <a:cubicBezTo>
                  <a:pt x="14063" y="4935"/>
                  <a:pt x="14040" y="4919"/>
                  <a:pt x="14025" y="4928"/>
                </a:cubicBezTo>
                <a:cubicBezTo>
                  <a:pt x="14010" y="4937"/>
                  <a:pt x="13943" y="4909"/>
                  <a:pt x="13877" y="4866"/>
                </a:cubicBezTo>
                <a:cubicBezTo>
                  <a:pt x="13789" y="4809"/>
                  <a:pt x="13734" y="4795"/>
                  <a:pt x="13679" y="4814"/>
                </a:cubicBezTo>
                <a:cubicBezTo>
                  <a:pt x="13596" y="4843"/>
                  <a:pt x="13546" y="4801"/>
                  <a:pt x="13587" y="4737"/>
                </a:cubicBezTo>
                <a:cubicBezTo>
                  <a:pt x="13605" y="4709"/>
                  <a:pt x="13593" y="4707"/>
                  <a:pt x="13545" y="4729"/>
                </a:cubicBezTo>
                <a:cubicBezTo>
                  <a:pt x="13463" y="4765"/>
                  <a:pt x="13080" y="4768"/>
                  <a:pt x="12985" y="4733"/>
                </a:cubicBezTo>
                <a:cubicBezTo>
                  <a:pt x="12934" y="4714"/>
                  <a:pt x="12927" y="4698"/>
                  <a:pt x="12959" y="4668"/>
                </a:cubicBezTo>
                <a:cubicBezTo>
                  <a:pt x="13017" y="4613"/>
                  <a:pt x="13010" y="4564"/>
                  <a:pt x="12948" y="4587"/>
                </a:cubicBezTo>
                <a:cubicBezTo>
                  <a:pt x="12866" y="4617"/>
                  <a:pt x="12835" y="4513"/>
                  <a:pt x="12846" y="4240"/>
                </a:cubicBezTo>
                <a:cubicBezTo>
                  <a:pt x="12854" y="4050"/>
                  <a:pt x="12843" y="3975"/>
                  <a:pt x="12801" y="3931"/>
                </a:cubicBezTo>
                <a:cubicBezTo>
                  <a:pt x="12751" y="3878"/>
                  <a:pt x="12752" y="3870"/>
                  <a:pt x="12817" y="3831"/>
                </a:cubicBezTo>
                <a:cubicBezTo>
                  <a:pt x="12899" y="3782"/>
                  <a:pt x="12880" y="3700"/>
                  <a:pt x="12786" y="3700"/>
                </a:cubicBezTo>
                <a:cubicBezTo>
                  <a:pt x="12714" y="3700"/>
                  <a:pt x="12664" y="3647"/>
                  <a:pt x="12711" y="3619"/>
                </a:cubicBezTo>
                <a:cubicBezTo>
                  <a:pt x="12743" y="3600"/>
                  <a:pt x="12740" y="3398"/>
                  <a:pt x="12701" y="2994"/>
                </a:cubicBezTo>
                <a:cubicBezTo>
                  <a:pt x="12688" y="2855"/>
                  <a:pt x="12676" y="2677"/>
                  <a:pt x="12673" y="2599"/>
                </a:cubicBezTo>
                <a:cubicBezTo>
                  <a:pt x="12668" y="2477"/>
                  <a:pt x="12652" y="2450"/>
                  <a:pt x="12561" y="2408"/>
                </a:cubicBezTo>
                <a:cubicBezTo>
                  <a:pt x="12503" y="2381"/>
                  <a:pt x="12445" y="2365"/>
                  <a:pt x="12433" y="2372"/>
                </a:cubicBezTo>
                <a:cubicBezTo>
                  <a:pt x="12421" y="2379"/>
                  <a:pt x="12408" y="2464"/>
                  <a:pt x="12404" y="2561"/>
                </a:cubicBezTo>
                <a:cubicBezTo>
                  <a:pt x="12401" y="2658"/>
                  <a:pt x="12391" y="2743"/>
                  <a:pt x="12383" y="2751"/>
                </a:cubicBezTo>
                <a:cubicBezTo>
                  <a:pt x="12375" y="2759"/>
                  <a:pt x="12384" y="2803"/>
                  <a:pt x="12402" y="2849"/>
                </a:cubicBezTo>
                <a:cubicBezTo>
                  <a:pt x="12421" y="2895"/>
                  <a:pt x="12424" y="2949"/>
                  <a:pt x="12410" y="2971"/>
                </a:cubicBezTo>
                <a:cubicBezTo>
                  <a:pt x="12373" y="3028"/>
                  <a:pt x="12374" y="3205"/>
                  <a:pt x="12413" y="3256"/>
                </a:cubicBezTo>
                <a:cubicBezTo>
                  <a:pt x="12433" y="3283"/>
                  <a:pt x="12431" y="3313"/>
                  <a:pt x="12407" y="3336"/>
                </a:cubicBezTo>
                <a:cubicBezTo>
                  <a:pt x="12379" y="3363"/>
                  <a:pt x="12384" y="3395"/>
                  <a:pt x="12424" y="3452"/>
                </a:cubicBezTo>
                <a:cubicBezTo>
                  <a:pt x="12455" y="3499"/>
                  <a:pt x="12469" y="3564"/>
                  <a:pt x="12457" y="3611"/>
                </a:cubicBezTo>
                <a:cubicBezTo>
                  <a:pt x="12445" y="3654"/>
                  <a:pt x="12446" y="3700"/>
                  <a:pt x="12460" y="3713"/>
                </a:cubicBezTo>
                <a:cubicBezTo>
                  <a:pt x="12507" y="3758"/>
                  <a:pt x="12504" y="3871"/>
                  <a:pt x="12454" y="3889"/>
                </a:cubicBezTo>
                <a:cubicBezTo>
                  <a:pt x="12414" y="3904"/>
                  <a:pt x="12411" y="3927"/>
                  <a:pt x="12439" y="3997"/>
                </a:cubicBezTo>
                <a:cubicBezTo>
                  <a:pt x="12459" y="4047"/>
                  <a:pt x="12481" y="4166"/>
                  <a:pt x="12488" y="4263"/>
                </a:cubicBezTo>
                <a:cubicBezTo>
                  <a:pt x="12500" y="4432"/>
                  <a:pt x="12495" y="4444"/>
                  <a:pt x="12358" y="4556"/>
                </a:cubicBezTo>
                <a:cubicBezTo>
                  <a:pt x="12280" y="4619"/>
                  <a:pt x="12225" y="4686"/>
                  <a:pt x="12236" y="4703"/>
                </a:cubicBezTo>
                <a:cubicBezTo>
                  <a:pt x="12272" y="4758"/>
                  <a:pt x="12173" y="4809"/>
                  <a:pt x="11891" y="4877"/>
                </a:cubicBezTo>
                <a:cubicBezTo>
                  <a:pt x="11742" y="4914"/>
                  <a:pt x="11569" y="4965"/>
                  <a:pt x="11507" y="4992"/>
                </a:cubicBezTo>
                <a:cubicBezTo>
                  <a:pt x="11444" y="5018"/>
                  <a:pt x="11337" y="5057"/>
                  <a:pt x="11269" y="5078"/>
                </a:cubicBezTo>
                <a:cubicBezTo>
                  <a:pt x="11158" y="5112"/>
                  <a:pt x="11139" y="5108"/>
                  <a:pt x="11082" y="5042"/>
                </a:cubicBezTo>
                <a:cubicBezTo>
                  <a:pt x="11044" y="4996"/>
                  <a:pt x="11028" y="4947"/>
                  <a:pt x="11044" y="4914"/>
                </a:cubicBezTo>
                <a:cubicBezTo>
                  <a:pt x="11059" y="4885"/>
                  <a:pt x="11075" y="4781"/>
                  <a:pt x="11079" y="4682"/>
                </a:cubicBezTo>
                <a:cubicBezTo>
                  <a:pt x="11084" y="4584"/>
                  <a:pt x="11103" y="4485"/>
                  <a:pt x="11121" y="4463"/>
                </a:cubicBezTo>
                <a:cubicBezTo>
                  <a:pt x="11139" y="4441"/>
                  <a:pt x="11155" y="4372"/>
                  <a:pt x="11156" y="4309"/>
                </a:cubicBezTo>
                <a:cubicBezTo>
                  <a:pt x="11157" y="4247"/>
                  <a:pt x="11175" y="4180"/>
                  <a:pt x="11196" y="4160"/>
                </a:cubicBezTo>
                <a:cubicBezTo>
                  <a:pt x="11246" y="4112"/>
                  <a:pt x="11244" y="3925"/>
                  <a:pt x="11193" y="3876"/>
                </a:cubicBezTo>
                <a:cubicBezTo>
                  <a:pt x="11161" y="3846"/>
                  <a:pt x="11163" y="3832"/>
                  <a:pt x="11202" y="3818"/>
                </a:cubicBezTo>
                <a:cubicBezTo>
                  <a:pt x="11232" y="3807"/>
                  <a:pt x="11252" y="3762"/>
                  <a:pt x="11248" y="3708"/>
                </a:cubicBezTo>
                <a:cubicBezTo>
                  <a:pt x="11245" y="3658"/>
                  <a:pt x="11264" y="3584"/>
                  <a:pt x="11290" y="3544"/>
                </a:cubicBezTo>
                <a:cubicBezTo>
                  <a:pt x="11331" y="3482"/>
                  <a:pt x="11329" y="3468"/>
                  <a:pt x="11282" y="3451"/>
                </a:cubicBezTo>
                <a:cubicBezTo>
                  <a:pt x="11182" y="3414"/>
                  <a:pt x="11134" y="3429"/>
                  <a:pt x="11151" y="3492"/>
                </a:cubicBezTo>
                <a:cubicBezTo>
                  <a:pt x="11175" y="3580"/>
                  <a:pt x="11074" y="3654"/>
                  <a:pt x="11005" y="3599"/>
                </a:cubicBezTo>
                <a:cubicBezTo>
                  <a:pt x="10976" y="3576"/>
                  <a:pt x="10959" y="3546"/>
                  <a:pt x="10969" y="3532"/>
                </a:cubicBezTo>
                <a:cubicBezTo>
                  <a:pt x="10978" y="3517"/>
                  <a:pt x="10962" y="3487"/>
                  <a:pt x="10934" y="3465"/>
                </a:cubicBezTo>
                <a:cubicBezTo>
                  <a:pt x="10864" y="3410"/>
                  <a:pt x="10771" y="3228"/>
                  <a:pt x="10794" y="3193"/>
                </a:cubicBezTo>
                <a:cubicBezTo>
                  <a:pt x="10804" y="3178"/>
                  <a:pt x="10839" y="3174"/>
                  <a:pt x="10873" y="3186"/>
                </a:cubicBezTo>
                <a:cubicBezTo>
                  <a:pt x="10926" y="3205"/>
                  <a:pt x="10927" y="3201"/>
                  <a:pt x="10884" y="3150"/>
                </a:cubicBezTo>
                <a:cubicBezTo>
                  <a:pt x="10841" y="3100"/>
                  <a:pt x="10845" y="3083"/>
                  <a:pt x="10911" y="3016"/>
                </a:cubicBezTo>
                <a:cubicBezTo>
                  <a:pt x="10953" y="2973"/>
                  <a:pt x="10976" y="2928"/>
                  <a:pt x="10963" y="2915"/>
                </a:cubicBezTo>
                <a:cubicBezTo>
                  <a:pt x="10950" y="2903"/>
                  <a:pt x="10973" y="2859"/>
                  <a:pt x="11014" y="2817"/>
                </a:cubicBezTo>
                <a:cubicBezTo>
                  <a:pt x="11055" y="2775"/>
                  <a:pt x="11090" y="2727"/>
                  <a:pt x="11092" y="2708"/>
                </a:cubicBezTo>
                <a:cubicBezTo>
                  <a:pt x="11103" y="2631"/>
                  <a:pt x="11477" y="2276"/>
                  <a:pt x="11644" y="2184"/>
                </a:cubicBezTo>
                <a:cubicBezTo>
                  <a:pt x="11846" y="2074"/>
                  <a:pt x="11933" y="2061"/>
                  <a:pt x="11963" y="2136"/>
                </a:cubicBezTo>
                <a:cubicBezTo>
                  <a:pt x="11978" y="2171"/>
                  <a:pt x="12035" y="2186"/>
                  <a:pt x="12158" y="2186"/>
                </a:cubicBezTo>
                <a:cubicBezTo>
                  <a:pt x="12266" y="2186"/>
                  <a:pt x="12325" y="2173"/>
                  <a:pt x="12311" y="2153"/>
                </a:cubicBezTo>
                <a:cubicBezTo>
                  <a:pt x="12299" y="2134"/>
                  <a:pt x="12328" y="2104"/>
                  <a:pt x="12377" y="2087"/>
                </a:cubicBezTo>
                <a:cubicBezTo>
                  <a:pt x="12445" y="2062"/>
                  <a:pt x="12505" y="2074"/>
                  <a:pt x="12644" y="2138"/>
                </a:cubicBezTo>
                <a:cubicBezTo>
                  <a:pt x="12743" y="2183"/>
                  <a:pt x="12823" y="2243"/>
                  <a:pt x="12823" y="2271"/>
                </a:cubicBezTo>
                <a:cubicBezTo>
                  <a:pt x="12823" y="2299"/>
                  <a:pt x="12859" y="2335"/>
                  <a:pt x="12902" y="2351"/>
                </a:cubicBezTo>
                <a:cubicBezTo>
                  <a:pt x="12984" y="2381"/>
                  <a:pt x="13127" y="2513"/>
                  <a:pt x="13119" y="2552"/>
                </a:cubicBezTo>
                <a:cubicBezTo>
                  <a:pt x="13104" y="2623"/>
                  <a:pt x="13256" y="2854"/>
                  <a:pt x="13450" y="3056"/>
                </a:cubicBezTo>
                <a:cubicBezTo>
                  <a:pt x="13494" y="3101"/>
                  <a:pt x="13530" y="3165"/>
                  <a:pt x="13530" y="3198"/>
                </a:cubicBezTo>
                <a:cubicBezTo>
                  <a:pt x="13530" y="3230"/>
                  <a:pt x="13548" y="3263"/>
                  <a:pt x="13570" y="3270"/>
                </a:cubicBezTo>
                <a:cubicBezTo>
                  <a:pt x="13593" y="3277"/>
                  <a:pt x="13616" y="3335"/>
                  <a:pt x="13623" y="3399"/>
                </a:cubicBezTo>
                <a:cubicBezTo>
                  <a:pt x="13636" y="3524"/>
                  <a:pt x="13681" y="3627"/>
                  <a:pt x="13790" y="3780"/>
                </a:cubicBezTo>
                <a:cubicBezTo>
                  <a:pt x="13828" y="3834"/>
                  <a:pt x="13862" y="3924"/>
                  <a:pt x="13865" y="3982"/>
                </a:cubicBezTo>
                <a:cubicBezTo>
                  <a:pt x="13882" y="4305"/>
                  <a:pt x="14342" y="4831"/>
                  <a:pt x="14517" y="4728"/>
                </a:cubicBezTo>
                <a:cubicBezTo>
                  <a:pt x="14572" y="4695"/>
                  <a:pt x="14563" y="4608"/>
                  <a:pt x="14504" y="4608"/>
                </a:cubicBezTo>
                <a:cubicBezTo>
                  <a:pt x="14434" y="4608"/>
                  <a:pt x="14201" y="4394"/>
                  <a:pt x="14201" y="4330"/>
                </a:cubicBezTo>
                <a:cubicBezTo>
                  <a:pt x="14201" y="4252"/>
                  <a:pt x="14390" y="4137"/>
                  <a:pt x="14518" y="4137"/>
                </a:cubicBezTo>
                <a:cubicBezTo>
                  <a:pt x="14646" y="4137"/>
                  <a:pt x="14778" y="4081"/>
                  <a:pt x="14749" y="4037"/>
                </a:cubicBezTo>
                <a:cubicBezTo>
                  <a:pt x="14739" y="4021"/>
                  <a:pt x="14746" y="3999"/>
                  <a:pt x="14766" y="3987"/>
                </a:cubicBezTo>
                <a:cubicBezTo>
                  <a:pt x="14786" y="3975"/>
                  <a:pt x="14801" y="3921"/>
                  <a:pt x="14801" y="3866"/>
                </a:cubicBezTo>
                <a:cubicBezTo>
                  <a:pt x="14801" y="3801"/>
                  <a:pt x="14824" y="3758"/>
                  <a:pt x="14864" y="3743"/>
                </a:cubicBezTo>
                <a:cubicBezTo>
                  <a:pt x="14898" y="3731"/>
                  <a:pt x="14946" y="3694"/>
                  <a:pt x="14972" y="3661"/>
                </a:cubicBezTo>
                <a:cubicBezTo>
                  <a:pt x="14997" y="3627"/>
                  <a:pt x="15030" y="3599"/>
                  <a:pt x="15045" y="3599"/>
                </a:cubicBezTo>
                <a:cubicBezTo>
                  <a:pt x="15096" y="3599"/>
                  <a:pt x="15363" y="3941"/>
                  <a:pt x="15345" y="3984"/>
                </a:cubicBezTo>
                <a:cubicBezTo>
                  <a:pt x="15336" y="4008"/>
                  <a:pt x="15354" y="4038"/>
                  <a:pt x="15385" y="4049"/>
                </a:cubicBezTo>
                <a:cubicBezTo>
                  <a:pt x="15417" y="4061"/>
                  <a:pt x="15434" y="4084"/>
                  <a:pt x="15423" y="4100"/>
                </a:cubicBezTo>
                <a:cubicBezTo>
                  <a:pt x="15412" y="4117"/>
                  <a:pt x="15427" y="4139"/>
                  <a:pt x="15457" y="4150"/>
                </a:cubicBezTo>
                <a:cubicBezTo>
                  <a:pt x="15487" y="4161"/>
                  <a:pt x="15509" y="4189"/>
                  <a:pt x="15506" y="4213"/>
                </a:cubicBezTo>
                <a:cubicBezTo>
                  <a:pt x="15489" y="4339"/>
                  <a:pt x="15520" y="4423"/>
                  <a:pt x="15615" y="4508"/>
                </a:cubicBezTo>
                <a:cubicBezTo>
                  <a:pt x="15684" y="4570"/>
                  <a:pt x="15712" y="4621"/>
                  <a:pt x="15698" y="4658"/>
                </a:cubicBezTo>
                <a:cubicBezTo>
                  <a:pt x="15684" y="4691"/>
                  <a:pt x="15702" y="4730"/>
                  <a:pt x="15742" y="4759"/>
                </a:cubicBezTo>
                <a:cubicBezTo>
                  <a:pt x="15779" y="4784"/>
                  <a:pt x="15797" y="4817"/>
                  <a:pt x="15782" y="4831"/>
                </a:cubicBezTo>
                <a:cubicBezTo>
                  <a:pt x="15767" y="4845"/>
                  <a:pt x="15789" y="4891"/>
                  <a:pt x="15832" y="4934"/>
                </a:cubicBezTo>
                <a:cubicBezTo>
                  <a:pt x="15874" y="4977"/>
                  <a:pt x="15898" y="5013"/>
                  <a:pt x="15883" y="5013"/>
                </a:cubicBezTo>
                <a:cubicBezTo>
                  <a:pt x="15869" y="5013"/>
                  <a:pt x="15870" y="5032"/>
                  <a:pt x="15885" y="5055"/>
                </a:cubicBezTo>
                <a:cubicBezTo>
                  <a:pt x="15900" y="5078"/>
                  <a:pt x="15916" y="5115"/>
                  <a:pt x="15919" y="5137"/>
                </a:cubicBezTo>
                <a:cubicBezTo>
                  <a:pt x="15923" y="5160"/>
                  <a:pt x="15959" y="5219"/>
                  <a:pt x="16000" y="5268"/>
                </a:cubicBezTo>
                <a:cubicBezTo>
                  <a:pt x="16047" y="5326"/>
                  <a:pt x="16065" y="5384"/>
                  <a:pt x="16052" y="5434"/>
                </a:cubicBezTo>
                <a:cubicBezTo>
                  <a:pt x="16035" y="5498"/>
                  <a:pt x="16052" y="5516"/>
                  <a:pt x="16150" y="5547"/>
                </a:cubicBezTo>
                <a:cubicBezTo>
                  <a:pt x="16215" y="5567"/>
                  <a:pt x="16313" y="5630"/>
                  <a:pt x="16368" y="5685"/>
                </a:cubicBezTo>
                <a:cubicBezTo>
                  <a:pt x="16500" y="5818"/>
                  <a:pt x="16675" y="5895"/>
                  <a:pt x="16800" y="5873"/>
                </a:cubicBezTo>
                <a:cubicBezTo>
                  <a:pt x="16859" y="5863"/>
                  <a:pt x="16935" y="5876"/>
                  <a:pt x="16980" y="5905"/>
                </a:cubicBezTo>
                <a:cubicBezTo>
                  <a:pt x="17027" y="5934"/>
                  <a:pt x="17068" y="5940"/>
                  <a:pt x="17080" y="5921"/>
                </a:cubicBezTo>
                <a:cubicBezTo>
                  <a:pt x="17093" y="5902"/>
                  <a:pt x="17133" y="5902"/>
                  <a:pt x="17186" y="5921"/>
                </a:cubicBezTo>
                <a:cubicBezTo>
                  <a:pt x="17281" y="5955"/>
                  <a:pt x="17400" y="5941"/>
                  <a:pt x="17466" y="5889"/>
                </a:cubicBezTo>
                <a:cubicBezTo>
                  <a:pt x="17491" y="5870"/>
                  <a:pt x="17520" y="5863"/>
                  <a:pt x="17531" y="5873"/>
                </a:cubicBezTo>
                <a:cubicBezTo>
                  <a:pt x="17562" y="5902"/>
                  <a:pt x="17846" y="5721"/>
                  <a:pt x="17824" y="5687"/>
                </a:cubicBezTo>
                <a:cubicBezTo>
                  <a:pt x="17813" y="5670"/>
                  <a:pt x="17819" y="5647"/>
                  <a:pt x="17839" y="5635"/>
                </a:cubicBezTo>
                <a:cubicBezTo>
                  <a:pt x="17878" y="5612"/>
                  <a:pt x="18016" y="5339"/>
                  <a:pt x="18016" y="5285"/>
                </a:cubicBezTo>
                <a:cubicBezTo>
                  <a:pt x="18016" y="5267"/>
                  <a:pt x="18087" y="5204"/>
                  <a:pt x="18174" y="5144"/>
                </a:cubicBezTo>
                <a:cubicBezTo>
                  <a:pt x="18261" y="5085"/>
                  <a:pt x="18324" y="5023"/>
                  <a:pt x="18313" y="5007"/>
                </a:cubicBezTo>
                <a:cubicBezTo>
                  <a:pt x="18303" y="4992"/>
                  <a:pt x="18308" y="4960"/>
                  <a:pt x="18324" y="4937"/>
                </a:cubicBezTo>
                <a:cubicBezTo>
                  <a:pt x="18361" y="4882"/>
                  <a:pt x="18383" y="4695"/>
                  <a:pt x="18371" y="4541"/>
                </a:cubicBezTo>
                <a:cubicBezTo>
                  <a:pt x="18363" y="4450"/>
                  <a:pt x="18378" y="4375"/>
                  <a:pt x="18411" y="4323"/>
                </a:cubicBezTo>
                <a:cubicBezTo>
                  <a:pt x="18423" y="4304"/>
                  <a:pt x="18434" y="4219"/>
                  <a:pt x="18435" y="4135"/>
                </a:cubicBezTo>
                <a:cubicBezTo>
                  <a:pt x="18437" y="4050"/>
                  <a:pt x="18455" y="3938"/>
                  <a:pt x="18476" y="3886"/>
                </a:cubicBezTo>
                <a:cubicBezTo>
                  <a:pt x="18501" y="3823"/>
                  <a:pt x="18502" y="3779"/>
                  <a:pt x="18479" y="3757"/>
                </a:cubicBezTo>
                <a:cubicBezTo>
                  <a:pt x="18436" y="3716"/>
                  <a:pt x="18570" y="3521"/>
                  <a:pt x="18620" y="3550"/>
                </a:cubicBezTo>
                <a:cubicBezTo>
                  <a:pt x="18665" y="3577"/>
                  <a:pt x="18661" y="3452"/>
                  <a:pt x="18615" y="3409"/>
                </a:cubicBezTo>
                <a:cubicBezTo>
                  <a:pt x="18568" y="3364"/>
                  <a:pt x="18546" y="3086"/>
                  <a:pt x="18579" y="2966"/>
                </a:cubicBezTo>
                <a:cubicBezTo>
                  <a:pt x="18602" y="2885"/>
                  <a:pt x="18618" y="2878"/>
                  <a:pt x="18781" y="2881"/>
                </a:cubicBezTo>
                <a:cubicBezTo>
                  <a:pt x="18955" y="2885"/>
                  <a:pt x="18958" y="2883"/>
                  <a:pt x="18952" y="2786"/>
                </a:cubicBezTo>
                <a:cubicBezTo>
                  <a:pt x="18948" y="2727"/>
                  <a:pt x="18969" y="2676"/>
                  <a:pt x="19003" y="2657"/>
                </a:cubicBezTo>
                <a:cubicBezTo>
                  <a:pt x="19053" y="2629"/>
                  <a:pt x="19053" y="2625"/>
                  <a:pt x="19000" y="2625"/>
                </a:cubicBezTo>
                <a:cubicBezTo>
                  <a:pt x="18967" y="2624"/>
                  <a:pt x="18909" y="2665"/>
                  <a:pt x="18870" y="2716"/>
                </a:cubicBezTo>
                <a:cubicBezTo>
                  <a:pt x="18816" y="2786"/>
                  <a:pt x="18788" y="2799"/>
                  <a:pt x="18757" y="2770"/>
                </a:cubicBezTo>
                <a:cubicBezTo>
                  <a:pt x="18686" y="2704"/>
                  <a:pt x="18693" y="2523"/>
                  <a:pt x="18768" y="2472"/>
                </a:cubicBezTo>
                <a:cubicBezTo>
                  <a:pt x="18833" y="2429"/>
                  <a:pt x="18833" y="2426"/>
                  <a:pt x="18747" y="2372"/>
                </a:cubicBezTo>
                <a:cubicBezTo>
                  <a:pt x="18661" y="2319"/>
                  <a:pt x="18660" y="2313"/>
                  <a:pt x="18710" y="2198"/>
                </a:cubicBezTo>
                <a:cubicBezTo>
                  <a:pt x="18741" y="2127"/>
                  <a:pt x="18749" y="2064"/>
                  <a:pt x="18730" y="2040"/>
                </a:cubicBezTo>
                <a:cubicBezTo>
                  <a:pt x="18713" y="2019"/>
                  <a:pt x="18703" y="1925"/>
                  <a:pt x="18706" y="1833"/>
                </a:cubicBezTo>
                <a:cubicBezTo>
                  <a:pt x="18711" y="1735"/>
                  <a:pt x="18693" y="1633"/>
                  <a:pt x="18664" y="1588"/>
                </a:cubicBezTo>
                <a:cubicBezTo>
                  <a:pt x="18637" y="1546"/>
                  <a:pt x="18623" y="1497"/>
                  <a:pt x="18634" y="1481"/>
                </a:cubicBezTo>
                <a:cubicBezTo>
                  <a:pt x="18644" y="1465"/>
                  <a:pt x="18638" y="1414"/>
                  <a:pt x="18620" y="1369"/>
                </a:cubicBezTo>
                <a:cubicBezTo>
                  <a:pt x="18601" y="1323"/>
                  <a:pt x="18596" y="1275"/>
                  <a:pt x="18609" y="1263"/>
                </a:cubicBezTo>
                <a:cubicBezTo>
                  <a:pt x="18621" y="1251"/>
                  <a:pt x="18636" y="1211"/>
                  <a:pt x="18642" y="1172"/>
                </a:cubicBezTo>
                <a:cubicBezTo>
                  <a:pt x="18651" y="1114"/>
                  <a:pt x="18644" y="1107"/>
                  <a:pt x="18603" y="1140"/>
                </a:cubicBezTo>
                <a:cubicBezTo>
                  <a:pt x="18534" y="1195"/>
                  <a:pt x="18520" y="1157"/>
                  <a:pt x="18530" y="941"/>
                </a:cubicBezTo>
                <a:cubicBezTo>
                  <a:pt x="18535" y="840"/>
                  <a:pt x="18522" y="737"/>
                  <a:pt x="18503" y="714"/>
                </a:cubicBezTo>
                <a:cubicBezTo>
                  <a:pt x="18483" y="691"/>
                  <a:pt x="18476" y="627"/>
                  <a:pt x="18488" y="571"/>
                </a:cubicBezTo>
                <a:cubicBezTo>
                  <a:pt x="18499" y="516"/>
                  <a:pt x="18493" y="431"/>
                  <a:pt x="18474" y="382"/>
                </a:cubicBezTo>
                <a:cubicBezTo>
                  <a:pt x="18451" y="325"/>
                  <a:pt x="18451" y="280"/>
                  <a:pt x="18474" y="254"/>
                </a:cubicBezTo>
                <a:cubicBezTo>
                  <a:pt x="18497" y="227"/>
                  <a:pt x="18486" y="179"/>
                  <a:pt x="18440" y="106"/>
                </a:cubicBezTo>
                <a:lnTo>
                  <a:pt x="18372" y="0"/>
                </a:lnTo>
                <a:close/>
                <a:moveTo>
                  <a:pt x="208" y="447"/>
                </a:moveTo>
                <a:cubicBezTo>
                  <a:pt x="202" y="458"/>
                  <a:pt x="196" y="468"/>
                  <a:pt x="188" y="476"/>
                </a:cubicBezTo>
                <a:cubicBezTo>
                  <a:pt x="135" y="531"/>
                  <a:pt x="135" y="543"/>
                  <a:pt x="185" y="596"/>
                </a:cubicBezTo>
                <a:cubicBezTo>
                  <a:pt x="194" y="606"/>
                  <a:pt x="201" y="635"/>
                  <a:pt x="208" y="682"/>
                </a:cubicBezTo>
                <a:cubicBezTo>
                  <a:pt x="208" y="582"/>
                  <a:pt x="207" y="528"/>
                  <a:pt x="208" y="447"/>
                </a:cubicBezTo>
                <a:close/>
                <a:moveTo>
                  <a:pt x="12921" y="2932"/>
                </a:moveTo>
                <a:cubicBezTo>
                  <a:pt x="12916" y="2928"/>
                  <a:pt x="12903" y="2943"/>
                  <a:pt x="12879" y="2972"/>
                </a:cubicBezTo>
                <a:cubicBezTo>
                  <a:pt x="12851" y="3006"/>
                  <a:pt x="12837" y="3056"/>
                  <a:pt x="12848" y="3082"/>
                </a:cubicBezTo>
                <a:cubicBezTo>
                  <a:pt x="12874" y="3148"/>
                  <a:pt x="12906" y="3112"/>
                  <a:pt x="12919" y="3001"/>
                </a:cubicBezTo>
                <a:cubicBezTo>
                  <a:pt x="12924" y="2958"/>
                  <a:pt x="12926" y="2936"/>
                  <a:pt x="12921" y="2932"/>
                </a:cubicBezTo>
                <a:close/>
                <a:moveTo>
                  <a:pt x="12144" y="4189"/>
                </a:moveTo>
                <a:cubicBezTo>
                  <a:pt x="12106" y="4185"/>
                  <a:pt x="12079" y="4207"/>
                  <a:pt x="12100" y="4239"/>
                </a:cubicBezTo>
                <a:cubicBezTo>
                  <a:pt x="12110" y="4256"/>
                  <a:pt x="12143" y="4260"/>
                  <a:pt x="12174" y="4249"/>
                </a:cubicBezTo>
                <a:cubicBezTo>
                  <a:pt x="12216" y="4233"/>
                  <a:pt x="12218" y="4223"/>
                  <a:pt x="12183" y="4202"/>
                </a:cubicBezTo>
                <a:cubicBezTo>
                  <a:pt x="12169" y="4194"/>
                  <a:pt x="12157" y="4190"/>
                  <a:pt x="12144" y="4189"/>
                </a:cubicBezTo>
                <a:close/>
                <a:moveTo>
                  <a:pt x="15311" y="5457"/>
                </a:moveTo>
                <a:cubicBezTo>
                  <a:pt x="15306" y="5461"/>
                  <a:pt x="15306" y="5483"/>
                  <a:pt x="15309" y="5526"/>
                </a:cubicBezTo>
                <a:cubicBezTo>
                  <a:pt x="15314" y="5617"/>
                  <a:pt x="15346" y="5644"/>
                  <a:pt x="15381" y="5589"/>
                </a:cubicBezTo>
                <a:cubicBezTo>
                  <a:pt x="15392" y="5573"/>
                  <a:pt x="15379" y="5532"/>
                  <a:pt x="15352" y="5497"/>
                </a:cubicBezTo>
                <a:cubicBezTo>
                  <a:pt x="15329" y="5467"/>
                  <a:pt x="15317" y="5454"/>
                  <a:pt x="15311" y="5457"/>
                </a:cubicBezTo>
                <a:close/>
                <a:moveTo>
                  <a:pt x="15689" y="5786"/>
                </a:moveTo>
                <a:cubicBezTo>
                  <a:pt x="15638" y="5786"/>
                  <a:pt x="15654" y="5929"/>
                  <a:pt x="15712" y="5994"/>
                </a:cubicBezTo>
                <a:cubicBezTo>
                  <a:pt x="15739" y="6025"/>
                  <a:pt x="15792" y="6049"/>
                  <a:pt x="15829" y="6046"/>
                </a:cubicBezTo>
                <a:cubicBezTo>
                  <a:pt x="15893" y="6042"/>
                  <a:pt x="15893" y="6039"/>
                  <a:pt x="15831" y="5972"/>
                </a:cubicBezTo>
                <a:cubicBezTo>
                  <a:pt x="15795" y="5935"/>
                  <a:pt x="15756" y="5877"/>
                  <a:pt x="15744" y="5845"/>
                </a:cubicBezTo>
                <a:cubicBezTo>
                  <a:pt x="15732" y="5813"/>
                  <a:pt x="15707" y="5786"/>
                  <a:pt x="15689" y="5786"/>
                </a:cubicBezTo>
                <a:close/>
                <a:moveTo>
                  <a:pt x="209" y="6243"/>
                </a:moveTo>
                <a:cubicBezTo>
                  <a:pt x="190" y="6256"/>
                  <a:pt x="192" y="6282"/>
                  <a:pt x="209" y="6316"/>
                </a:cubicBezTo>
                <a:cubicBezTo>
                  <a:pt x="209" y="6290"/>
                  <a:pt x="208" y="6270"/>
                  <a:pt x="209" y="6243"/>
                </a:cubicBezTo>
                <a:close/>
                <a:moveTo>
                  <a:pt x="208" y="6683"/>
                </a:moveTo>
                <a:cubicBezTo>
                  <a:pt x="194" y="6696"/>
                  <a:pt x="196" y="6725"/>
                  <a:pt x="208" y="6763"/>
                </a:cubicBezTo>
                <a:cubicBezTo>
                  <a:pt x="208" y="6743"/>
                  <a:pt x="208" y="6704"/>
                  <a:pt x="208" y="6683"/>
                </a:cubicBezTo>
                <a:close/>
                <a:moveTo>
                  <a:pt x="209" y="7476"/>
                </a:moveTo>
                <a:cubicBezTo>
                  <a:pt x="191" y="7511"/>
                  <a:pt x="190" y="7538"/>
                  <a:pt x="209" y="7550"/>
                </a:cubicBezTo>
                <a:cubicBezTo>
                  <a:pt x="208" y="7527"/>
                  <a:pt x="208" y="7498"/>
                  <a:pt x="209" y="7476"/>
                </a:cubicBezTo>
                <a:close/>
                <a:moveTo>
                  <a:pt x="119" y="12024"/>
                </a:moveTo>
                <a:cubicBezTo>
                  <a:pt x="115" y="12024"/>
                  <a:pt x="110" y="12025"/>
                  <a:pt x="105" y="12028"/>
                </a:cubicBezTo>
                <a:cubicBezTo>
                  <a:pt x="85" y="12040"/>
                  <a:pt x="78" y="12063"/>
                  <a:pt x="89" y="12080"/>
                </a:cubicBezTo>
                <a:cubicBezTo>
                  <a:pt x="120" y="12127"/>
                  <a:pt x="140" y="12118"/>
                  <a:pt x="140" y="12059"/>
                </a:cubicBezTo>
                <a:cubicBezTo>
                  <a:pt x="140" y="12037"/>
                  <a:pt x="132" y="12024"/>
                  <a:pt x="119" y="12024"/>
                </a:cubicBezTo>
                <a:close/>
                <a:moveTo>
                  <a:pt x="35" y="19716"/>
                </a:moveTo>
                <a:cubicBezTo>
                  <a:pt x="16" y="19716"/>
                  <a:pt x="0" y="19754"/>
                  <a:pt x="0" y="19800"/>
                </a:cubicBezTo>
                <a:cubicBezTo>
                  <a:pt x="0" y="19846"/>
                  <a:pt x="16" y="19884"/>
                  <a:pt x="35" y="19884"/>
                </a:cubicBezTo>
                <a:cubicBezTo>
                  <a:pt x="54" y="19884"/>
                  <a:pt x="70" y="19846"/>
                  <a:pt x="70" y="19800"/>
                </a:cubicBezTo>
                <a:cubicBezTo>
                  <a:pt x="70" y="19754"/>
                  <a:pt x="54" y="19716"/>
                  <a:pt x="35" y="19716"/>
                </a:cubicBezTo>
                <a:close/>
                <a:moveTo>
                  <a:pt x="120" y="20000"/>
                </a:moveTo>
                <a:cubicBezTo>
                  <a:pt x="107" y="20001"/>
                  <a:pt x="90" y="20004"/>
                  <a:pt x="70" y="20009"/>
                </a:cubicBezTo>
                <a:cubicBezTo>
                  <a:pt x="31" y="20019"/>
                  <a:pt x="0" y="20040"/>
                  <a:pt x="0" y="20057"/>
                </a:cubicBezTo>
                <a:cubicBezTo>
                  <a:pt x="0" y="20075"/>
                  <a:pt x="31" y="20072"/>
                  <a:pt x="70" y="20052"/>
                </a:cubicBezTo>
                <a:cubicBezTo>
                  <a:pt x="109" y="20032"/>
                  <a:pt x="140" y="20011"/>
                  <a:pt x="140" y="20004"/>
                </a:cubicBezTo>
                <a:cubicBezTo>
                  <a:pt x="140" y="20000"/>
                  <a:pt x="133" y="19999"/>
                  <a:pt x="120" y="20000"/>
                </a:cubicBezTo>
                <a:close/>
              </a:path>
            </a:pathLst>
          </a:custGeom>
        </p:spPr>
      </p:pic>
      <p:sp>
        <p:nvSpPr>
          <p:cNvPr id="179" name="“That Made Jesus Marvel”"/>
          <p:cNvSpPr txBox="1"/>
          <p:nvPr/>
        </p:nvSpPr>
        <p:spPr>
          <a:xfrm>
            <a:off x="6583847" y="4588481"/>
            <a:ext cx="6131222" cy="2133918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600" i="1">
                <a:solidFill>
                  <a:srgbClr val="FFFFFF"/>
                </a:solidFill>
                <a:effectLst>
                  <a:outerShdw blurRad="63500" dist="63500" dir="1400149" rotWithShape="0">
                    <a:srgbClr val="000000"/>
                  </a:outerShdw>
                </a:effectLst>
              </a:defRPr>
            </a:lvl1pPr>
          </a:lstStyle>
          <a:p>
            <a:r>
              <a:rPr lang="es-ES_tradnl" dirty="0"/>
              <a:t>"</a:t>
            </a:r>
            <a:r>
              <a:rPr lang="es-ES_tradnl" dirty="0" smtClean="0"/>
              <a:t>Que hizo maravillar </a:t>
            </a:r>
            <a:r>
              <a:rPr lang="es-ES_tradnl" dirty="0"/>
              <a:t>a Jesús”</a:t>
            </a:r>
            <a:endParaRPr dirty="0"/>
          </a:p>
        </p:txBody>
      </p:sp>
      <p:sp>
        <p:nvSpPr>
          <p:cNvPr id="180" name="(Luke 7:1-10)"/>
          <p:cNvSpPr txBox="1"/>
          <p:nvPr/>
        </p:nvSpPr>
        <p:spPr>
          <a:xfrm>
            <a:off x="7571276" y="7329618"/>
            <a:ext cx="4156363" cy="124012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prstTxWarp prst="textDeflate">
              <a:avLst/>
            </a:prstTxWarp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63500" dist="63500" dir="3189988" rotWithShape="0">
                    <a:srgbClr val="000000"/>
                  </a:outerShdw>
                </a:effectLst>
              </a:defRPr>
            </a:lvl1pPr>
          </a:lstStyle>
          <a:p>
            <a:r>
              <a:rPr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(</a:t>
            </a:r>
            <a:r>
              <a:rPr b="1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Lu</a:t>
            </a:r>
            <a:r>
              <a:rPr lang="es-ES" b="1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cas</a:t>
            </a:r>
            <a:r>
              <a:rPr b="1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 </a:t>
            </a:r>
            <a:r>
              <a:rPr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7:1-10)</a:t>
            </a:r>
          </a:p>
        </p:txBody>
      </p:sp>
      <p:sp>
        <p:nvSpPr>
          <p:cNvPr id="181" name="A Centurion’s Faith"/>
          <p:cNvSpPr txBox="1"/>
          <p:nvPr/>
        </p:nvSpPr>
        <p:spPr>
          <a:xfrm>
            <a:off x="6109856" y="1229782"/>
            <a:ext cx="6195964" cy="2751480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prstTxWarp prst="textTriangle">
              <a:avLst/>
            </a:prstTxWarp>
            <a:spAutoFit/>
          </a:bodyPr>
          <a:lstStyle/>
          <a:p>
            <a:pPr>
              <a:lnSpc>
                <a:spcPct val="70000"/>
              </a:lnSpc>
              <a:defRPr sz="6900">
                <a:solidFill>
                  <a:schemeClr val="accent2">
                    <a:satOff val="7626"/>
                    <a:lumOff val="13767"/>
                  </a:schemeClr>
                </a:solidFill>
                <a:effectLst>
                  <a:outerShdw blurRad="50800" dist="63500" dir="2267144" rotWithShape="0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lang="es-ES" sz="6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La</a:t>
            </a:r>
            <a:r>
              <a:rPr lang="es-ES" sz="11500" dirty="0" smtClean="0">
                <a:solidFill>
                  <a:srgbClr val="FFFF00"/>
                </a:solidFill>
              </a:rPr>
              <a:t> FE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smtClean="0"/>
              <a:t>de </a:t>
            </a:r>
            <a:r>
              <a:rPr lang="es-E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un</a:t>
            </a:r>
            <a:r>
              <a:rPr lang="es-ES" dirty="0" smtClean="0"/>
              <a:t> </a:t>
            </a:r>
            <a:r>
              <a:rPr lang="es-E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centurión</a:t>
            </a:r>
            <a:endParaRPr sz="129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 2"/>
          <p:cNvSpPr/>
          <p:nvPr/>
        </p:nvSpPr>
        <p:spPr>
          <a:xfrm>
            <a:off x="-1" y="-1"/>
            <a:ext cx="13004802" cy="9753602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defTabSz="1300480">
              <a:defRPr sz="2400">
                <a:solidFill>
                  <a:srgbClr val="FFFFFF"/>
                </a:solidFill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83984"/>
            <a:ext cx="2827482" cy="665289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55424" y="352960"/>
            <a:ext cx="1069395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15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La fe de un centurión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285999" y="2568476"/>
            <a:ext cx="95633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800" dirty="0">
                <a:solidFill>
                  <a:srgbClr val="FFFF00"/>
                </a:solidFill>
                <a:latin typeface="Times" charset="0"/>
              </a:rPr>
              <a:t>En</a:t>
            </a:r>
            <a:r>
              <a:rPr lang="es-ES_tradnl" sz="4800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" charset="0"/>
              </a:rPr>
              <a:t> </a:t>
            </a:r>
            <a:r>
              <a:rPr lang="es-ES_tradnl" sz="4800" dirty="0" smtClean="0">
                <a:solidFill>
                  <a:srgbClr val="00FDFF"/>
                </a:solidFill>
                <a:latin typeface="Times" charset="0"/>
              </a:rPr>
              <a:t>Mateo </a:t>
            </a:r>
            <a:r>
              <a:rPr lang="es-ES_tradnl" sz="4800" dirty="0">
                <a:solidFill>
                  <a:srgbClr val="00FDFF"/>
                </a:solidFill>
                <a:latin typeface="Times" charset="0"/>
              </a:rPr>
              <a:t>8:11,12</a:t>
            </a:r>
            <a:r>
              <a:rPr lang="es-ES_tradnl" sz="4800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" charset="0"/>
              </a:rPr>
              <a:t>, </a:t>
            </a:r>
            <a:r>
              <a:rPr lang="es-ES_tradnl" sz="4800" dirty="0">
                <a:solidFill>
                  <a:srgbClr val="FFFF00"/>
                </a:solidFill>
                <a:latin typeface="Times" charset="0"/>
              </a:rPr>
              <a:t>texto que es paralelo con</a:t>
            </a:r>
            <a:r>
              <a:rPr lang="es-ES_tradnl" sz="4800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" charset="0"/>
              </a:rPr>
              <a:t> </a:t>
            </a:r>
            <a:r>
              <a:rPr lang="es-ES_tradnl" sz="4800" dirty="0" smtClean="0">
                <a:solidFill>
                  <a:srgbClr val="00FDFF"/>
                </a:solidFill>
                <a:latin typeface="Times" charset="0"/>
              </a:rPr>
              <a:t>Lucas </a:t>
            </a:r>
            <a:r>
              <a:rPr lang="es-ES_tradnl" sz="4800" dirty="0">
                <a:solidFill>
                  <a:srgbClr val="00FDFF"/>
                </a:solidFill>
                <a:latin typeface="Times" charset="0"/>
              </a:rPr>
              <a:t>7:1-10</a:t>
            </a:r>
            <a:r>
              <a:rPr lang="es-ES_tradnl" sz="4800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" charset="0"/>
              </a:rPr>
              <a:t>, Jesús termina diciendo que los incrédulos "serán echa­dos a las tinieblas de afuera; allí será el lloro y el crujir de dientes".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Matthew 8:5–13 (NKJV)…"/>
          <p:cNvSpPr txBox="1"/>
          <p:nvPr/>
        </p:nvSpPr>
        <p:spPr>
          <a:xfrm>
            <a:off x="402371" y="97567"/>
            <a:ext cx="12200059" cy="9489777"/>
          </a:xfrm>
          <a:prstGeom prst="rect">
            <a:avLst/>
          </a:prstGeom>
          <a:ln w="12700">
            <a:miter lim="400000"/>
          </a:ln>
          <a:effectLst>
            <a:outerShdw blurRad="63500" dist="25400" dir="2555044" rotWithShape="0">
              <a:srgbClr val="000000">
                <a:alpha val="350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sz="8800">
                <a:solidFill>
                  <a:srgbClr val="000000"/>
                </a:solidFill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rPr lang="es-ES_tradnl" sz="6600" dirty="0">
                <a:solidFill>
                  <a:srgbClr val="C00000"/>
                </a:solidFill>
              </a:rPr>
              <a:t>Mateo </a:t>
            </a:r>
            <a:r>
              <a:rPr lang="es-ES_tradnl" sz="6600" dirty="0" smtClean="0">
                <a:solidFill>
                  <a:srgbClr val="C00000"/>
                </a:solidFill>
              </a:rPr>
              <a:t>8:5-13 </a:t>
            </a:r>
          </a:p>
          <a:p>
            <a:pPr defTabSz="457200">
              <a:spcBef>
                <a:spcPts val="1200"/>
              </a:spcBef>
              <a:defRPr sz="8800">
                <a:solidFill>
                  <a:srgbClr val="000000"/>
                </a:solidFill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rPr lang="es-ES_tradnl" sz="6000" dirty="0" smtClean="0">
                <a:solidFill>
                  <a:srgbClr val="FF0000"/>
                </a:solidFill>
              </a:rPr>
              <a:t>5</a:t>
            </a:r>
            <a:r>
              <a:rPr lang="es-ES_tradnl" sz="6000" dirty="0" smtClean="0"/>
              <a:t> </a:t>
            </a:r>
            <a:r>
              <a:rPr lang="es-ES_tradnl" sz="6000" dirty="0"/>
              <a:t>Cuando Jesús hubo entrado en Cafarnaúm, se le acercó un centurión, rogándole, </a:t>
            </a:r>
            <a:r>
              <a:rPr lang="es-ES_tradnl" sz="6000" dirty="0">
                <a:solidFill>
                  <a:srgbClr val="FF0000"/>
                </a:solidFill>
              </a:rPr>
              <a:t>6</a:t>
            </a:r>
            <a:r>
              <a:rPr lang="es-ES_tradnl" sz="6000" dirty="0"/>
              <a:t> diciendo: “Señor, mi siervo yace en casa paralítico, terriblemente atormentado”. </a:t>
            </a:r>
            <a:r>
              <a:rPr lang="es-ES_tradnl" sz="6000" dirty="0">
                <a:solidFill>
                  <a:srgbClr val="FF0000"/>
                </a:solidFill>
              </a:rPr>
              <a:t>7 </a:t>
            </a:r>
            <a:r>
              <a:rPr lang="es-ES_tradnl" sz="6000" dirty="0"/>
              <a:t>Y Jesús le dijo: "Iré y lo sanaré".</a:t>
            </a:r>
            <a:r>
              <a:rPr lang="es-ES_tradnl" sz="6000" dirty="0">
                <a:solidFill>
                  <a:srgbClr val="FF0000"/>
                </a:solidFill>
              </a:rPr>
              <a:t> 8 </a:t>
            </a:r>
            <a:r>
              <a:rPr lang="es-ES_tradnl" sz="6000" dirty="0"/>
              <a:t>Respondió el centurión y dijo: “Señor, no soy digno de que entres bajo mi techo. Pero sólo di una palabra, y mi siervo sanará.</a:t>
            </a:r>
            <a:endParaRPr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Matthew 8:5–13 (NKJV)…"/>
          <p:cNvSpPr txBox="1"/>
          <p:nvPr/>
        </p:nvSpPr>
        <p:spPr>
          <a:xfrm>
            <a:off x="319244" y="0"/>
            <a:ext cx="12200059" cy="9797554"/>
          </a:xfrm>
          <a:prstGeom prst="rect">
            <a:avLst/>
          </a:prstGeom>
          <a:ln w="12700">
            <a:miter lim="400000"/>
          </a:ln>
          <a:effectLst>
            <a:outerShdw blurRad="63500" dist="25400" dir="2555044" rotWithShape="0">
              <a:srgbClr val="000000">
                <a:alpha val="350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sz="8800">
                <a:solidFill>
                  <a:srgbClr val="000000"/>
                </a:solidFill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rPr lang="es-ES_tradnl" sz="8000" dirty="0">
                <a:solidFill>
                  <a:srgbClr val="C00000"/>
                </a:solidFill>
              </a:rPr>
              <a:t>Mateo </a:t>
            </a:r>
            <a:r>
              <a:rPr lang="es-ES_tradnl" sz="8000" dirty="0" smtClean="0">
                <a:solidFill>
                  <a:srgbClr val="C00000"/>
                </a:solidFill>
              </a:rPr>
              <a:t>8:5-13 </a:t>
            </a:r>
          </a:p>
          <a:p>
            <a:pPr defTabSz="457200">
              <a:spcBef>
                <a:spcPts val="1200"/>
              </a:spcBef>
              <a:defRPr sz="8800">
                <a:solidFill>
                  <a:srgbClr val="000000"/>
                </a:solidFill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rPr lang="es-ES_tradnl" sz="6000" dirty="0" smtClean="0">
                <a:solidFill>
                  <a:srgbClr val="C00000"/>
                </a:solidFill>
              </a:rPr>
              <a:t>9</a:t>
            </a:r>
            <a:r>
              <a:rPr lang="es-ES_tradnl" sz="6000" dirty="0" smtClean="0"/>
              <a:t> </a:t>
            </a:r>
            <a:r>
              <a:rPr lang="es-ES_tradnl" sz="6000" dirty="0"/>
              <a:t>Porque yo también soy hombre bajo autoridad, y tengo soldados a mis órdenes. Y a éste le digo: Ve, y va; y al otro: Ven, y viene; y a mi siervo: 'Haz esto', y lo hace”. </a:t>
            </a:r>
            <a:r>
              <a:rPr lang="es-ES_tradnl" sz="6000" dirty="0">
                <a:solidFill>
                  <a:srgbClr val="FF0000"/>
                </a:solidFill>
              </a:rPr>
              <a:t>10</a:t>
            </a:r>
            <a:r>
              <a:rPr lang="es-ES_tradnl" sz="6000" dirty="0"/>
              <a:t> Cuando Jesús lo oyó, se maravilló y dijo a los que le seguían: «¡De cierto os digo que no he hallado una fe tan grande, ni aun en Israel!</a:t>
            </a:r>
            <a:endParaRPr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Matthew 8:5–13 (NKJV)…"/>
          <p:cNvSpPr txBox="1"/>
          <p:nvPr/>
        </p:nvSpPr>
        <p:spPr>
          <a:xfrm>
            <a:off x="402371" y="0"/>
            <a:ext cx="12200059" cy="8843447"/>
          </a:xfrm>
          <a:prstGeom prst="rect">
            <a:avLst/>
          </a:prstGeom>
          <a:ln w="12700">
            <a:miter lim="400000"/>
          </a:ln>
          <a:effectLst>
            <a:outerShdw blurRad="63500" dist="25400" dir="2555044" rotWithShape="0">
              <a:srgbClr val="000000">
                <a:alpha val="350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sz="8800">
                <a:solidFill>
                  <a:srgbClr val="000000"/>
                </a:solidFill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rPr lang="es-ES_tradnl" sz="7200" dirty="0">
                <a:solidFill>
                  <a:srgbClr val="C00000"/>
                </a:solidFill>
              </a:rPr>
              <a:t>Mateo </a:t>
            </a:r>
            <a:r>
              <a:rPr lang="es-ES_tradnl" sz="7200" dirty="0" smtClean="0">
                <a:solidFill>
                  <a:srgbClr val="C00000"/>
                </a:solidFill>
              </a:rPr>
              <a:t>8:5-13 </a:t>
            </a:r>
          </a:p>
          <a:p>
            <a:pPr defTabSz="457200">
              <a:spcBef>
                <a:spcPts val="1200"/>
              </a:spcBef>
              <a:defRPr sz="8800">
                <a:solidFill>
                  <a:srgbClr val="000000"/>
                </a:solidFill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rPr lang="es-ES_tradnl" sz="5400" dirty="0" smtClean="0">
                <a:solidFill>
                  <a:srgbClr val="FF0000"/>
                </a:solidFill>
              </a:rPr>
              <a:t>11</a:t>
            </a:r>
            <a:r>
              <a:rPr lang="es-ES_tradnl" sz="5400" dirty="0" smtClean="0"/>
              <a:t> </a:t>
            </a:r>
            <a:r>
              <a:rPr lang="es-ES_tradnl" sz="5400" dirty="0"/>
              <a:t>Y os digo que vendrán muchos del oriente y del occidente, y se sentarán con Abraham, Isaac y Jacob en el reino de los cielos. </a:t>
            </a:r>
            <a:r>
              <a:rPr lang="es-ES_tradnl" sz="5400" dirty="0">
                <a:solidFill>
                  <a:srgbClr val="FF0000"/>
                </a:solidFill>
              </a:rPr>
              <a:t>12</a:t>
            </a:r>
            <a:r>
              <a:rPr lang="es-ES_tradnl" sz="5400" dirty="0"/>
              <a:t> Pero los hijos del reino serán echados a las tinieblas de afuera. allí será el lloro y el crujir de dientes”. </a:t>
            </a:r>
            <a:r>
              <a:rPr lang="es-ES_tradnl" sz="5400" dirty="0">
                <a:solidFill>
                  <a:srgbClr val="FF0000"/>
                </a:solidFill>
              </a:rPr>
              <a:t>13</a:t>
            </a:r>
            <a:r>
              <a:rPr lang="es-ES_tradnl" sz="5400" dirty="0"/>
              <a:t> Entonces Jesús dijo al centurión: “Vete; y como creísteis, así os sea hecho. Y su siervo fue sanado en esa misma hora.</a:t>
            </a:r>
            <a:endParaRPr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3127"/>
            <a:ext cx="13092545" cy="98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261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3133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71416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"/>
          <p:cNvSpPr/>
          <p:nvPr/>
        </p:nvSpPr>
        <p:spPr>
          <a:xfrm>
            <a:off x="35" y="881"/>
            <a:ext cx="13004730" cy="97518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84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1298" t="4" r="25157"/>
          <a:stretch>
            <a:fillRect/>
          </a:stretch>
        </p:blipFill>
        <p:spPr>
          <a:xfrm>
            <a:off x="-1" y="198"/>
            <a:ext cx="8530003" cy="9753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600" extrusionOk="0">
                <a:moveTo>
                  <a:pt x="18372" y="0"/>
                </a:moveTo>
                <a:cubicBezTo>
                  <a:pt x="11829" y="2"/>
                  <a:pt x="8729" y="12"/>
                  <a:pt x="8743" y="34"/>
                </a:cubicBezTo>
                <a:cubicBezTo>
                  <a:pt x="8774" y="82"/>
                  <a:pt x="8690" y="174"/>
                  <a:pt x="8634" y="154"/>
                </a:cubicBezTo>
                <a:cubicBezTo>
                  <a:pt x="8601" y="142"/>
                  <a:pt x="8587" y="184"/>
                  <a:pt x="8586" y="312"/>
                </a:cubicBezTo>
                <a:cubicBezTo>
                  <a:pt x="8584" y="408"/>
                  <a:pt x="8582" y="512"/>
                  <a:pt x="8581" y="542"/>
                </a:cubicBezTo>
                <a:cubicBezTo>
                  <a:pt x="8580" y="573"/>
                  <a:pt x="8533" y="648"/>
                  <a:pt x="8476" y="708"/>
                </a:cubicBezTo>
                <a:cubicBezTo>
                  <a:pt x="8419" y="769"/>
                  <a:pt x="8373" y="837"/>
                  <a:pt x="8373" y="859"/>
                </a:cubicBezTo>
                <a:cubicBezTo>
                  <a:pt x="8373" y="881"/>
                  <a:pt x="8341" y="936"/>
                  <a:pt x="8302" y="983"/>
                </a:cubicBezTo>
                <a:cubicBezTo>
                  <a:pt x="8264" y="1029"/>
                  <a:pt x="8243" y="1075"/>
                  <a:pt x="8254" y="1086"/>
                </a:cubicBezTo>
                <a:cubicBezTo>
                  <a:pt x="8266" y="1097"/>
                  <a:pt x="8242" y="1166"/>
                  <a:pt x="8202" y="1239"/>
                </a:cubicBezTo>
                <a:cubicBezTo>
                  <a:pt x="8162" y="1312"/>
                  <a:pt x="8139" y="1381"/>
                  <a:pt x="8150" y="1391"/>
                </a:cubicBezTo>
                <a:cubicBezTo>
                  <a:pt x="8161" y="1402"/>
                  <a:pt x="8152" y="1431"/>
                  <a:pt x="8131" y="1456"/>
                </a:cubicBezTo>
                <a:cubicBezTo>
                  <a:pt x="8109" y="1480"/>
                  <a:pt x="8090" y="1568"/>
                  <a:pt x="8088" y="1650"/>
                </a:cubicBezTo>
                <a:cubicBezTo>
                  <a:pt x="8077" y="2164"/>
                  <a:pt x="8066" y="2279"/>
                  <a:pt x="8025" y="2349"/>
                </a:cubicBezTo>
                <a:cubicBezTo>
                  <a:pt x="7999" y="2391"/>
                  <a:pt x="7982" y="2482"/>
                  <a:pt x="7986" y="2550"/>
                </a:cubicBezTo>
                <a:cubicBezTo>
                  <a:pt x="7994" y="2683"/>
                  <a:pt x="7905" y="2912"/>
                  <a:pt x="7838" y="2933"/>
                </a:cubicBezTo>
                <a:cubicBezTo>
                  <a:pt x="7812" y="2942"/>
                  <a:pt x="7796" y="3058"/>
                  <a:pt x="7793" y="3270"/>
                </a:cubicBezTo>
                <a:cubicBezTo>
                  <a:pt x="7789" y="3525"/>
                  <a:pt x="7775" y="3607"/>
                  <a:pt x="7727" y="3658"/>
                </a:cubicBezTo>
                <a:cubicBezTo>
                  <a:pt x="7692" y="3694"/>
                  <a:pt x="7666" y="3775"/>
                  <a:pt x="7666" y="3844"/>
                </a:cubicBezTo>
                <a:cubicBezTo>
                  <a:pt x="7666" y="3910"/>
                  <a:pt x="7652" y="3973"/>
                  <a:pt x="7636" y="3982"/>
                </a:cubicBezTo>
                <a:cubicBezTo>
                  <a:pt x="7596" y="4006"/>
                  <a:pt x="7585" y="4679"/>
                  <a:pt x="7624" y="4779"/>
                </a:cubicBezTo>
                <a:cubicBezTo>
                  <a:pt x="7646" y="4834"/>
                  <a:pt x="7641" y="4903"/>
                  <a:pt x="7610" y="4988"/>
                </a:cubicBezTo>
                <a:cubicBezTo>
                  <a:pt x="7560" y="5121"/>
                  <a:pt x="7554" y="5208"/>
                  <a:pt x="7557" y="5699"/>
                </a:cubicBezTo>
                <a:cubicBezTo>
                  <a:pt x="7558" y="5916"/>
                  <a:pt x="7574" y="6021"/>
                  <a:pt x="7616" y="6081"/>
                </a:cubicBezTo>
                <a:cubicBezTo>
                  <a:pt x="7663" y="6150"/>
                  <a:pt x="7670" y="6235"/>
                  <a:pt x="7657" y="6574"/>
                </a:cubicBezTo>
                <a:cubicBezTo>
                  <a:pt x="7648" y="6798"/>
                  <a:pt x="7626" y="7013"/>
                  <a:pt x="7607" y="7049"/>
                </a:cubicBezTo>
                <a:cubicBezTo>
                  <a:pt x="7588" y="7086"/>
                  <a:pt x="7568" y="7175"/>
                  <a:pt x="7563" y="7250"/>
                </a:cubicBezTo>
                <a:cubicBezTo>
                  <a:pt x="7559" y="7324"/>
                  <a:pt x="7523" y="7447"/>
                  <a:pt x="7485" y="7524"/>
                </a:cubicBezTo>
                <a:cubicBezTo>
                  <a:pt x="7427" y="7639"/>
                  <a:pt x="7421" y="7687"/>
                  <a:pt x="7450" y="7809"/>
                </a:cubicBezTo>
                <a:cubicBezTo>
                  <a:pt x="7469" y="7890"/>
                  <a:pt x="7484" y="8098"/>
                  <a:pt x="7483" y="8271"/>
                </a:cubicBezTo>
                <a:cubicBezTo>
                  <a:pt x="7482" y="8458"/>
                  <a:pt x="7497" y="8600"/>
                  <a:pt x="7520" y="8622"/>
                </a:cubicBezTo>
                <a:cubicBezTo>
                  <a:pt x="7542" y="8643"/>
                  <a:pt x="7560" y="8717"/>
                  <a:pt x="7560" y="8786"/>
                </a:cubicBezTo>
                <a:cubicBezTo>
                  <a:pt x="7560" y="8855"/>
                  <a:pt x="7572" y="8919"/>
                  <a:pt x="7587" y="8928"/>
                </a:cubicBezTo>
                <a:cubicBezTo>
                  <a:pt x="7603" y="8937"/>
                  <a:pt x="7619" y="9037"/>
                  <a:pt x="7622" y="9151"/>
                </a:cubicBezTo>
                <a:cubicBezTo>
                  <a:pt x="7626" y="9264"/>
                  <a:pt x="7656" y="9410"/>
                  <a:pt x="7688" y="9474"/>
                </a:cubicBezTo>
                <a:cubicBezTo>
                  <a:pt x="7740" y="9578"/>
                  <a:pt x="7758" y="9590"/>
                  <a:pt x="7848" y="9571"/>
                </a:cubicBezTo>
                <a:cubicBezTo>
                  <a:pt x="7924" y="9555"/>
                  <a:pt x="7954" y="9563"/>
                  <a:pt x="7971" y="9606"/>
                </a:cubicBezTo>
                <a:cubicBezTo>
                  <a:pt x="7992" y="9657"/>
                  <a:pt x="7997" y="9658"/>
                  <a:pt x="8026" y="9609"/>
                </a:cubicBezTo>
                <a:cubicBezTo>
                  <a:pt x="8043" y="9580"/>
                  <a:pt x="8054" y="9552"/>
                  <a:pt x="8050" y="9547"/>
                </a:cubicBezTo>
                <a:cubicBezTo>
                  <a:pt x="8046" y="9542"/>
                  <a:pt x="8061" y="9505"/>
                  <a:pt x="8084" y="9464"/>
                </a:cubicBezTo>
                <a:cubicBezTo>
                  <a:pt x="8145" y="9356"/>
                  <a:pt x="8394" y="9394"/>
                  <a:pt x="8349" y="9505"/>
                </a:cubicBezTo>
                <a:cubicBezTo>
                  <a:pt x="8337" y="9535"/>
                  <a:pt x="8351" y="9555"/>
                  <a:pt x="8385" y="9555"/>
                </a:cubicBezTo>
                <a:cubicBezTo>
                  <a:pt x="8481" y="9555"/>
                  <a:pt x="8491" y="9629"/>
                  <a:pt x="8404" y="9696"/>
                </a:cubicBezTo>
                <a:lnTo>
                  <a:pt x="8319" y="9762"/>
                </a:lnTo>
                <a:lnTo>
                  <a:pt x="8399" y="9746"/>
                </a:lnTo>
                <a:cubicBezTo>
                  <a:pt x="8443" y="9737"/>
                  <a:pt x="8488" y="9745"/>
                  <a:pt x="8500" y="9763"/>
                </a:cubicBezTo>
                <a:cubicBezTo>
                  <a:pt x="8526" y="9804"/>
                  <a:pt x="8725" y="9604"/>
                  <a:pt x="8725" y="9537"/>
                </a:cubicBezTo>
                <a:cubicBezTo>
                  <a:pt x="8725" y="9512"/>
                  <a:pt x="8741" y="9482"/>
                  <a:pt x="8761" y="9471"/>
                </a:cubicBezTo>
                <a:cubicBezTo>
                  <a:pt x="8829" y="9431"/>
                  <a:pt x="8863" y="9619"/>
                  <a:pt x="8873" y="10088"/>
                </a:cubicBezTo>
                <a:cubicBezTo>
                  <a:pt x="8885" y="10689"/>
                  <a:pt x="8902" y="10666"/>
                  <a:pt x="8274" y="10880"/>
                </a:cubicBezTo>
                <a:cubicBezTo>
                  <a:pt x="8132" y="10928"/>
                  <a:pt x="7950" y="10966"/>
                  <a:pt x="7868" y="10964"/>
                </a:cubicBezTo>
                <a:cubicBezTo>
                  <a:pt x="7786" y="10962"/>
                  <a:pt x="7655" y="10960"/>
                  <a:pt x="7577" y="10958"/>
                </a:cubicBezTo>
                <a:cubicBezTo>
                  <a:pt x="7461" y="10955"/>
                  <a:pt x="7412" y="10976"/>
                  <a:pt x="7295" y="11079"/>
                </a:cubicBezTo>
                <a:cubicBezTo>
                  <a:pt x="7217" y="11148"/>
                  <a:pt x="7129" y="11200"/>
                  <a:pt x="7098" y="11195"/>
                </a:cubicBezTo>
                <a:cubicBezTo>
                  <a:pt x="7068" y="11190"/>
                  <a:pt x="7001" y="11214"/>
                  <a:pt x="6949" y="11246"/>
                </a:cubicBezTo>
                <a:cubicBezTo>
                  <a:pt x="6815" y="11330"/>
                  <a:pt x="6831" y="11485"/>
                  <a:pt x="6983" y="11577"/>
                </a:cubicBezTo>
                <a:cubicBezTo>
                  <a:pt x="7051" y="11617"/>
                  <a:pt x="7103" y="11630"/>
                  <a:pt x="7116" y="11610"/>
                </a:cubicBezTo>
                <a:cubicBezTo>
                  <a:pt x="7128" y="11591"/>
                  <a:pt x="7160" y="11584"/>
                  <a:pt x="7186" y="11594"/>
                </a:cubicBezTo>
                <a:cubicBezTo>
                  <a:pt x="7213" y="11604"/>
                  <a:pt x="7245" y="11595"/>
                  <a:pt x="7258" y="11575"/>
                </a:cubicBezTo>
                <a:cubicBezTo>
                  <a:pt x="7283" y="11536"/>
                  <a:pt x="7496" y="11443"/>
                  <a:pt x="7607" y="11421"/>
                </a:cubicBezTo>
                <a:cubicBezTo>
                  <a:pt x="7643" y="11414"/>
                  <a:pt x="7693" y="11392"/>
                  <a:pt x="7717" y="11373"/>
                </a:cubicBezTo>
                <a:cubicBezTo>
                  <a:pt x="7742" y="11353"/>
                  <a:pt x="7799" y="11339"/>
                  <a:pt x="7846" y="11341"/>
                </a:cubicBezTo>
                <a:cubicBezTo>
                  <a:pt x="7892" y="11343"/>
                  <a:pt x="8032" y="11320"/>
                  <a:pt x="8157" y="11290"/>
                </a:cubicBezTo>
                <a:cubicBezTo>
                  <a:pt x="8281" y="11260"/>
                  <a:pt x="8391" y="11243"/>
                  <a:pt x="8400" y="11252"/>
                </a:cubicBezTo>
                <a:cubicBezTo>
                  <a:pt x="8410" y="11261"/>
                  <a:pt x="8460" y="11240"/>
                  <a:pt x="8513" y="11204"/>
                </a:cubicBezTo>
                <a:cubicBezTo>
                  <a:pt x="8565" y="11168"/>
                  <a:pt x="8662" y="11130"/>
                  <a:pt x="8729" y="11119"/>
                </a:cubicBezTo>
                <a:cubicBezTo>
                  <a:pt x="8795" y="11108"/>
                  <a:pt x="8863" y="11085"/>
                  <a:pt x="8881" y="11069"/>
                </a:cubicBezTo>
                <a:cubicBezTo>
                  <a:pt x="8900" y="11051"/>
                  <a:pt x="8939" y="11052"/>
                  <a:pt x="8978" y="11071"/>
                </a:cubicBezTo>
                <a:cubicBezTo>
                  <a:pt x="9045" y="11105"/>
                  <a:pt x="9273" y="11097"/>
                  <a:pt x="9313" y="11059"/>
                </a:cubicBezTo>
                <a:cubicBezTo>
                  <a:pt x="9325" y="11047"/>
                  <a:pt x="9354" y="11048"/>
                  <a:pt x="9375" y="11061"/>
                </a:cubicBezTo>
                <a:cubicBezTo>
                  <a:pt x="9455" y="11108"/>
                  <a:pt x="9521" y="11098"/>
                  <a:pt x="9575" y="11032"/>
                </a:cubicBezTo>
                <a:cubicBezTo>
                  <a:pt x="9640" y="10950"/>
                  <a:pt x="9756" y="10980"/>
                  <a:pt x="9885" y="11112"/>
                </a:cubicBezTo>
                <a:lnTo>
                  <a:pt x="9967" y="11195"/>
                </a:lnTo>
                <a:lnTo>
                  <a:pt x="9875" y="11263"/>
                </a:lnTo>
                <a:cubicBezTo>
                  <a:pt x="9826" y="11300"/>
                  <a:pt x="9785" y="11353"/>
                  <a:pt x="9785" y="11380"/>
                </a:cubicBezTo>
                <a:cubicBezTo>
                  <a:pt x="9785" y="11458"/>
                  <a:pt x="9645" y="11557"/>
                  <a:pt x="9552" y="11546"/>
                </a:cubicBezTo>
                <a:cubicBezTo>
                  <a:pt x="9471" y="11536"/>
                  <a:pt x="9237" y="11680"/>
                  <a:pt x="9276" y="11716"/>
                </a:cubicBezTo>
                <a:cubicBezTo>
                  <a:pt x="9322" y="11761"/>
                  <a:pt x="8922" y="11918"/>
                  <a:pt x="8766" y="11918"/>
                </a:cubicBezTo>
                <a:cubicBezTo>
                  <a:pt x="8714" y="11917"/>
                  <a:pt x="8652" y="11933"/>
                  <a:pt x="8627" y="11952"/>
                </a:cubicBezTo>
                <a:cubicBezTo>
                  <a:pt x="8573" y="11993"/>
                  <a:pt x="8546" y="11997"/>
                  <a:pt x="7983" y="12026"/>
                </a:cubicBezTo>
                <a:cubicBezTo>
                  <a:pt x="7627" y="12044"/>
                  <a:pt x="7524" y="12061"/>
                  <a:pt x="7446" y="12114"/>
                </a:cubicBezTo>
                <a:cubicBezTo>
                  <a:pt x="7394" y="12150"/>
                  <a:pt x="7330" y="12179"/>
                  <a:pt x="7304" y="12179"/>
                </a:cubicBezTo>
                <a:cubicBezTo>
                  <a:pt x="7232" y="12179"/>
                  <a:pt x="6987" y="12311"/>
                  <a:pt x="6871" y="12413"/>
                </a:cubicBezTo>
                <a:cubicBezTo>
                  <a:pt x="6812" y="12464"/>
                  <a:pt x="6741" y="12516"/>
                  <a:pt x="6712" y="12528"/>
                </a:cubicBezTo>
                <a:cubicBezTo>
                  <a:pt x="6606" y="12574"/>
                  <a:pt x="6496" y="12642"/>
                  <a:pt x="6419" y="12707"/>
                </a:cubicBezTo>
                <a:cubicBezTo>
                  <a:pt x="6299" y="12809"/>
                  <a:pt x="6099" y="12912"/>
                  <a:pt x="6052" y="12896"/>
                </a:cubicBezTo>
                <a:cubicBezTo>
                  <a:pt x="6029" y="12888"/>
                  <a:pt x="5983" y="12920"/>
                  <a:pt x="5951" y="12968"/>
                </a:cubicBezTo>
                <a:cubicBezTo>
                  <a:pt x="5918" y="13015"/>
                  <a:pt x="5859" y="13054"/>
                  <a:pt x="5820" y="13054"/>
                </a:cubicBezTo>
                <a:cubicBezTo>
                  <a:pt x="5727" y="13054"/>
                  <a:pt x="5437" y="13192"/>
                  <a:pt x="5415" y="13247"/>
                </a:cubicBezTo>
                <a:cubicBezTo>
                  <a:pt x="5405" y="13270"/>
                  <a:pt x="5340" y="13322"/>
                  <a:pt x="5269" y="13363"/>
                </a:cubicBezTo>
                <a:cubicBezTo>
                  <a:pt x="5198" y="13403"/>
                  <a:pt x="5075" y="13487"/>
                  <a:pt x="4995" y="13548"/>
                </a:cubicBezTo>
                <a:cubicBezTo>
                  <a:pt x="4915" y="13609"/>
                  <a:pt x="4832" y="13660"/>
                  <a:pt x="4809" y="13660"/>
                </a:cubicBezTo>
                <a:cubicBezTo>
                  <a:pt x="4787" y="13660"/>
                  <a:pt x="4739" y="13686"/>
                  <a:pt x="4702" y="13719"/>
                </a:cubicBezTo>
                <a:cubicBezTo>
                  <a:pt x="4666" y="13751"/>
                  <a:pt x="4555" y="13823"/>
                  <a:pt x="4455" y="13878"/>
                </a:cubicBezTo>
                <a:cubicBezTo>
                  <a:pt x="4356" y="13934"/>
                  <a:pt x="4235" y="14033"/>
                  <a:pt x="4187" y="14097"/>
                </a:cubicBezTo>
                <a:cubicBezTo>
                  <a:pt x="4139" y="14162"/>
                  <a:pt x="4044" y="14244"/>
                  <a:pt x="3975" y="14279"/>
                </a:cubicBezTo>
                <a:cubicBezTo>
                  <a:pt x="3907" y="14315"/>
                  <a:pt x="3850" y="14354"/>
                  <a:pt x="3850" y="14368"/>
                </a:cubicBezTo>
                <a:cubicBezTo>
                  <a:pt x="3850" y="14412"/>
                  <a:pt x="3501" y="14608"/>
                  <a:pt x="3463" y="14586"/>
                </a:cubicBezTo>
                <a:cubicBezTo>
                  <a:pt x="3443" y="14574"/>
                  <a:pt x="3435" y="14585"/>
                  <a:pt x="3446" y="14612"/>
                </a:cubicBezTo>
                <a:cubicBezTo>
                  <a:pt x="3457" y="14638"/>
                  <a:pt x="3430" y="14682"/>
                  <a:pt x="3384" y="14711"/>
                </a:cubicBezTo>
                <a:cubicBezTo>
                  <a:pt x="3339" y="14739"/>
                  <a:pt x="3232" y="14826"/>
                  <a:pt x="3144" y="14904"/>
                </a:cubicBezTo>
                <a:cubicBezTo>
                  <a:pt x="3057" y="14982"/>
                  <a:pt x="2929" y="15081"/>
                  <a:pt x="2861" y="15123"/>
                </a:cubicBezTo>
                <a:cubicBezTo>
                  <a:pt x="2793" y="15165"/>
                  <a:pt x="2607" y="15322"/>
                  <a:pt x="2448" y="15472"/>
                </a:cubicBezTo>
                <a:cubicBezTo>
                  <a:pt x="2288" y="15622"/>
                  <a:pt x="2141" y="15745"/>
                  <a:pt x="2121" y="15745"/>
                </a:cubicBezTo>
                <a:cubicBezTo>
                  <a:pt x="2101" y="15745"/>
                  <a:pt x="2062" y="15780"/>
                  <a:pt x="2032" y="15823"/>
                </a:cubicBezTo>
                <a:cubicBezTo>
                  <a:pt x="2003" y="15865"/>
                  <a:pt x="1907" y="15943"/>
                  <a:pt x="1819" y="15996"/>
                </a:cubicBezTo>
                <a:cubicBezTo>
                  <a:pt x="1731" y="16049"/>
                  <a:pt x="1663" y="16109"/>
                  <a:pt x="1667" y="16129"/>
                </a:cubicBezTo>
                <a:cubicBezTo>
                  <a:pt x="1677" y="16177"/>
                  <a:pt x="1491" y="16452"/>
                  <a:pt x="1400" y="16524"/>
                </a:cubicBezTo>
                <a:cubicBezTo>
                  <a:pt x="1361" y="16554"/>
                  <a:pt x="1326" y="16604"/>
                  <a:pt x="1321" y="16636"/>
                </a:cubicBezTo>
                <a:cubicBezTo>
                  <a:pt x="1305" y="16738"/>
                  <a:pt x="1196" y="16927"/>
                  <a:pt x="1142" y="16947"/>
                </a:cubicBezTo>
                <a:cubicBezTo>
                  <a:pt x="1096" y="16964"/>
                  <a:pt x="1008" y="17112"/>
                  <a:pt x="1016" y="17160"/>
                </a:cubicBezTo>
                <a:cubicBezTo>
                  <a:pt x="1024" y="17210"/>
                  <a:pt x="740" y="17552"/>
                  <a:pt x="657" y="17590"/>
                </a:cubicBezTo>
                <a:cubicBezTo>
                  <a:pt x="604" y="17615"/>
                  <a:pt x="547" y="17672"/>
                  <a:pt x="529" y="17717"/>
                </a:cubicBezTo>
                <a:cubicBezTo>
                  <a:pt x="511" y="17762"/>
                  <a:pt x="480" y="17798"/>
                  <a:pt x="460" y="17798"/>
                </a:cubicBezTo>
                <a:cubicBezTo>
                  <a:pt x="440" y="17798"/>
                  <a:pt x="423" y="17826"/>
                  <a:pt x="423" y="17860"/>
                </a:cubicBezTo>
                <a:cubicBezTo>
                  <a:pt x="423" y="17954"/>
                  <a:pt x="316" y="18139"/>
                  <a:pt x="269" y="18125"/>
                </a:cubicBezTo>
                <a:cubicBezTo>
                  <a:pt x="262" y="18122"/>
                  <a:pt x="257" y="18078"/>
                  <a:pt x="251" y="18014"/>
                </a:cubicBezTo>
                <a:cubicBezTo>
                  <a:pt x="252" y="18878"/>
                  <a:pt x="252" y="19672"/>
                  <a:pt x="253" y="20413"/>
                </a:cubicBezTo>
                <a:lnTo>
                  <a:pt x="317" y="20420"/>
                </a:lnTo>
                <a:cubicBezTo>
                  <a:pt x="385" y="20427"/>
                  <a:pt x="489" y="20436"/>
                  <a:pt x="547" y="20439"/>
                </a:cubicBezTo>
                <a:cubicBezTo>
                  <a:pt x="755" y="20449"/>
                  <a:pt x="883" y="20491"/>
                  <a:pt x="1351" y="20708"/>
                </a:cubicBezTo>
                <a:cubicBezTo>
                  <a:pt x="1567" y="20808"/>
                  <a:pt x="1635" y="20826"/>
                  <a:pt x="1675" y="20795"/>
                </a:cubicBezTo>
                <a:cubicBezTo>
                  <a:pt x="1737" y="20745"/>
                  <a:pt x="1783" y="20802"/>
                  <a:pt x="1783" y="20932"/>
                </a:cubicBezTo>
                <a:cubicBezTo>
                  <a:pt x="1784" y="20981"/>
                  <a:pt x="1808" y="21049"/>
                  <a:pt x="1838" y="21083"/>
                </a:cubicBezTo>
                <a:cubicBezTo>
                  <a:pt x="1888" y="21141"/>
                  <a:pt x="2017" y="21403"/>
                  <a:pt x="2062" y="21541"/>
                </a:cubicBezTo>
                <a:cubicBezTo>
                  <a:pt x="2080" y="21597"/>
                  <a:pt x="2818" y="21600"/>
                  <a:pt x="16903" y="21600"/>
                </a:cubicBezTo>
                <a:lnTo>
                  <a:pt x="19666" y="21600"/>
                </a:lnTo>
                <a:lnTo>
                  <a:pt x="19849" y="21434"/>
                </a:lnTo>
                <a:cubicBezTo>
                  <a:pt x="19949" y="21342"/>
                  <a:pt x="20031" y="21278"/>
                  <a:pt x="20031" y="21291"/>
                </a:cubicBezTo>
                <a:cubicBezTo>
                  <a:pt x="20032" y="21303"/>
                  <a:pt x="20048" y="21288"/>
                  <a:pt x="20067" y="21257"/>
                </a:cubicBezTo>
                <a:cubicBezTo>
                  <a:pt x="20092" y="21216"/>
                  <a:pt x="20081" y="21168"/>
                  <a:pt x="20027" y="21081"/>
                </a:cubicBezTo>
                <a:cubicBezTo>
                  <a:pt x="19986" y="21014"/>
                  <a:pt x="19965" y="20961"/>
                  <a:pt x="19980" y="20961"/>
                </a:cubicBezTo>
                <a:cubicBezTo>
                  <a:pt x="19995" y="20961"/>
                  <a:pt x="19970" y="20924"/>
                  <a:pt x="19926" y="20879"/>
                </a:cubicBezTo>
                <a:cubicBezTo>
                  <a:pt x="19882" y="20834"/>
                  <a:pt x="19857" y="20780"/>
                  <a:pt x="19871" y="20760"/>
                </a:cubicBezTo>
                <a:cubicBezTo>
                  <a:pt x="19884" y="20739"/>
                  <a:pt x="19875" y="20700"/>
                  <a:pt x="19851" y="20673"/>
                </a:cubicBezTo>
                <a:cubicBezTo>
                  <a:pt x="19828" y="20645"/>
                  <a:pt x="19819" y="20613"/>
                  <a:pt x="19831" y="20601"/>
                </a:cubicBezTo>
                <a:cubicBezTo>
                  <a:pt x="19844" y="20589"/>
                  <a:pt x="19832" y="20555"/>
                  <a:pt x="19805" y="20526"/>
                </a:cubicBezTo>
                <a:cubicBezTo>
                  <a:pt x="19758" y="20474"/>
                  <a:pt x="19716" y="20345"/>
                  <a:pt x="19698" y="20195"/>
                </a:cubicBezTo>
                <a:cubicBezTo>
                  <a:pt x="19693" y="20152"/>
                  <a:pt x="19670" y="20100"/>
                  <a:pt x="19647" y="20079"/>
                </a:cubicBezTo>
                <a:cubicBezTo>
                  <a:pt x="19625" y="20057"/>
                  <a:pt x="19606" y="20000"/>
                  <a:pt x="19605" y="19953"/>
                </a:cubicBezTo>
                <a:cubicBezTo>
                  <a:pt x="19604" y="19906"/>
                  <a:pt x="19582" y="19811"/>
                  <a:pt x="19556" y="19741"/>
                </a:cubicBezTo>
                <a:cubicBezTo>
                  <a:pt x="19466" y="19500"/>
                  <a:pt x="19619" y="19553"/>
                  <a:pt x="19961" y="19881"/>
                </a:cubicBezTo>
                <a:cubicBezTo>
                  <a:pt x="20175" y="20085"/>
                  <a:pt x="20348" y="20297"/>
                  <a:pt x="20348" y="20352"/>
                </a:cubicBezTo>
                <a:cubicBezTo>
                  <a:pt x="20348" y="20371"/>
                  <a:pt x="20371" y="20379"/>
                  <a:pt x="20398" y="20369"/>
                </a:cubicBezTo>
                <a:cubicBezTo>
                  <a:pt x="20427" y="20358"/>
                  <a:pt x="20466" y="20380"/>
                  <a:pt x="20489" y="20420"/>
                </a:cubicBezTo>
                <a:cubicBezTo>
                  <a:pt x="20511" y="20459"/>
                  <a:pt x="20541" y="20484"/>
                  <a:pt x="20556" y="20475"/>
                </a:cubicBezTo>
                <a:cubicBezTo>
                  <a:pt x="20572" y="20466"/>
                  <a:pt x="20642" y="20473"/>
                  <a:pt x="20711" y="20492"/>
                </a:cubicBezTo>
                <a:cubicBezTo>
                  <a:pt x="20816" y="20519"/>
                  <a:pt x="20860" y="20514"/>
                  <a:pt x="20970" y="20455"/>
                </a:cubicBezTo>
                <a:cubicBezTo>
                  <a:pt x="21042" y="20416"/>
                  <a:pt x="21131" y="20391"/>
                  <a:pt x="21168" y="20400"/>
                </a:cubicBezTo>
                <a:cubicBezTo>
                  <a:pt x="21208" y="20410"/>
                  <a:pt x="21267" y="20385"/>
                  <a:pt x="21319" y="20335"/>
                </a:cubicBezTo>
                <a:cubicBezTo>
                  <a:pt x="21366" y="20290"/>
                  <a:pt x="21431" y="20254"/>
                  <a:pt x="21463" y="20254"/>
                </a:cubicBezTo>
                <a:cubicBezTo>
                  <a:pt x="21501" y="20254"/>
                  <a:pt x="21514" y="20236"/>
                  <a:pt x="21500" y="20202"/>
                </a:cubicBezTo>
                <a:cubicBezTo>
                  <a:pt x="21488" y="20173"/>
                  <a:pt x="21503" y="20142"/>
                  <a:pt x="21532" y="20131"/>
                </a:cubicBezTo>
                <a:cubicBezTo>
                  <a:pt x="21600" y="20107"/>
                  <a:pt x="21600" y="20052"/>
                  <a:pt x="21532" y="20052"/>
                </a:cubicBezTo>
                <a:cubicBezTo>
                  <a:pt x="21452" y="20052"/>
                  <a:pt x="21356" y="19851"/>
                  <a:pt x="21402" y="19780"/>
                </a:cubicBezTo>
                <a:cubicBezTo>
                  <a:pt x="21432" y="19734"/>
                  <a:pt x="21421" y="19702"/>
                  <a:pt x="21352" y="19627"/>
                </a:cubicBezTo>
                <a:cubicBezTo>
                  <a:pt x="21238" y="19501"/>
                  <a:pt x="21242" y="19505"/>
                  <a:pt x="21036" y="19320"/>
                </a:cubicBezTo>
                <a:cubicBezTo>
                  <a:pt x="20938" y="19232"/>
                  <a:pt x="20826" y="19121"/>
                  <a:pt x="20788" y="19073"/>
                </a:cubicBezTo>
                <a:cubicBezTo>
                  <a:pt x="20749" y="19025"/>
                  <a:pt x="20683" y="18969"/>
                  <a:pt x="20641" y="18947"/>
                </a:cubicBezTo>
                <a:cubicBezTo>
                  <a:pt x="20599" y="18926"/>
                  <a:pt x="20555" y="18880"/>
                  <a:pt x="20543" y="18845"/>
                </a:cubicBezTo>
                <a:cubicBezTo>
                  <a:pt x="20532" y="18809"/>
                  <a:pt x="20468" y="18756"/>
                  <a:pt x="20402" y="18726"/>
                </a:cubicBezTo>
                <a:cubicBezTo>
                  <a:pt x="20237" y="18651"/>
                  <a:pt x="20144" y="18528"/>
                  <a:pt x="20144" y="18385"/>
                </a:cubicBezTo>
                <a:cubicBezTo>
                  <a:pt x="20144" y="18319"/>
                  <a:pt x="20119" y="18239"/>
                  <a:pt x="20088" y="18207"/>
                </a:cubicBezTo>
                <a:cubicBezTo>
                  <a:pt x="20038" y="18155"/>
                  <a:pt x="20038" y="18141"/>
                  <a:pt x="20093" y="18064"/>
                </a:cubicBezTo>
                <a:cubicBezTo>
                  <a:pt x="20126" y="18017"/>
                  <a:pt x="20189" y="17947"/>
                  <a:pt x="20232" y="17907"/>
                </a:cubicBezTo>
                <a:cubicBezTo>
                  <a:pt x="20306" y="17838"/>
                  <a:pt x="20307" y="17825"/>
                  <a:pt x="20262" y="17682"/>
                </a:cubicBezTo>
                <a:cubicBezTo>
                  <a:pt x="20236" y="17598"/>
                  <a:pt x="20173" y="17483"/>
                  <a:pt x="20123" y="17426"/>
                </a:cubicBezTo>
                <a:cubicBezTo>
                  <a:pt x="20072" y="17369"/>
                  <a:pt x="20030" y="17305"/>
                  <a:pt x="20030" y="17285"/>
                </a:cubicBezTo>
                <a:cubicBezTo>
                  <a:pt x="20030" y="17231"/>
                  <a:pt x="19826" y="16831"/>
                  <a:pt x="19787" y="16808"/>
                </a:cubicBezTo>
                <a:cubicBezTo>
                  <a:pt x="19768" y="16797"/>
                  <a:pt x="19743" y="16742"/>
                  <a:pt x="19730" y="16686"/>
                </a:cubicBezTo>
                <a:cubicBezTo>
                  <a:pt x="19710" y="16602"/>
                  <a:pt x="19729" y="16551"/>
                  <a:pt x="19838" y="16401"/>
                </a:cubicBezTo>
                <a:cubicBezTo>
                  <a:pt x="19910" y="16301"/>
                  <a:pt x="19983" y="16227"/>
                  <a:pt x="20000" y="16237"/>
                </a:cubicBezTo>
                <a:cubicBezTo>
                  <a:pt x="20017" y="16246"/>
                  <a:pt x="20046" y="16216"/>
                  <a:pt x="20064" y="16169"/>
                </a:cubicBezTo>
                <a:cubicBezTo>
                  <a:pt x="20093" y="16097"/>
                  <a:pt x="20083" y="16068"/>
                  <a:pt x="19998" y="15979"/>
                </a:cubicBezTo>
                <a:cubicBezTo>
                  <a:pt x="19937" y="15916"/>
                  <a:pt x="19904" y="15849"/>
                  <a:pt x="19914" y="15812"/>
                </a:cubicBezTo>
                <a:cubicBezTo>
                  <a:pt x="19925" y="15772"/>
                  <a:pt x="19899" y="15732"/>
                  <a:pt x="19840" y="15695"/>
                </a:cubicBezTo>
                <a:cubicBezTo>
                  <a:pt x="19791" y="15664"/>
                  <a:pt x="19742" y="15613"/>
                  <a:pt x="19731" y="15582"/>
                </a:cubicBezTo>
                <a:cubicBezTo>
                  <a:pt x="19718" y="15542"/>
                  <a:pt x="19672" y="15524"/>
                  <a:pt x="19576" y="15523"/>
                </a:cubicBezTo>
                <a:cubicBezTo>
                  <a:pt x="19491" y="15522"/>
                  <a:pt x="19401" y="15494"/>
                  <a:pt x="19341" y="15449"/>
                </a:cubicBezTo>
                <a:cubicBezTo>
                  <a:pt x="19288" y="15409"/>
                  <a:pt x="19231" y="15384"/>
                  <a:pt x="19215" y="15394"/>
                </a:cubicBezTo>
                <a:cubicBezTo>
                  <a:pt x="19198" y="15403"/>
                  <a:pt x="19163" y="15369"/>
                  <a:pt x="19135" y="15317"/>
                </a:cubicBezTo>
                <a:cubicBezTo>
                  <a:pt x="19106" y="15265"/>
                  <a:pt x="19045" y="15185"/>
                  <a:pt x="18999" y="15139"/>
                </a:cubicBezTo>
                <a:cubicBezTo>
                  <a:pt x="18839" y="14981"/>
                  <a:pt x="18683" y="14770"/>
                  <a:pt x="18703" y="14740"/>
                </a:cubicBezTo>
                <a:cubicBezTo>
                  <a:pt x="18714" y="14723"/>
                  <a:pt x="18698" y="14701"/>
                  <a:pt x="18668" y="14690"/>
                </a:cubicBezTo>
                <a:cubicBezTo>
                  <a:pt x="18637" y="14679"/>
                  <a:pt x="18624" y="14652"/>
                  <a:pt x="18638" y="14630"/>
                </a:cubicBezTo>
                <a:cubicBezTo>
                  <a:pt x="18652" y="14608"/>
                  <a:pt x="18648" y="14600"/>
                  <a:pt x="18628" y="14612"/>
                </a:cubicBezTo>
                <a:cubicBezTo>
                  <a:pt x="18609" y="14623"/>
                  <a:pt x="18539" y="14580"/>
                  <a:pt x="18474" y="14516"/>
                </a:cubicBezTo>
                <a:cubicBezTo>
                  <a:pt x="18409" y="14452"/>
                  <a:pt x="18368" y="14400"/>
                  <a:pt x="18383" y="14400"/>
                </a:cubicBezTo>
                <a:cubicBezTo>
                  <a:pt x="18397" y="14400"/>
                  <a:pt x="18309" y="14327"/>
                  <a:pt x="18186" y="14238"/>
                </a:cubicBezTo>
                <a:cubicBezTo>
                  <a:pt x="18064" y="14149"/>
                  <a:pt x="17869" y="13988"/>
                  <a:pt x="17753" y="13880"/>
                </a:cubicBezTo>
                <a:cubicBezTo>
                  <a:pt x="17638" y="13772"/>
                  <a:pt x="17475" y="13642"/>
                  <a:pt x="17391" y="13591"/>
                </a:cubicBezTo>
                <a:cubicBezTo>
                  <a:pt x="17244" y="13502"/>
                  <a:pt x="17027" y="13279"/>
                  <a:pt x="17027" y="13216"/>
                </a:cubicBezTo>
                <a:cubicBezTo>
                  <a:pt x="17027" y="13199"/>
                  <a:pt x="17006" y="13190"/>
                  <a:pt x="16979" y="13196"/>
                </a:cubicBezTo>
                <a:cubicBezTo>
                  <a:pt x="16914" y="13209"/>
                  <a:pt x="16562" y="12989"/>
                  <a:pt x="16587" y="12950"/>
                </a:cubicBezTo>
                <a:cubicBezTo>
                  <a:pt x="16598" y="12933"/>
                  <a:pt x="16576" y="12920"/>
                  <a:pt x="16537" y="12920"/>
                </a:cubicBezTo>
                <a:cubicBezTo>
                  <a:pt x="16499" y="12920"/>
                  <a:pt x="16381" y="12851"/>
                  <a:pt x="16274" y="12768"/>
                </a:cubicBezTo>
                <a:cubicBezTo>
                  <a:pt x="16166" y="12684"/>
                  <a:pt x="16065" y="12616"/>
                  <a:pt x="16049" y="12615"/>
                </a:cubicBezTo>
                <a:cubicBezTo>
                  <a:pt x="16000" y="12614"/>
                  <a:pt x="15861" y="12459"/>
                  <a:pt x="15861" y="12404"/>
                </a:cubicBezTo>
                <a:cubicBezTo>
                  <a:pt x="15861" y="12375"/>
                  <a:pt x="15878" y="12341"/>
                  <a:pt x="15898" y="12330"/>
                </a:cubicBezTo>
                <a:cubicBezTo>
                  <a:pt x="15918" y="12318"/>
                  <a:pt x="15923" y="12294"/>
                  <a:pt x="15911" y="12275"/>
                </a:cubicBezTo>
                <a:cubicBezTo>
                  <a:pt x="15899" y="12257"/>
                  <a:pt x="15922" y="12233"/>
                  <a:pt x="15963" y="12223"/>
                </a:cubicBezTo>
                <a:cubicBezTo>
                  <a:pt x="16049" y="12202"/>
                  <a:pt x="16074" y="12141"/>
                  <a:pt x="16067" y="11964"/>
                </a:cubicBezTo>
                <a:cubicBezTo>
                  <a:pt x="16063" y="11870"/>
                  <a:pt x="16081" y="11820"/>
                  <a:pt x="16130" y="11786"/>
                </a:cubicBezTo>
                <a:cubicBezTo>
                  <a:pt x="16167" y="11760"/>
                  <a:pt x="16192" y="11731"/>
                  <a:pt x="16186" y="11722"/>
                </a:cubicBezTo>
                <a:cubicBezTo>
                  <a:pt x="16162" y="11689"/>
                  <a:pt x="16225" y="11487"/>
                  <a:pt x="16277" y="11431"/>
                </a:cubicBezTo>
                <a:cubicBezTo>
                  <a:pt x="16307" y="11398"/>
                  <a:pt x="16322" y="11361"/>
                  <a:pt x="16310" y="11350"/>
                </a:cubicBezTo>
                <a:cubicBezTo>
                  <a:pt x="16274" y="11316"/>
                  <a:pt x="16431" y="11130"/>
                  <a:pt x="16480" y="11149"/>
                </a:cubicBezTo>
                <a:cubicBezTo>
                  <a:pt x="16514" y="11161"/>
                  <a:pt x="16522" y="11123"/>
                  <a:pt x="16513" y="11000"/>
                </a:cubicBezTo>
                <a:cubicBezTo>
                  <a:pt x="16506" y="10910"/>
                  <a:pt x="16515" y="10826"/>
                  <a:pt x="16534" y="10815"/>
                </a:cubicBezTo>
                <a:cubicBezTo>
                  <a:pt x="16554" y="10803"/>
                  <a:pt x="16546" y="10756"/>
                  <a:pt x="16513" y="10696"/>
                </a:cubicBezTo>
                <a:cubicBezTo>
                  <a:pt x="16462" y="10600"/>
                  <a:pt x="16467" y="10427"/>
                  <a:pt x="16525" y="10295"/>
                </a:cubicBezTo>
                <a:cubicBezTo>
                  <a:pt x="16538" y="10267"/>
                  <a:pt x="16549" y="10192"/>
                  <a:pt x="16549" y="10127"/>
                </a:cubicBezTo>
                <a:cubicBezTo>
                  <a:pt x="16550" y="10047"/>
                  <a:pt x="16566" y="10009"/>
                  <a:pt x="16602" y="10009"/>
                </a:cubicBezTo>
                <a:cubicBezTo>
                  <a:pt x="16631" y="10009"/>
                  <a:pt x="16674" y="9972"/>
                  <a:pt x="16698" y="9926"/>
                </a:cubicBezTo>
                <a:cubicBezTo>
                  <a:pt x="16734" y="9857"/>
                  <a:pt x="16732" y="9833"/>
                  <a:pt x="16688" y="9786"/>
                </a:cubicBezTo>
                <a:cubicBezTo>
                  <a:pt x="16654" y="9750"/>
                  <a:pt x="16647" y="9722"/>
                  <a:pt x="16670" y="9708"/>
                </a:cubicBezTo>
                <a:cubicBezTo>
                  <a:pt x="16695" y="9693"/>
                  <a:pt x="16695" y="9658"/>
                  <a:pt x="16670" y="9596"/>
                </a:cubicBezTo>
                <a:cubicBezTo>
                  <a:pt x="16641" y="9524"/>
                  <a:pt x="16646" y="9498"/>
                  <a:pt x="16694" y="9464"/>
                </a:cubicBezTo>
                <a:cubicBezTo>
                  <a:pt x="16735" y="9436"/>
                  <a:pt x="16745" y="9404"/>
                  <a:pt x="16726" y="9362"/>
                </a:cubicBezTo>
                <a:cubicBezTo>
                  <a:pt x="16710" y="9329"/>
                  <a:pt x="16694" y="9276"/>
                  <a:pt x="16691" y="9243"/>
                </a:cubicBezTo>
                <a:cubicBezTo>
                  <a:pt x="16687" y="9210"/>
                  <a:pt x="16654" y="9152"/>
                  <a:pt x="16618" y="9114"/>
                </a:cubicBezTo>
                <a:cubicBezTo>
                  <a:pt x="16554" y="9047"/>
                  <a:pt x="16553" y="9042"/>
                  <a:pt x="16614" y="8999"/>
                </a:cubicBezTo>
                <a:cubicBezTo>
                  <a:pt x="16695" y="8943"/>
                  <a:pt x="16711" y="8776"/>
                  <a:pt x="16640" y="8724"/>
                </a:cubicBezTo>
                <a:cubicBezTo>
                  <a:pt x="16592" y="8689"/>
                  <a:pt x="16596" y="8676"/>
                  <a:pt x="16666" y="8614"/>
                </a:cubicBezTo>
                <a:cubicBezTo>
                  <a:pt x="16760" y="8530"/>
                  <a:pt x="16762" y="8514"/>
                  <a:pt x="16692" y="8465"/>
                </a:cubicBezTo>
                <a:cubicBezTo>
                  <a:pt x="16637" y="8427"/>
                  <a:pt x="16610" y="8262"/>
                  <a:pt x="16595" y="7875"/>
                </a:cubicBezTo>
                <a:cubicBezTo>
                  <a:pt x="16588" y="7707"/>
                  <a:pt x="16568" y="7644"/>
                  <a:pt x="16496" y="7562"/>
                </a:cubicBezTo>
                <a:cubicBezTo>
                  <a:pt x="16420" y="7476"/>
                  <a:pt x="16382" y="7460"/>
                  <a:pt x="16251" y="7462"/>
                </a:cubicBezTo>
                <a:cubicBezTo>
                  <a:pt x="16165" y="7463"/>
                  <a:pt x="16078" y="7454"/>
                  <a:pt x="16058" y="7442"/>
                </a:cubicBezTo>
                <a:cubicBezTo>
                  <a:pt x="16037" y="7430"/>
                  <a:pt x="15981" y="7416"/>
                  <a:pt x="15932" y="7412"/>
                </a:cubicBezTo>
                <a:cubicBezTo>
                  <a:pt x="15761" y="7399"/>
                  <a:pt x="15490" y="7370"/>
                  <a:pt x="15423" y="7358"/>
                </a:cubicBezTo>
                <a:cubicBezTo>
                  <a:pt x="15357" y="7345"/>
                  <a:pt x="15291" y="7240"/>
                  <a:pt x="15320" y="7193"/>
                </a:cubicBezTo>
                <a:cubicBezTo>
                  <a:pt x="15327" y="7181"/>
                  <a:pt x="15702" y="7169"/>
                  <a:pt x="16153" y="7167"/>
                </a:cubicBezTo>
                <a:cubicBezTo>
                  <a:pt x="16604" y="7165"/>
                  <a:pt x="16986" y="7151"/>
                  <a:pt x="17002" y="7136"/>
                </a:cubicBezTo>
                <a:cubicBezTo>
                  <a:pt x="17018" y="7121"/>
                  <a:pt x="17021" y="7069"/>
                  <a:pt x="17008" y="7021"/>
                </a:cubicBezTo>
                <a:cubicBezTo>
                  <a:pt x="16989" y="6948"/>
                  <a:pt x="16959" y="6930"/>
                  <a:pt x="16821" y="6910"/>
                </a:cubicBezTo>
                <a:cubicBezTo>
                  <a:pt x="16730" y="6897"/>
                  <a:pt x="16582" y="6887"/>
                  <a:pt x="16490" y="6887"/>
                </a:cubicBezTo>
                <a:cubicBezTo>
                  <a:pt x="16311" y="6889"/>
                  <a:pt x="16240" y="6842"/>
                  <a:pt x="16203" y="6695"/>
                </a:cubicBezTo>
                <a:cubicBezTo>
                  <a:pt x="16174" y="6583"/>
                  <a:pt x="16016" y="6401"/>
                  <a:pt x="15979" y="6436"/>
                </a:cubicBezTo>
                <a:cubicBezTo>
                  <a:pt x="15963" y="6452"/>
                  <a:pt x="15978" y="6479"/>
                  <a:pt x="16012" y="6497"/>
                </a:cubicBezTo>
                <a:cubicBezTo>
                  <a:pt x="16079" y="6533"/>
                  <a:pt x="16097" y="6711"/>
                  <a:pt x="16037" y="6746"/>
                </a:cubicBezTo>
                <a:cubicBezTo>
                  <a:pt x="16017" y="6758"/>
                  <a:pt x="16005" y="6792"/>
                  <a:pt x="16011" y="6823"/>
                </a:cubicBezTo>
                <a:cubicBezTo>
                  <a:pt x="16018" y="6863"/>
                  <a:pt x="15995" y="6879"/>
                  <a:pt x="15932" y="6879"/>
                </a:cubicBezTo>
                <a:cubicBezTo>
                  <a:pt x="15852" y="6879"/>
                  <a:pt x="15845" y="6868"/>
                  <a:pt x="15855" y="6758"/>
                </a:cubicBezTo>
                <a:cubicBezTo>
                  <a:pt x="15863" y="6672"/>
                  <a:pt x="15850" y="6630"/>
                  <a:pt x="15810" y="6616"/>
                </a:cubicBezTo>
                <a:cubicBezTo>
                  <a:pt x="15778" y="6604"/>
                  <a:pt x="15755" y="6556"/>
                  <a:pt x="15755" y="6498"/>
                </a:cubicBezTo>
                <a:cubicBezTo>
                  <a:pt x="15755" y="6425"/>
                  <a:pt x="15735" y="6395"/>
                  <a:pt x="15678" y="6380"/>
                </a:cubicBezTo>
                <a:cubicBezTo>
                  <a:pt x="15635" y="6370"/>
                  <a:pt x="15611" y="6351"/>
                  <a:pt x="15624" y="6338"/>
                </a:cubicBezTo>
                <a:cubicBezTo>
                  <a:pt x="15637" y="6325"/>
                  <a:pt x="15626" y="6298"/>
                  <a:pt x="15598" y="6277"/>
                </a:cubicBezTo>
                <a:cubicBezTo>
                  <a:pt x="15570" y="6257"/>
                  <a:pt x="15542" y="6219"/>
                  <a:pt x="15536" y="6194"/>
                </a:cubicBezTo>
                <a:cubicBezTo>
                  <a:pt x="15530" y="6169"/>
                  <a:pt x="15471" y="6096"/>
                  <a:pt x="15404" y="6033"/>
                </a:cubicBezTo>
                <a:cubicBezTo>
                  <a:pt x="15338" y="5970"/>
                  <a:pt x="15281" y="5887"/>
                  <a:pt x="15278" y="5848"/>
                </a:cubicBezTo>
                <a:cubicBezTo>
                  <a:pt x="15275" y="5808"/>
                  <a:pt x="15241" y="5755"/>
                  <a:pt x="15204" y="5729"/>
                </a:cubicBezTo>
                <a:cubicBezTo>
                  <a:pt x="15167" y="5703"/>
                  <a:pt x="15142" y="5659"/>
                  <a:pt x="15148" y="5632"/>
                </a:cubicBezTo>
                <a:cubicBezTo>
                  <a:pt x="15154" y="5605"/>
                  <a:pt x="15145" y="5588"/>
                  <a:pt x="15130" y="5593"/>
                </a:cubicBezTo>
                <a:cubicBezTo>
                  <a:pt x="15086" y="5606"/>
                  <a:pt x="14801" y="5345"/>
                  <a:pt x="14801" y="5291"/>
                </a:cubicBezTo>
                <a:cubicBezTo>
                  <a:pt x="14801" y="5264"/>
                  <a:pt x="14785" y="5254"/>
                  <a:pt x="14761" y="5267"/>
                </a:cubicBezTo>
                <a:cubicBezTo>
                  <a:pt x="14739" y="5281"/>
                  <a:pt x="14700" y="5266"/>
                  <a:pt x="14676" y="5234"/>
                </a:cubicBezTo>
                <a:cubicBezTo>
                  <a:pt x="14651" y="5202"/>
                  <a:pt x="14602" y="5170"/>
                  <a:pt x="14567" y="5164"/>
                </a:cubicBezTo>
                <a:cubicBezTo>
                  <a:pt x="14531" y="5157"/>
                  <a:pt x="14493" y="5149"/>
                  <a:pt x="14484" y="5145"/>
                </a:cubicBezTo>
                <a:cubicBezTo>
                  <a:pt x="14474" y="5142"/>
                  <a:pt x="14451" y="5137"/>
                  <a:pt x="14431" y="5133"/>
                </a:cubicBezTo>
                <a:cubicBezTo>
                  <a:pt x="14354" y="5119"/>
                  <a:pt x="14206" y="5049"/>
                  <a:pt x="14184" y="5014"/>
                </a:cubicBezTo>
                <a:cubicBezTo>
                  <a:pt x="14171" y="4994"/>
                  <a:pt x="14146" y="4986"/>
                  <a:pt x="14128" y="4997"/>
                </a:cubicBezTo>
                <a:cubicBezTo>
                  <a:pt x="14109" y="5008"/>
                  <a:pt x="14086" y="4993"/>
                  <a:pt x="14074" y="4964"/>
                </a:cubicBezTo>
                <a:cubicBezTo>
                  <a:pt x="14063" y="4935"/>
                  <a:pt x="14040" y="4919"/>
                  <a:pt x="14025" y="4928"/>
                </a:cubicBezTo>
                <a:cubicBezTo>
                  <a:pt x="14010" y="4937"/>
                  <a:pt x="13943" y="4909"/>
                  <a:pt x="13877" y="4866"/>
                </a:cubicBezTo>
                <a:cubicBezTo>
                  <a:pt x="13789" y="4809"/>
                  <a:pt x="13734" y="4795"/>
                  <a:pt x="13679" y="4814"/>
                </a:cubicBezTo>
                <a:cubicBezTo>
                  <a:pt x="13596" y="4843"/>
                  <a:pt x="13546" y="4801"/>
                  <a:pt x="13587" y="4737"/>
                </a:cubicBezTo>
                <a:cubicBezTo>
                  <a:pt x="13605" y="4709"/>
                  <a:pt x="13593" y="4707"/>
                  <a:pt x="13545" y="4729"/>
                </a:cubicBezTo>
                <a:cubicBezTo>
                  <a:pt x="13463" y="4765"/>
                  <a:pt x="13080" y="4768"/>
                  <a:pt x="12985" y="4733"/>
                </a:cubicBezTo>
                <a:cubicBezTo>
                  <a:pt x="12934" y="4714"/>
                  <a:pt x="12927" y="4698"/>
                  <a:pt x="12959" y="4668"/>
                </a:cubicBezTo>
                <a:cubicBezTo>
                  <a:pt x="13017" y="4613"/>
                  <a:pt x="13010" y="4564"/>
                  <a:pt x="12948" y="4587"/>
                </a:cubicBezTo>
                <a:cubicBezTo>
                  <a:pt x="12866" y="4617"/>
                  <a:pt x="12835" y="4513"/>
                  <a:pt x="12846" y="4240"/>
                </a:cubicBezTo>
                <a:cubicBezTo>
                  <a:pt x="12854" y="4050"/>
                  <a:pt x="12843" y="3975"/>
                  <a:pt x="12801" y="3931"/>
                </a:cubicBezTo>
                <a:cubicBezTo>
                  <a:pt x="12751" y="3878"/>
                  <a:pt x="12752" y="3870"/>
                  <a:pt x="12817" y="3831"/>
                </a:cubicBezTo>
                <a:cubicBezTo>
                  <a:pt x="12899" y="3782"/>
                  <a:pt x="12880" y="3700"/>
                  <a:pt x="12786" y="3700"/>
                </a:cubicBezTo>
                <a:cubicBezTo>
                  <a:pt x="12714" y="3700"/>
                  <a:pt x="12664" y="3647"/>
                  <a:pt x="12711" y="3619"/>
                </a:cubicBezTo>
                <a:cubicBezTo>
                  <a:pt x="12743" y="3600"/>
                  <a:pt x="12740" y="3398"/>
                  <a:pt x="12701" y="2994"/>
                </a:cubicBezTo>
                <a:cubicBezTo>
                  <a:pt x="12688" y="2855"/>
                  <a:pt x="12676" y="2677"/>
                  <a:pt x="12673" y="2599"/>
                </a:cubicBezTo>
                <a:cubicBezTo>
                  <a:pt x="12668" y="2477"/>
                  <a:pt x="12652" y="2450"/>
                  <a:pt x="12561" y="2408"/>
                </a:cubicBezTo>
                <a:cubicBezTo>
                  <a:pt x="12503" y="2381"/>
                  <a:pt x="12445" y="2365"/>
                  <a:pt x="12433" y="2372"/>
                </a:cubicBezTo>
                <a:cubicBezTo>
                  <a:pt x="12421" y="2379"/>
                  <a:pt x="12408" y="2464"/>
                  <a:pt x="12404" y="2561"/>
                </a:cubicBezTo>
                <a:cubicBezTo>
                  <a:pt x="12401" y="2658"/>
                  <a:pt x="12391" y="2743"/>
                  <a:pt x="12383" y="2751"/>
                </a:cubicBezTo>
                <a:cubicBezTo>
                  <a:pt x="12375" y="2759"/>
                  <a:pt x="12384" y="2803"/>
                  <a:pt x="12402" y="2849"/>
                </a:cubicBezTo>
                <a:cubicBezTo>
                  <a:pt x="12421" y="2895"/>
                  <a:pt x="12424" y="2949"/>
                  <a:pt x="12410" y="2971"/>
                </a:cubicBezTo>
                <a:cubicBezTo>
                  <a:pt x="12373" y="3028"/>
                  <a:pt x="12374" y="3205"/>
                  <a:pt x="12413" y="3256"/>
                </a:cubicBezTo>
                <a:cubicBezTo>
                  <a:pt x="12433" y="3283"/>
                  <a:pt x="12431" y="3313"/>
                  <a:pt x="12407" y="3336"/>
                </a:cubicBezTo>
                <a:cubicBezTo>
                  <a:pt x="12379" y="3363"/>
                  <a:pt x="12384" y="3395"/>
                  <a:pt x="12424" y="3452"/>
                </a:cubicBezTo>
                <a:cubicBezTo>
                  <a:pt x="12455" y="3499"/>
                  <a:pt x="12469" y="3564"/>
                  <a:pt x="12457" y="3611"/>
                </a:cubicBezTo>
                <a:cubicBezTo>
                  <a:pt x="12445" y="3654"/>
                  <a:pt x="12446" y="3700"/>
                  <a:pt x="12460" y="3713"/>
                </a:cubicBezTo>
                <a:cubicBezTo>
                  <a:pt x="12507" y="3758"/>
                  <a:pt x="12504" y="3871"/>
                  <a:pt x="12454" y="3889"/>
                </a:cubicBezTo>
                <a:cubicBezTo>
                  <a:pt x="12414" y="3904"/>
                  <a:pt x="12411" y="3927"/>
                  <a:pt x="12439" y="3997"/>
                </a:cubicBezTo>
                <a:cubicBezTo>
                  <a:pt x="12459" y="4047"/>
                  <a:pt x="12481" y="4166"/>
                  <a:pt x="12488" y="4263"/>
                </a:cubicBezTo>
                <a:cubicBezTo>
                  <a:pt x="12500" y="4432"/>
                  <a:pt x="12495" y="4444"/>
                  <a:pt x="12358" y="4556"/>
                </a:cubicBezTo>
                <a:cubicBezTo>
                  <a:pt x="12280" y="4619"/>
                  <a:pt x="12225" y="4686"/>
                  <a:pt x="12236" y="4703"/>
                </a:cubicBezTo>
                <a:cubicBezTo>
                  <a:pt x="12272" y="4758"/>
                  <a:pt x="12173" y="4809"/>
                  <a:pt x="11891" y="4877"/>
                </a:cubicBezTo>
                <a:cubicBezTo>
                  <a:pt x="11742" y="4914"/>
                  <a:pt x="11569" y="4965"/>
                  <a:pt x="11507" y="4992"/>
                </a:cubicBezTo>
                <a:cubicBezTo>
                  <a:pt x="11444" y="5018"/>
                  <a:pt x="11337" y="5057"/>
                  <a:pt x="11269" y="5078"/>
                </a:cubicBezTo>
                <a:cubicBezTo>
                  <a:pt x="11158" y="5112"/>
                  <a:pt x="11139" y="5108"/>
                  <a:pt x="11082" y="5042"/>
                </a:cubicBezTo>
                <a:cubicBezTo>
                  <a:pt x="11044" y="4996"/>
                  <a:pt x="11028" y="4947"/>
                  <a:pt x="11044" y="4914"/>
                </a:cubicBezTo>
                <a:cubicBezTo>
                  <a:pt x="11059" y="4885"/>
                  <a:pt x="11075" y="4781"/>
                  <a:pt x="11079" y="4682"/>
                </a:cubicBezTo>
                <a:cubicBezTo>
                  <a:pt x="11084" y="4584"/>
                  <a:pt x="11103" y="4485"/>
                  <a:pt x="11121" y="4463"/>
                </a:cubicBezTo>
                <a:cubicBezTo>
                  <a:pt x="11139" y="4441"/>
                  <a:pt x="11155" y="4372"/>
                  <a:pt x="11156" y="4309"/>
                </a:cubicBezTo>
                <a:cubicBezTo>
                  <a:pt x="11157" y="4247"/>
                  <a:pt x="11175" y="4180"/>
                  <a:pt x="11196" y="4160"/>
                </a:cubicBezTo>
                <a:cubicBezTo>
                  <a:pt x="11246" y="4112"/>
                  <a:pt x="11244" y="3925"/>
                  <a:pt x="11193" y="3876"/>
                </a:cubicBezTo>
                <a:cubicBezTo>
                  <a:pt x="11161" y="3846"/>
                  <a:pt x="11163" y="3832"/>
                  <a:pt x="11202" y="3818"/>
                </a:cubicBezTo>
                <a:cubicBezTo>
                  <a:pt x="11232" y="3807"/>
                  <a:pt x="11252" y="3762"/>
                  <a:pt x="11248" y="3708"/>
                </a:cubicBezTo>
                <a:cubicBezTo>
                  <a:pt x="11245" y="3658"/>
                  <a:pt x="11264" y="3584"/>
                  <a:pt x="11290" y="3544"/>
                </a:cubicBezTo>
                <a:cubicBezTo>
                  <a:pt x="11331" y="3482"/>
                  <a:pt x="11329" y="3468"/>
                  <a:pt x="11282" y="3451"/>
                </a:cubicBezTo>
                <a:cubicBezTo>
                  <a:pt x="11182" y="3414"/>
                  <a:pt x="11134" y="3429"/>
                  <a:pt x="11151" y="3492"/>
                </a:cubicBezTo>
                <a:cubicBezTo>
                  <a:pt x="11175" y="3580"/>
                  <a:pt x="11074" y="3654"/>
                  <a:pt x="11005" y="3599"/>
                </a:cubicBezTo>
                <a:cubicBezTo>
                  <a:pt x="10976" y="3576"/>
                  <a:pt x="10959" y="3546"/>
                  <a:pt x="10969" y="3532"/>
                </a:cubicBezTo>
                <a:cubicBezTo>
                  <a:pt x="10978" y="3517"/>
                  <a:pt x="10962" y="3487"/>
                  <a:pt x="10934" y="3465"/>
                </a:cubicBezTo>
                <a:cubicBezTo>
                  <a:pt x="10864" y="3410"/>
                  <a:pt x="10771" y="3228"/>
                  <a:pt x="10794" y="3193"/>
                </a:cubicBezTo>
                <a:cubicBezTo>
                  <a:pt x="10804" y="3178"/>
                  <a:pt x="10839" y="3174"/>
                  <a:pt x="10873" y="3186"/>
                </a:cubicBezTo>
                <a:cubicBezTo>
                  <a:pt x="10926" y="3205"/>
                  <a:pt x="10927" y="3201"/>
                  <a:pt x="10884" y="3150"/>
                </a:cubicBezTo>
                <a:cubicBezTo>
                  <a:pt x="10841" y="3100"/>
                  <a:pt x="10845" y="3083"/>
                  <a:pt x="10911" y="3016"/>
                </a:cubicBezTo>
                <a:cubicBezTo>
                  <a:pt x="10953" y="2973"/>
                  <a:pt x="10976" y="2928"/>
                  <a:pt x="10963" y="2915"/>
                </a:cubicBezTo>
                <a:cubicBezTo>
                  <a:pt x="10950" y="2903"/>
                  <a:pt x="10973" y="2859"/>
                  <a:pt x="11014" y="2817"/>
                </a:cubicBezTo>
                <a:cubicBezTo>
                  <a:pt x="11055" y="2775"/>
                  <a:pt x="11090" y="2727"/>
                  <a:pt x="11092" y="2708"/>
                </a:cubicBezTo>
                <a:cubicBezTo>
                  <a:pt x="11103" y="2631"/>
                  <a:pt x="11477" y="2276"/>
                  <a:pt x="11644" y="2184"/>
                </a:cubicBezTo>
                <a:cubicBezTo>
                  <a:pt x="11846" y="2074"/>
                  <a:pt x="11933" y="2061"/>
                  <a:pt x="11963" y="2136"/>
                </a:cubicBezTo>
                <a:cubicBezTo>
                  <a:pt x="11978" y="2171"/>
                  <a:pt x="12035" y="2186"/>
                  <a:pt x="12158" y="2186"/>
                </a:cubicBezTo>
                <a:cubicBezTo>
                  <a:pt x="12266" y="2186"/>
                  <a:pt x="12325" y="2173"/>
                  <a:pt x="12311" y="2153"/>
                </a:cubicBezTo>
                <a:cubicBezTo>
                  <a:pt x="12299" y="2134"/>
                  <a:pt x="12328" y="2104"/>
                  <a:pt x="12377" y="2087"/>
                </a:cubicBezTo>
                <a:cubicBezTo>
                  <a:pt x="12445" y="2062"/>
                  <a:pt x="12505" y="2074"/>
                  <a:pt x="12644" y="2138"/>
                </a:cubicBezTo>
                <a:cubicBezTo>
                  <a:pt x="12743" y="2183"/>
                  <a:pt x="12823" y="2243"/>
                  <a:pt x="12823" y="2271"/>
                </a:cubicBezTo>
                <a:cubicBezTo>
                  <a:pt x="12823" y="2299"/>
                  <a:pt x="12859" y="2335"/>
                  <a:pt x="12902" y="2351"/>
                </a:cubicBezTo>
                <a:cubicBezTo>
                  <a:pt x="12984" y="2381"/>
                  <a:pt x="13127" y="2513"/>
                  <a:pt x="13119" y="2552"/>
                </a:cubicBezTo>
                <a:cubicBezTo>
                  <a:pt x="13104" y="2623"/>
                  <a:pt x="13256" y="2854"/>
                  <a:pt x="13450" y="3056"/>
                </a:cubicBezTo>
                <a:cubicBezTo>
                  <a:pt x="13494" y="3101"/>
                  <a:pt x="13530" y="3165"/>
                  <a:pt x="13530" y="3198"/>
                </a:cubicBezTo>
                <a:cubicBezTo>
                  <a:pt x="13530" y="3230"/>
                  <a:pt x="13548" y="3263"/>
                  <a:pt x="13570" y="3270"/>
                </a:cubicBezTo>
                <a:cubicBezTo>
                  <a:pt x="13593" y="3277"/>
                  <a:pt x="13616" y="3335"/>
                  <a:pt x="13623" y="3399"/>
                </a:cubicBezTo>
                <a:cubicBezTo>
                  <a:pt x="13636" y="3524"/>
                  <a:pt x="13681" y="3627"/>
                  <a:pt x="13790" y="3780"/>
                </a:cubicBezTo>
                <a:cubicBezTo>
                  <a:pt x="13828" y="3834"/>
                  <a:pt x="13862" y="3924"/>
                  <a:pt x="13865" y="3982"/>
                </a:cubicBezTo>
                <a:cubicBezTo>
                  <a:pt x="13882" y="4305"/>
                  <a:pt x="14342" y="4831"/>
                  <a:pt x="14517" y="4728"/>
                </a:cubicBezTo>
                <a:cubicBezTo>
                  <a:pt x="14572" y="4695"/>
                  <a:pt x="14563" y="4608"/>
                  <a:pt x="14504" y="4608"/>
                </a:cubicBezTo>
                <a:cubicBezTo>
                  <a:pt x="14434" y="4608"/>
                  <a:pt x="14201" y="4394"/>
                  <a:pt x="14201" y="4330"/>
                </a:cubicBezTo>
                <a:cubicBezTo>
                  <a:pt x="14201" y="4252"/>
                  <a:pt x="14390" y="4137"/>
                  <a:pt x="14518" y="4137"/>
                </a:cubicBezTo>
                <a:cubicBezTo>
                  <a:pt x="14646" y="4137"/>
                  <a:pt x="14778" y="4081"/>
                  <a:pt x="14749" y="4037"/>
                </a:cubicBezTo>
                <a:cubicBezTo>
                  <a:pt x="14739" y="4021"/>
                  <a:pt x="14746" y="3999"/>
                  <a:pt x="14766" y="3987"/>
                </a:cubicBezTo>
                <a:cubicBezTo>
                  <a:pt x="14786" y="3975"/>
                  <a:pt x="14801" y="3921"/>
                  <a:pt x="14801" y="3866"/>
                </a:cubicBezTo>
                <a:cubicBezTo>
                  <a:pt x="14801" y="3801"/>
                  <a:pt x="14824" y="3758"/>
                  <a:pt x="14864" y="3743"/>
                </a:cubicBezTo>
                <a:cubicBezTo>
                  <a:pt x="14898" y="3731"/>
                  <a:pt x="14946" y="3694"/>
                  <a:pt x="14972" y="3661"/>
                </a:cubicBezTo>
                <a:cubicBezTo>
                  <a:pt x="14997" y="3627"/>
                  <a:pt x="15030" y="3599"/>
                  <a:pt x="15045" y="3599"/>
                </a:cubicBezTo>
                <a:cubicBezTo>
                  <a:pt x="15096" y="3599"/>
                  <a:pt x="15363" y="3941"/>
                  <a:pt x="15345" y="3984"/>
                </a:cubicBezTo>
                <a:cubicBezTo>
                  <a:pt x="15336" y="4008"/>
                  <a:pt x="15354" y="4038"/>
                  <a:pt x="15385" y="4049"/>
                </a:cubicBezTo>
                <a:cubicBezTo>
                  <a:pt x="15417" y="4061"/>
                  <a:pt x="15434" y="4084"/>
                  <a:pt x="15423" y="4100"/>
                </a:cubicBezTo>
                <a:cubicBezTo>
                  <a:pt x="15412" y="4117"/>
                  <a:pt x="15427" y="4139"/>
                  <a:pt x="15457" y="4150"/>
                </a:cubicBezTo>
                <a:cubicBezTo>
                  <a:pt x="15487" y="4161"/>
                  <a:pt x="15509" y="4189"/>
                  <a:pt x="15506" y="4213"/>
                </a:cubicBezTo>
                <a:cubicBezTo>
                  <a:pt x="15489" y="4339"/>
                  <a:pt x="15520" y="4423"/>
                  <a:pt x="15615" y="4508"/>
                </a:cubicBezTo>
                <a:cubicBezTo>
                  <a:pt x="15684" y="4570"/>
                  <a:pt x="15712" y="4621"/>
                  <a:pt x="15698" y="4658"/>
                </a:cubicBezTo>
                <a:cubicBezTo>
                  <a:pt x="15684" y="4691"/>
                  <a:pt x="15702" y="4730"/>
                  <a:pt x="15742" y="4759"/>
                </a:cubicBezTo>
                <a:cubicBezTo>
                  <a:pt x="15779" y="4784"/>
                  <a:pt x="15797" y="4817"/>
                  <a:pt x="15782" y="4831"/>
                </a:cubicBezTo>
                <a:cubicBezTo>
                  <a:pt x="15767" y="4845"/>
                  <a:pt x="15789" y="4891"/>
                  <a:pt x="15832" y="4934"/>
                </a:cubicBezTo>
                <a:cubicBezTo>
                  <a:pt x="15874" y="4977"/>
                  <a:pt x="15898" y="5013"/>
                  <a:pt x="15883" y="5013"/>
                </a:cubicBezTo>
                <a:cubicBezTo>
                  <a:pt x="15869" y="5013"/>
                  <a:pt x="15870" y="5032"/>
                  <a:pt x="15885" y="5055"/>
                </a:cubicBezTo>
                <a:cubicBezTo>
                  <a:pt x="15900" y="5078"/>
                  <a:pt x="15916" y="5115"/>
                  <a:pt x="15919" y="5137"/>
                </a:cubicBezTo>
                <a:cubicBezTo>
                  <a:pt x="15923" y="5160"/>
                  <a:pt x="15959" y="5219"/>
                  <a:pt x="16000" y="5268"/>
                </a:cubicBezTo>
                <a:cubicBezTo>
                  <a:pt x="16047" y="5326"/>
                  <a:pt x="16065" y="5384"/>
                  <a:pt x="16052" y="5434"/>
                </a:cubicBezTo>
                <a:cubicBezTo>
                  <a:pt x="16035" y="5498"/>
                  <a:pt x="16052" y="5516"/>
                  <a:pt x="16150" y="5547"/>
                </a:cubicBezTo>
                <a:cubicBezTo>
                  <a:pt x="16215" y="5567"/>
                  <a:pt x="16313" y="5630"/>
                  <a:pt x="16368" y="5685"/>
                </a:cubicBezTo>
                <a:cubicBezTo>
                  <a:pt x="16500" y="5818"/>
                  <a:pt x="16675" y="5895"/>
                  <a:pt x="16800" y="5873"/>
                </a:cubicBezTo>
                <a:cubicBezTo>
                  <a:pt x="16859" y="5863"/>
                  <a:pt x="16935" y="5876"/>
                  <a:pt x="16980" y="5905"/>
                </a:cubicBezTo>
                <a:cubicBezTo>
                  <a:pt x="17027" y="5934"/>
                  <a:pt x="17068" y="5940"/>
                  <a:pt x="17080" y="5921"/>
                </a:cubicBezTo>
                <a:cubicBezTo>
                  <a:pt x="17093" y="5902"/>
                  <a:pt x="17133" y="5902"/>
                  <a:pt x="17186" y="5921"/>
                </a:cubicBezTo>
                <a:cubicBezTo>
                  <a:pt x="17281" y="5955"/>
                  <a:pt x="17400" y="5941"/>
                  <a:pt x="17466" y="5889"/>
                </a:cubicBezTo>
                <a:cubicBezTo>
                  <a:pt x="17491" y="5870"/>
                  <a:pt x="17520" y="5863"/>
                  <a:pt x="17531" y="5873"/>
                </a:cubicBezTo>
                <a:cubicBezTo>
                  <a:pt x="17562" y="5902"/>
                  <a:pt x="17846" y="5721"/>
                  <a:pt x="17824" y="5687"/>
                </a:cubicBezTo>
                <a:cubicBezTo>
                  <a:pt x="17813" y="5670"/>
                  <a:pt x="17819" y="5647"/>
                  <a:pt x="17839" y="5635"/>
                </a:cubicBezTo>
                <a:cubicBezTo>
                  <a:pt x="17878" y="5612"/>
                  <a:pt x="18016" y="5339"/>
                  <a:pt x="18016" y="5285"/>
                </a:cubicBezTo>
                <a:cubicBezTo>
                  <a:pt x="18016" y="5267"/>
                  <a:pt x="18087" y="5204"/>
                  <a:pt x="18174" y="5144"/>
                </a:cubicBezTo>
                <a:cubicBezTo>
                  <a:pt x="18261" y="5085"/>
                  <a:pt x="18324" y="5023"/>
                  <a:pt x="18313" y="5007"/>
                </a:cubicBezTo>
                <a:cubicBezTo>
                  <a:pt x="18303" y="4992"/>
                  <a:pt x="18308" y="4960"/>
                  <a:pt x="18324" y="4937"/>
                </a:cubicBezTo>
                <a:cubicBezTo>
                  <a:pt x="18361" y="4882"/>
                  <a:pt x="18383" y="4695"/>
                  <a:pt x="18371" y="4541"/>
                </a:cubicBezTo>
                <a:cubicBezTo>
                  <a:pt x="18363" y="4450"/>
                  <a:pt x="18378" y="4375"/>
                  <a:pt x="18411" y="4323"/>
                </a:cubicBezTo>
                <a:cubicBezTo>
                  <a:pt x="18423" y="4304"/>
                  <a:pt x="18434" y="4219"/>
                  <a:pt x="18435" y="4135"/>
                </a:cubicBezTo>
                <a:cubicBezTo>
                  <a:pt x="18437" y="4050"/>
                  <a:pt x="18455" y="3938"/>
                  <a:pt x="18476" y="3886"/>
                </a:cubicBezTo>
                <a:cubicBezTo>
                  <a:pt x="18501" y="3823"/>
                  <a:pt x="18502" y="3779"/>
                  <a:pt x="18479" y="3757"/>
                </a:cubicBezTo>
                <a:cubicBezTo>
                  <a:pt x="18436" y="3716"/>
                  <a:pt x="18570" y="3521"/>
                  <a:pt x="18620" y="3550"/>
                </a:cubicBezTo>
                <a:cubicBezTo>
                  <a:pt x="18665" y="3577"/>
                  <a:pt x="18661" y="3452"/>
                  <a:pt x="18615" y="3409"/>
                </a:cubicBezTo>
                <a:cubicBezTo>
                  <a:pt x="18568" y="3364"/>
                  <a:pt x="18546" y="3086"/>
                  <a:pt x="18579" y="2966"/>
                </a:cubicBezTo>
                <a:cubicBezTo>
                  <a:pt x="18602" y="2885"/>
                  <a:pt x="18618" y="2878"/>
                  <a:pt x="18781" y="2881"/>
                </a:cubicBezTo>
                <a:cubicBezTo>
                  <a:pt x="18955" y="2885"/>
                  <a:pt x="18958" y="2883"/>
                  <a:pt x="18952" y="2786"/>
                </a:cubicBezTo>
                <a:cubicBezTo>
                  <a:pt x="18948" y="2727"/>
                  <a:pt x="18969" y="2676"/>
                  <a:pt x="19003" y="2657"/>
                </a:cubicBezTo>
                <a:cubicBezTo>
                  <a:pt x="19053" y="2629"/>
                  <a:pt x="19053" y="2625"/>
                  <a:pt x="19000" y="2625"/>
                </a:cubicBezTo>
                <a:cubicBezTo>
                  <a:pt x="18967" y="2624"/>
                  <a:pt x="18909" y="2665"/>
                  <a:pt x="18870" y="2716"/>
                </a:cubicBezTo>
                <a:cubicBezTo>
                  <a:pt x="18816" y="2786"/>
                  <a:pt x="18788" y="2799"/>
                  <a:pt x="18757" y="2770"/>
                </a:cubicBezTo>
                <a:cubicBezTo>
                  <a:pt x="18686" y="2704"/>
                  <a:pt x="18693" y="2523"/>
                  <a:pt x="18768" y="2472"/>
                </a:cubicBezTo>
                <a:cubicBezTo>
                  <a:pt x="18833" y="2429"/>
                  <a:pt x="18833" y="2426"/>
                  <a:pt x="18747" y="2372"/>
                </a:cubicBezTo>
                <a:cubicBezTo>
                  <a:pt x="18661" y="2319"/>
                  <a:pt x="18660" y="2313"/>
                  <a:pt x="18710" y="2198"/>
                </a:cubicBezTo>
                <a:cubicBezTo>
                  <a:pt x="18741" y="2127"/>
                  <a:pt x="18749" y="2064"/>
                  <a:pt x="18730" y="2040"/>
                </a:cubicBezTo>
                <a:cubicBezTo>
                  <a:pt x="18713" y="2019"/>
                  <a:pt x="18703" y="1925"/>
                  <a:pt x="18706" y="1833"/>
                </a:cubicBezTo>
                <a:cubicBezTo>
                  <a:pt x="18711" y="1735"/>
                  <a:pt x="18693" y="1633"/>
                  <a:pt x="18664" y="1588"/>
                </a:cubicBezTo>
                <a:cubicBezTo>
                  <a:pt x="18637" y="1546"/>
                  <a:pt x="18623" y="1497"/>
                  <a:pt x="18634" y="1481"/>
                </a:cubicBezTo>
                <a:cubicBezTo>
                  <a:pt x="18644" y="1465"/>
                  <a:pt x="18638" y="1414"/>
                  <a:pt x="18620" y="1369"/>
                </a:cubicBezTo>
                <a:cubicBezTo>
                  <a:pt x="18601" y="1323"/>
                  <a:pt x="18596" y="1275"/>
                  <a:pt x="18609" y="1263"/>
                </a:cubicBezTo>
                <a:cubicBezTo>
                  <a:pt x="18621" y="1251"/>
                  <a:pt x="18636" y="1211"/>
                  <a:pt x="18642" y="1172"/>
                </a:cubicBezTo>
                <a:cubicBezTo>
                  <a:pt x="18651" y="1114"/>
                  <a:pt x="18644" y="1107"/>
                  <a:pt x="18603" y="1140"/>
                </a:cubicBezTo>
                <a:cubicBezTo>
                  <a:pt x="18534" y="1195"/>
                  <a:pt x="18520" y="1157"/>
                  <a:pt x="18530" y="941"/>
                </a:cubicBezTo>
                <a:cubicBezTo>
                  <a:pt x="18535" y="840"/>
                  <a:pt x="18522" y="737"/>
                  <a:pt x="18503" y="714"/>
                </a:cubicBezTo>
                <a:cubicBezTo>
                  <a:pt x="18483" y="691"/>
                  <a:pt x="18476" y="627"/>
                  <a:pt x="18488" y="571"/>
                </a:cubicBezTo>
                <a:cubicBezTo>
                  <a:pt x="18499" y="516"/>
                  <a:pt x="18493" y="431"/>
                  <a:pt x="18474" y="382"/>
                </a:cubicBezTo>
                <a:cubicBezTo>
                  <a:pt x="18451" y="325"/>
                  <a:pt x="18451" y="280"/>
                  <a:pt x="18474" y="254"/>
                </a:cubicBezTo>
                <a:cubicBezTo>
                  <a:pt x="18497" y="227"/>
                  <a:pt x="18486" y="179"/>
                  <a:pt x="18440" y="106"/>
                </a:cubicBezTo>
                <a:lnTo>
                  <a:pt x="18372" y="0"/>
                </a:lnTo>
                <a:close/>
                <a:moveTo>
                  <a:pt x="208" y="447"/>
                </a:moveTo>
                <a:cubicBezTo>
                  <a:pt x="202" y="458"/>
                  <a:pt x="196" y="468"/>
                  <a:pt x="188" y="476"/>
                </a:cubicBezTo>
                <a:cubicBezTo>
                  <a:pt x="135" y="531"/>
                  <a:pt x="135" y="543"/>
                  <a:pt x="185" y="596"/>
                </a:cubicBezTo>
                <a:cubicBezTo>
                  <a:pt x="194" y="606"/>
                  <a:pt x="201" y="635"/>
                  <a:pt x="208" y="682"/>
                </a:cubicBezTo>
                <a:cubicBezTo>
                  <a:pt x="208" y="582"/>
                  <a:pt x="207" y="528"/>
                  <a:pt x="208" y="447"/>
                </a:cubicBezTo>
                <a:close/>
                <a:moveTo>
                  <a:pt x="12921" y="2932"/>
                </a:moveTo>
                <a:cubicBezTo>
                  <a:pt x="12916" y="2928"/>
                  <a:pt x="12903" y="2943"/>
                  <a:pt x="12879" y="2972"/>
                </a:cubicBezTo>
                <a:cubicBezTo>
                  <a:pt x="12851" y="3006"/>
                  <a:pt x="12837" y="3056"/>
                  <a:pt x="12848" y="3082"/>
                </a:cubicBezTo>
                <a:cubicBezTo>
                  <a:pt x="12874" y="3148"/>
                  <a:pt x="12906" y="3112"/>
                  <a:pt x="12919" y="3001"/>
                </a:cubicBezTo>
                <a:cubicBezTo>
                  <a:pt x="12924" y="2958"/>
                  <a:pt x="12926" y="2936"/>
                  <a:pt x="12921" y="2932"/>
                </a:cubicBezTo>
                <a:close/>
                <a:moveTo>
                  <a:pt x="12144" y="4189"/>
                </a:moveTo>
                <a:cubicBezTo>
                  <a:pt x="12106" y="4185"/>
                  <a:pt x="12079" y="4207"/>
                  <a:pt x="12100" y="4239"/>
                </a:cubicBezTo>
                <a:cubicBezTo>
                  <a:pt x="12110" y="4256"/>
                  <a:pt x="12143" y="4260"/>
                  <a:pt x="12174" y="4249"/>
                </a:cubicBezTo>
                <a:cubicBezTo>
                  <a:pt x="12216" y="4233"/>
                  <a:pt x="12218" y="4223"/>
                  <a:pt x="12183" y="4202"/>
                </a:cubicBezTo>
                <a:cubicBezTo>
                  <a:pt x="12169" y="4194"/>
                  <a:pt x="12157" y="4190"/>
                  <a:pt x="12144" y="4189"/>
                </a:cubicBezTo>
                <a:close/>
                <a:moveTo>
                  <a:pt x="15311" y="5457"/>
                </a:moveTo>
                <a:cubicBezTo>
                  <a:pt x="15306" y="5461"/>
                  <a:pt x="15306" y="5483"/>
                  <a:pt x="15309" y="5526"/>
                </a:cubicBezTo>
                <a:cubicBezTo>
                  <a:pt x="15314" y="5617"/>
                  <a:pt x="15346" y="5644"/>
                  <a:pt x="15381" y="5589"/>
                </a:cubicBezTo>
                <a:cubicBezTo>
                  <a:pt x="15392" y="5573"/>
                  <a:pt x="15379" y="5532"/>
                  <a:pt x="15352" y="5497"/>
                </a:cubicBezTo>
                <a:cubicBezTo>
                  <a:pt x="15329" y="5467"/>
                  <a:pt x="15317" y="5454"/>
                  <a:pt x="15311" y="5457"/>
                </a:cubicBezTo>
                <a:close/>
                <a:moveTo>
                  <a:pt x="15689" y="5786"/>
                </a:moveTo>
                <a:cubicBezTo>
                  <a:pt x="15638" y="5786"/>
                  <a:pt x="15654" y="5929"/>
                  <a:pt x="15712" y="5994"/>
                </a:cubicBezTo>
                <a:cubicBezTo>
                  <a:pt x="15739" y="6025"/>
                  <a:pt x="15792" y="6049"/>
                  <a:pt x="15829" y="6046"/>
                </a:cubicBezTo>
                <a:cubicBezTo>
                  <a:pt x="15893" y="6042"/>
                  <a:pt x="15893" y="6039"/>
                  <a:pt x="15831" y="5972"/>
                </a:cubicBezTo>
                <a:cubicBezTo>
                  <a:pt x="15795" y="5935"/>
                  <a:pt x="15756" y="5877"/>
                  <a:pt x="15744" y="5845"/>
                </a:cubicBezTo>
                <a:cubicBezTo>
                  <a:pt x="15732" y="5813"/>
                  <a:pt x="15707" y="5786"/>
                  <a:pt x="15689" y="5786"/>
                </a:cubicBezTo>
                <a:close/>
                <a:moveTo>
                  <a:pt x="209" y="6243"/>
                </a:moveTo>
                <a:cubicBezTo>
                  <a:pt x="190" y="6256"/>
                  <a:pt x="192" y="6282"/>
                  <a:pt x="209" y="6316"/>
                </a:cubicBezTo>
                <a:cubicBezTo>
                  <a:pt x="209" y="6290"/>
                  <a:pt x="208" y="6270"/>
                  <a:pt x="209" y="6243"/>
                </a:cubicBezTo>
                <a:close/>
                <a:moveTo>
                  <a:pt x="208" y="6683"/>
                </a:moveTo>
                <a:cubicBezTo>
                  <a:pt x="194" y="6696"/>
                  <a:pt x="196" y="6725"/>
                  <a:pt x="208" y="6763"/>
                </a:cubicBezTo>
                <a:cubicBezTo>
                  <a:pt x="208" y="6743"/>
                  <a:pt x="208" y="6704"/>
                  <a:pt x="208" y="6683"/>
                </a:cubicBezTo>
                <a:close/>
                <a:moveTo>
                  <a:pt x="209" y="7476"/>
                </a:moveTo>
                <a:cubicBezTo>
                  <a:pt x="191" y="7511"/>
                  <a:pt x="190" y="7538"/>
                  <a:pt x="209" y="7550"/>
                </a:cubicBezTo>
                <a:cubicBezTo>
                  <a:pt x="209" y="7527"/>
                  <a:pt x="208" y="7498"/>
                  <a:pt x="209" y="7476"/>
                </a:cubicBezTo>
                <a:close/>
                <a:moveTo>
                  <a:pt x="119" y="12024"/>
                </a:moveTo>
                <a:cubicBezTo>
                  <a:pt x="115" y="12024"/>
                  <a:pt x="110" y="12025"/>
                  <a:pt x="105" y="12028"/>
                </a:cubicBezTo>
                <a:cubicBezTo>
                  <a:pt x="85" y="12040"/>
                  <a:pt x="78" y="12063"/>
                  <a:pt x="89" y="12080"/>
                </a:cubicBezTo>
                <a:cubicBezTo>
                  <a:pt x="120" y="12127"/>
                  <a:pt x="140" y="12118"/>
                  <a:pt x="140" y="12059"/>
                </a:cubicBezTo>
                <a:cubicBezTo>
                  <a:pt x="140" y="12037"/>
                  <a:pt x="132" y="12024"/>
                  <a:pt x="119" y="12024"/>
                </a:cubicBezTo>
                <a:close/>
                <a:moveTo>
                  <a:pt x="35" y="19716"/>
                </a:moveTo>
                <a:cubicBezTo>
                  <a:pt x="16" y="19716"/>
                  <a:pt x="0" y="19754"/>
                  <a:pt x="0" y="19800"/>
                </a:cubicBezTo>
                <a:cubicBezTo>
                  <a:pt x="0" y="19846"/>
                  <a:pt x="16" y="19884"/>
                  <a:pt x="35" y="19884"/>
                </a:cubicBezTo>
                <a:cubicBezTo>
                  <a:pt x="54" y="19884"/>
                  <a:pt x="70" y="19846"/>
                  <a:pt x="70" y="19800"/>
                </a:cubicBezTo>
                <a:cubicBezTo>
                  <a:pt x="70" y="19754"/>
                  <a:pt x="54" y="19716"/>
                  <a:pt x="35" y="19716"/>
                </a:cubicBezTo>
                <a:close/>
                <a:moveTo>
                  <a:pt x="120" y="20000"/>
                </a:moveTo>
                <a:cubicBezTo>
                  <a:pt x="107" y="20001"/>
                  <a:pt x="90" y="20004"/>
                  <a:pt x="70" y="20009"/>
                </a:cubicBezTo>
                <a:cubicBezTo>
                  <a:pt x="31" y="20019"/>
                  <a:pt x="0" y="20040"/>
                  <a:pt x="0" y="20057"/>
                </a:cubicBezTo>
                <a:cubicBezTo>
                  <a:pt x="0" y="20075"/>
                  <a:pt x="31" y="20072"/>
                  <a:pt x="70" y="20052"/>
                </a:cubicBezTo>
                <a:cubicBezTo>
                  <a:pt x="109" y="20032"/>
                  <a:pt x="140" y="20011"/>
                  <a:pt x="140" y="20004"/>
                </a:cubicBezTo>
                <a:cubicBezTo>
                  <a:pt x="140" y="20000"/>
                  <a:pt x="133" y="19999"/>
                  <a:pt x="120" y="20000"/>
                </a:cubicBezTo>
                <a:close/>
              </a:path>
            </a:pathLst>
          </a:custGeom>
        </p:spPr>
      </p:pic>
      <p:sp>
        <p:nvSpPr>
          <p:cNvPr id="186" name="“That Made Jesus Marvel”"/>
          <p:cNvSpPr txBox="1"/>
          <p:nvPr/>
        </p:nvSpPr>
        <p:spPr>
          <a:xfrm>
            <a:off x="6151419" y="1291968"/>
            <a:ext cx="6357626" cy="2133918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600" i="1">
                <a:solidFill>
                  <a:srgbClr val="FFFFFF"/>
                </a:solidFill>
                <a:effectLst>
                  <a:outerShdw blurRad="63500" dist="63500" dir="1400149" rotWithShape="0">
                    <a:srgbClr val="000000"/>
                  </a:outerShdw>
                </a:effectLst>
              </a:defRPr>
            </a:lvl1pPr>
          </a:lstStyle>
          <a:p>
            <a:r>
              <a:rPr lang="es-ES_tradnl">
                <a:effectLst>
                  <a:outerShdw blurRad="63500" dist="63500" dir="1400149" rotWithShape="0">
                    <a:srgbClr val="FFFF00">
                      <a:alpha val="76000"/>
                    </a:srgbClr>
                  </a:outerShdw>
                </a:effectLst>
              </a:rPr>
              <a:t>“Eso hizo que Jesús se maravillara”</a:t>
            </a:r>
            <a:endParaRPr dirty="0">
              <a:effectLst>
                <a:outerShdw blurRad="63500" dist="63500" dir="1400149" rotWithShape="0">
                  <a:srgbClr val="FFFF00">
                    <a:alpha val="76000"/>
                  </a:srgbClr>
                </a:outerShdw>
              </a:effectLst>
            </a:endParaRPr>
          </a:p>
        </p:txBody>
      </p:sp>
      <p:sp>
        <p:nvSpPr>
          <p:cNvPr id="187" name="(Luke 7:1-10)"/>
          <p:cNvSpPr txBox="1"/>
          <p:nvPr/>
        </p:nvSpPr>
        <p:spPr>
          <a:xfrm>
            <a:off x="7620688" y="3425886"/>
            <a:ext cx="3146695" cy="74892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63500" dist="63500" dir="3189988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rgbClr val="FFC000"/>
                </a:solidFill>
              </a:rPr>
              <a:t>(</a:t>
            </a:r>
            <a:r>
              <a:rPr dirty="0" smtClean="0">
                <a:solidFill>
                  <a:srgbClr val="FFFF00"/>
                </a:solidFill>
              </a:rPr>
              <a:t>Lu</a:t>
            </a:r>
            <a:r>
              <a:rPr lang="es-ES" dirty="0" smtClean="0">
                <a:solidFill>
                  <a:srgbClr val="FFFF00"/>
                </a:solidFill>
              </a:rPr>
              <a:t>cas</a:t>
            </a:r>
            <a:r>
              <a:rPr dirty="0" smtClean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7:1-10</a:t>
            </a:r>
            <a:r>
              <a:rPr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188" name="Not a priest, scribe, Pharisee or even a Jew…"/>
          <p:cNvSpPr txBox="1"/>
          <p:nvPr/>
        </p:nvSpPr>
        <p:spPr>
          <a:xfrm>
            <a:off x="8169890" y="4547029"/>
            <a:ext cx="4371978" cy="5034712"/>
          </a:xfrm>
          <a:prstGeom prst="rect">
            <a:avLst/>
          </a:prstGeom>
          <a:ln w="12700">
            <a:miter lim="400000"/>
          </a:ln>
          <a:effectLst>
            <a:outerShdw blurRad="63500" dist="25400" dir="2741704" rotWithShape="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1500"/>
              </a:spcBef>
              <a:defRPr sz="4400">
                <a:solidFill>
                  <a:srgbClr val="FFFFFF"/>
                </a:solidFill>
                <a:effectLst>
                  <a:outerShdw blurRad="63500" dist="63500" dir="1287450" rotWithShape="0">
                    <a:srgbClr val="000000"/>
                  </a:outerShdw>
                </a:effectLst>
              </a:defRPr>
            </a:pPr>
            <a:r>
              <a:rPr lang="es-ES_tradnl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25400" dir="11340000" sx="99000" sy="99000" rotWithShape="0">
                    <a:srgbClr val="FFFF00"/>
                  </a:outerShdw>
                </a:effectLst>
              </a:rPr>
              <a:t>No un sacerdote, escriba, fariseo o incluso </a:t>
            </a:r>
            <a:r>
              <a:rPr lang="es-ES_tradnl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25400" dir="11340000" sx="99000" sy="99000" rotWithShape="0">
                    <a:srgbClr val="FFFF00"/>
                  </a:outerShdw>
                </a:effectLst>
              </a:rPr>
              <a:t>un </a:t>
            </a:r>
            <a:r>
              <a:rPr lang="es-ES_tradnl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25400" dir="11340000" sx="99000" sy="99000" rotWithShape="0">
                    <a:srgbClr val="FFFF00"/>
                  </a:outerShdw>
                </a:effectLst>
              </a:rPr>
              <a:t>judío</a:t>
            </a:r>
          </a:p>
          <a:p>
            <a:pPr>
              <a:spcBef>
                <a:spcPts val="1500"/>
              </a:spcBef>
              <a:defRPr sz="4400">
                <a:solidFill>
                  <a:srgbClr val="FFFFFF"/>
                </a:solidFill>
                <a:effectLst>
                  <a:outerShdw blurRad="63500" dist="63500" dir="1287450" rotWithShape="0">
                    <a:srgbClr val="000000"/>
                  </a:outerShdw>
                </a:effectLst>
              </a:defRPr>
            </a:pPr>
            <a:r>
              <a:rPr lang="es-ES_tradnl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25400" dir="11340000" sx="99000" sy="99000" rotWithShape="0">
                    <a:srgbClr val="FFFF00"/>
                  </a:outerShdw>
                </a:effectLst>
              </a:rPr>
              <a:t>Un </a:t>
            </a:r>
            <a:r>
              <a:rPr lang="es-ES_tradnl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25400" dir="11340000" sx="99000" sy="99000" rotWithShape="0">
                    <a:srgbClr val="FFFF00"/>
                  </a:outerShdw>
                </a:effectLst>
              </a:rPr>
              <a:t>soldado romano, un hombre con medios y poder.</a:t>
            </a:r>
            <a:endParaRPr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25400" dir="11340000" sx="99000" sy="99000" rotWithShape="0">
                  <a:srgbClr val="FFFF00"/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67359" y="0"/>
            <a:ext cx="124700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600" b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La fe de un centurión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Luke 7:1–10 (NKJV)…"/>
          <p:cNvSpPr txBox="1"/>
          <p:nvPr/>
        </p:nvSpPr>
        <p:spPr>
          <a:xfrm>
            <a:off x="360807" y="79157"/>
            <a:ext cx="12200059" cy="9674443"/>
          </a:xfrm>
          <a:prstGeom prst="rect">
            <a:avLst/>
          </a:prstGeom>
          <a:ln w="12700">
            <a:miter lim="400000"/>
          </a:ln>
          <a:effectLst>
            <a:outerShdw blurRad="63500" dist="25400" dir="2555044" rotWithShape="0">
              <a:srgbClr val="000000">
                <a:alpha val="350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sz="8800">
                <a:solidFill>
                  <a:srgbClr val="000000"/>
                </a:solidFill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rPr lang="es-ES_tradnl" sz="7200" b="1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Lucas </a:t>
            </a:r>
            <a:r>
              <a:rPr lang="es-ES_tradnl" sz="7200" b="1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7:1-10 </a:t>
            </a:r>
          </a:p>
          <a:p>
            <a:pPr defTabSz="457200">
              <a:spcBef>
                <a:spcPts val="1200"/>
              </a:spcBef>
              <a:defRPr sz="8800">
                <a:solidFill>
                  <a:srgbClr val="000000"/>
                </a:solidFill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rPr lang="es-ES_tradnl" sz="5400" dirty="0" smtClean="0">
                <a:solidFill>
                  <a:srgbClr val="FF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1</a:t>
            </a:r>
            <a:r>
              <a:rPr lang="es-ES_tradnl" sz="5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r>
              <a:rPr lang="es-ES_tradnl" sz="5400" dirty="0">
                <a:latin typeface="Abadi MT Condensed Light" charset="0"/>
                <a:ea typeface="Abadi MT Condensed Light" charset="0"/>
                <a:cs typeface="Abadi MT Condensed Light" charset="0"/>
              </a:rPr>
              <a:t>Cuando terminó todas sus palabras a oídos del pueblo, entró en Capernaum. </a:t>
            </a:r>
            <a:r>
              <a:rPr lang="es-ES_tradnl" sz="5400" dirty="0">
                <a:solidFill>
                  <a:srgbClr val="FF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2 </a:t>
            </a:r>
            <a:r>
              <a:rPr lang="es-ES_tradnl" sz="5400" dirty="0">
                <a:latin typeface="Abadi MT Condensed Light" charset="0"/>
                <a:ea typeface="Abadi MT Condensed Light" charset="0"/>
                <a:cs typeface="Abadi MT Condensed Light" charset="0"/>
              </a:rPr>
              <a:t>Y el criado de cierto centurión, que era querido por él, estaba enfermo y a punto de morir. </a:t>
            </a:r>
            <a:r>
              <a:rPr lang="es-ES_tradnl" sz="5400" dirty="0">
                <a:solidFill>
                  <a:srgbClr val="FF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3</a:t>
            </a:r>
            <a:r>
              <a:rPr lang="es-ES_tradnl" sz="5400" dirty="0">
                <a:latin typeface="Abadi MT Condensed Light" charset="0"/>
                <a:ea typeface="Abadi MT Condensed Light" charset="0"/>
                <a:cs typeface="Abadi MT Condensed Light" charset="0"/>
              </a:rPr>
              <a:t> Entonces, cuando oyó hablar de Jesús, envió a él a los ancianos de los judíos, rogándole que viniera y sanara a su siervo. </a:t>
            </a:r>
            <a:r>
              <a:rPr lang="es-ES_tradnl" sz="5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            </a:t>
            </a:r>
            <a:r>
              <a:rPr lang="es-ES_tradnl" sz="5400" dirty="0" smtClean="0">
                <a:solidFill>
                  <a:srgbClr val="FF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4</a:t>
            </a:r>
            <a:r>
              <a:rPr lang="es-ES_tradnl" sz="5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r>
              <a:rPr lang="es-ES_tradnl" sz="5400" dirty="0">
                <a:latin typeface="Abadi MT Condensed Light" charset="0"/>
                <a:ea typeface="Abadi MT Condensed Light" charset="0"/>
                <a:cs typeface="Abadi MT Condensed Light" charset="0"/>
              </a:rPr>
              <a:t>Y cuando llegaron a Jesús, le rogaron encarecidamente, diciendo que aquel por quien Él debía hacer esto era digno,</a:t>
            </a:r>
            <a:r>
              <a:rPr lang="es-ES_tradnl" sz="5400" dirty="0">
                <a:solidFill>
                  <a:srgbClr val="FF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 5 </a:t>
            </a:r>
            <a:r>
              <a:rPr lang="es-ES_tradnl" sz="5400" dirty="0">
                <a:latin typeface="Abadi MT Condensed Light" charset="0"/>
                <a:ea typeface="Abadi MT Condensed Light" charset="0"/>
                <a:cs typeface="Abadi MT Condensed Light" charset="0"/>
              </a:rPr>
              <a:t>“porque él ama a nuestra nación, y nos ha edificado una sinagoga”.</a:t>
            </a:r>
            <a:endParaRPr sz="54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Choice xmlns="" xmlns:p14="http://schemas.microsoft.com/office/powerpoint/2010/main" Requires="p14">
      <p:transition spd="slow" advClick="1" p14:dur="15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Luke 7:1–10 (NKJV)…"/>
          <p:cNvSpPr txBox="1"/>
          <p:nvPr/>
        </p:nvSpPr>
        <p:spPr>
          <a:xfrm>
            <a:off x="402371" y="79157"/>
            <a:ext cx="12200059" cy="9674443"/>
          </a:xfrm>
          <a:prstGeom prst="rect">
            <a:avLst/>
          </a:prstGeom>
          <a:ln w="12700">
            <a:miter lim="400000"/>
          </a:ln>
          <a:effectLst>
            <a:outerShdw blurRad="63500" dist="25400" dir="2555044" rotWithShape="0">
              <a:srgbClr val="000000">
                <a:alpha val="350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sz="8800">
                <a:solidFill>
                  <a:srgbClr val="000000"/>
                </a:solidFill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rPr lang="es-ES_tradnl" sz="7200" b="1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Lucas </a:t>
            </a:r>
            <a:r>
              <a:rPr lang="es-ES_tradnl" sz="7200" b="1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7:1-10 </a:t>
            </a:r>
          </a:p>
          <a:p>
            <a:pPr defTabSz="457200">
              <a:spcBef>
                <a:spcPts val="1200"/>
              </a:spcBef>
              <a:defRPr sz="8800">
                <a:solidFill>
                  <a:srgbClr val="000000"/>
                </a:solidFill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rPr lang="es-ES_tradnl" sz="5400" dirty="0" smtClean="0">
                <a:solidFill>
                  <a:srgbClr val="FF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6</a:t>
            </a:r>
            <a:r>
              <a:rPr lang="es-ES_tradnl" sz="5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r>
              <a:rPr lang="es-ES_tradnl" sz="5400" dirty="0">
                <a:latin typeface="Abadi MT Condensed Light" charset="0"/>
                <a:ea typeface="Abadi MT Condensed Light" charset="0"/>
                <a:cs typeface="Abadi MT Condensed Light" charset="0"/>
              </a:rPr>
              <a:t>Entonces Jesús fue con ellos. Y cuando ya no estaba lejos de la casa, el centurión le envió amigos, diciéndole: “Señor, no te molestes, porque no soy digno de que entres bajo mi techo. </a:t>
            </a:r>
            <a:r>
              <a:rPr lang="es-ES_tradnl" sz="5400" dirty="0">
                <a:solidFill>
                  <a:srgbClr val="FF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7</a:t>
            </a:r>
            <a:r>
              <a:rPr lang="es-ES_tradnl" sz="5400" dirty="0">
                <a:latin typeface="Abadi MT Condensed Light" charset="0"/>
                <a:ea typeface="Abadi MT Condensed Light" charset="0"/>
                <a:cs typeface="Abadi MT Condensed Light" charset="0"/>
              </a:rPr>
              <a:t> Por tanto, ni siquiera me consideré digno de ir a ti. Pero di la palabra, y mi siervo sanará.</a:t>
            </a:r>
            <a:r>
              <a:rPr lang="es-ES_tradnl" sz="5400" dirty="0">
                <a:solidFill>
                  <a:srgbClr val="FF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 8 </a:t>
            </a:r>
            <a:r>
              <a:rPr lang="es-ES_tradnl" sz="5400" dirty="0">
                <a:latin typeface="Abadi MT Condensed Light" charset="0"/>
                <a:ea typeface="Abadi MT Condensed Light" charset="0"/>
                <a:cs typeface="Abadi MT Condensed Light" charset="0"/>
              </a:rPr>
              <a:t>Porque yo también soy hombre puesto bajo autoridad, que tengo soldados a mis órdenes. Y le digo a uno: 'Ve', y va; y al otro: Ven, y viene; y a mi siervo: 'Haz esto', y lo hace”.</a:t>
            </a:r>
            <a:endParaRPr sz="54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Luke 7:1–10 (NKJV)…"/>
          <p:cNvSpPr txBox="1"/>
          <p:nvPr/>
        </p:nvSpPr>
        <p:spPr>
          <a:xfrm>
            <a:off x="402371" y="254054"/>
            <a:ext cx="12200059" cy="8597225"/>
          </a:xfrm>
          <a:prstGeom prst="rect">
            <a:avLst/>
          </a:prstGeom>
          <a:ln w="12700">
            <a:miter lim="400000"/>
          </a:ln>
          <a:effectLst>
            <a:outerShdw blurRad="63500" dist="25400" dir="2555044" rotWithShape="0">
              <a:srgbClr val="000000">
                <a:alpha val="3503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200"/>
              </a:spcBef>
              <a:defRPr sz="8800">
                <a:solidFill>
                  <a:srgbClr val="000000"/>
                </a:solidFill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rPr lang="es-ES_tradnl" sz="8000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Lucas </a:t>
            </a:r>
            <a:r>
              <a:rPr lang="es-ES_tradnl" sz="8000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7:1-10 </a:t>
            </a:r>
          </a:p>
          <a:p>
            <a:pPr defTabSz="457200">
              <a:spcBef>
                <a:spcPts val="1200"/>
              </a:spcBef>
              <a:defRPr sz="8800">
                <a:solidFill>
                  <a:srgbClr val="000000"/>
                </a:solidFill>
                <a:latin typeface="Continuum Medium"/>
                <a:ea typeface="Continuum Medium"/>
                <a:cs typeface="Continuum Medium"/>
                <a:sym typeface="Continuum Medium"/>
              </a:defRPr>
            </a:pPr>
            <a:r>
              <a:rPr lang="es-ES_tradnl" sz="6600" dirty="0" smtClean="0">
                <a:solidFill>
                  <a:srgbClr val="FF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9</a:t>
            </a:r>
            <a:r>
              <a:rPr lang="es-ES_tradnl" sz="66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r>
              <a:rPr lang="es-ES_tradnl" sz="6600" dirty="0">
                <a:latin typeface="Abadi MT Condensed Light" charset="0"/>
                <a:ea typeface="Abadi MT Condensed Light" charset="0"/>
                <a:cs typeface="Abadi MT Condensed Light" charset="0"/>
              </a:rPr>
              <a:t>Cuando Jesús oyó estas cosas, se maravilló de él, y se volvió y dijo a la multitud que lo seguía: “Os digo que no he encontrado una fe tan grande, ni siquiera en Israel”. </a:t>
            </a:r>
            <a:r>
              <a:rPr lang="es-ES_tradnl" sz="6600" dirty="0">
                <a:solidFill>
                  <a:srgbClr val="FF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10</a:t>
            </a:r>
            <a:r>
              <a:rPr lang="es-ES_tradnl" sz="6600" dirty="0">
                <a:latin typeface="Abadi MT Condensed Light" charset="0"/>
                <a:ea typeface="Abadi MT Condensed Light" charset="0"/>
                <a:cs typeface="Abadi MT Condensed Light" charset="0"/>
              </a:rPr>
              <a:t> Y los que habían sido enviados, volviendo a la casa, hallaron sano al criado que había estado enfermo.</a:t>
            </a:r>
            <a:endParaRPr sz="66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7" name="“Insight Into An Amazing Man”"/>
          <p:cNvSpPr txBox="1"/>
          <p:nvPr/>
        </p:nvSpPr>
        <p:spPr>
          <a:xfrm>
            <a:off x="6733308" y="1567871"/>
            <a:ext cx="6064520" cy="194925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600" i="1">
                <a:solidFill>
                  <a:srgbClr val="FFFFFF"/>
                </a:solidFill>
                <a:effectLst>
                  <a:outerShdw blurRad="63500" dist="63500" dir="1400149" rotWithShape="0">
                    <a:srgbClr val="000000"/>
                  </a:outerShdw>
                </a:effectLst>
              </a:defRPr>
            </a:lvl1pPr>
          </a:lstStyle>
          <a:p>
            <a:r>
              <a:rPr lang="es-ES_tradnl" sz="6000" dirty="0"/>
              <a:t>"Información sobre un hombre asombroso"</a:t>
            </a:r>
            <a:endParaRPr sz="6000" dirty="0"/>
          </a:p>
        </p:txBody>
      </p:sp>
      <p:sp>
        <p:nvSpPr>
          <p:cNvPr id="198" name="(Luke 7:1-10)"/>
          <p:cNvSpPr txBox="1"/>
          <p:nvPr/>
        </p:nvSpPr>
        <p:spPr>
          <a:xfrm>
            <a:off x="8192220" y="3679922"/>
            <a:ext cx="3146695" cy="74892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63500" dist="63500" dir="3189988" rotWithShape="0">
                    <a:srgbClr val="000000"/>
                  </a:outerShdw>
                </a:effectLst>
              </a:defRPr>
            </a:lvl1pPr>
          </a:lstStyle>
          <a:p>
            <a:r>
              <a:rPr dirty="0"/>
              <a:t>(</a:t>
            </a:r>
            <a:r>
              <a:rPr dirty="0" smtClean="0"/>
              <a:t>Lu</a:t>
            </a:r>
            <a:r>
              <a:rPr lang="es-ES" dirty="0" smtClean="0"/>
              <a:t>cas</a:t>
            </a:r>
            <a:r>
              <a:rPr dirty="0" smtClean="0"/>
              <a:t> </a:t>
            </a:r>
            <a:r>
              <a:rPr dirty="0"/>
              <a:t>7:1-10)</a:t>
            </a:r>
          </a:p>
        </p:txBody>
      </p:sp>
      <p:sp>
        <p:nvSpPr>
          <p:cNvPr id="199" name="A Centurion’s Faith"/>
          <p:cNvSpPr txBox="1"/>
          <p:nvPr/>
        </p:nvSpPr>
        <p:spPr>
          <a:xfrm>
            <a:off x="1322983" y="182889"/>
            <a:ext cx="10820651" cy="112107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prstTxWarp prst="textPlain">
              <a:avLst/>
            </a:prstTxWarp>
            <a:spAutoFit/>
          </a:bodyPr>
          <a:lstStyle>
            <a:lvl1pPr>
              <a:lnSpc>
                <a:spcPct val="70000"/>
              </a:lnSpc>
              <a:defRPr sz="9000">
                <a:solidFill>
                  <a:schemeClr val="accent2">
                    <a:satOff val="7626"/>
                    <a:lumOff val="13767"/>
                  </a:schemeClr>
                </a:solidFill>
                <a:effectLst>
                  <a:outerShdw blurRad="50800" dist="63500" dir="2267144" rotWithShape="0">
                    <a:srgbClr val="000000"/>
                  </a:outerShdw>
                </a:effectLst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rPr lang="es-ES_tradnl" sz="13800" baseline="-25000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latin typeface="Academy Engraved LET Plain" charset="0"/>
                <a:ea typeface="Academy Engraved LET Plain" charset="0"/>
                <a:cs typeface="Academy Engraved LET Plain" charset="0"/>
              </a:rPr>
              <a:t>la fe de un centurión</a:t>
            </a:r>
            <a:endParaRPr lang="es-ES_tradnl" sz="13800" baseline="-25000" dirty="0">
              <a:ln>
                <a:solidFill>
                  <a:srgbClr val="FFFF00"/>
                </a:solidFill>
              </a:ln>
              <a:solidFill>
                <a:srgbClr val="FFC000"/>
              </a:solidFill>
              <a:latin typeface="Academy Engraved LET Plain" charset="0"/>
              <a:ea typeface="Academy Engraved LET Plain" charset="0"/>
              <a:cs typeface="Academy Engraved LET Plain" charset="0"/>
            </a:endParaRPr>
          </a:p>
        </p:txBody>
      </p:sp>
      <p:sp>
        <p:nvSpPr>
          <p:cNvPr id="200" name="A man with great authority - vs. 2, 8…"/>
          <p:cNvSpPr txBox="1"/>
          <p:nvPr/>
        </p:nvSpPr>
        <p:spPr>
          <a:xfrm>
            <a:off x="562472" y="5394158"/>
            <a:ext cx="11879855" cy="3949799"/>
          </a:xfrm>
          <a:prstGeom prst="rect">
            <a:avLst/>
          </a:prstGeom>
          <a:ln w="12700">
            <a:miter lim="400000"/>
          </a:ln>
          <a:effectLst>
            <a:outerShdw blurRad="63500" dist="25400" dir="2741704" rotWithShape="0">
              <a:srgbClr val="000000">
                <a:alpha val="9366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200"/>
              </a:spcBef>
              <a:defRPr>
                <a:solidFill>
                  <a:srgbClr val="FFFFFF"/>
                </a:solidFill>
                <a:effectLst>
                  <a:outerShdw blurRad="63500" dist="63500" dir="1287450" rotWithShape="0">
                    <a:srgbClr val="000000"/>
                  </a:outerShdw>
                </a:effectLst>
              </a:defRPr>
            </a:pPr>
            <a:r>
              <a:rPr lang="es-ES_tradnl" dirty="0"/>
              <a:t>Un hombre con gran autoridad - vs. 2, </a:t>
            </a:r>
            <a:r>
              <a:rPr lang="es-ES_tradnl" dirty="0" smtClean="0"/>
              <a:t>8</a:t>
            </a:r>
          </a:p>
          <a:p>
            <a:pPr>
              <a:spcBef>
                <a:spcPts val="1200"/>
              </a:spcBef>
              <a:defRPr>
                <a:solidFill>
                  <a:srgbClr val="FFFFFF"/>
                </a:solidFill>
                <a:effectLst>
                  <a:outerShdw blurRad="63500" dist="63500" dir="1287450" rotWithShape="0">
                    <a:srgbClr val="000000"/>
                  </a:outerShdw>
                </a:effectLst>
              </a:defRPr>
            </a:pPr>
            <a:r>
              <a:rPr lang="es-ES_tradnl" dirty="0" smtClean="0"/>
              <a:t>Se </a:t>
            </a:r>
            <a:r>
              <a:rPr lang="es-ES_tradnl" dirty="0"/>
              <a:t>preocupaba por los demás - vs. </a:t>
            </a:r>
            <a:r>
              <a:rPr lang="es-ES_tradnl" dirty="0" smtClean="0"/>
              <a:t>2-5</a:t>
            </a:r>
          </a:p>
          <a:p>
            <a:pPr>
              <a:spcBef>
                <a:spcPts val="1200"/>
              </a:spcBef>
              <a:defRPr>
                <a:solidFill>
                  <a:srgbClr val="FFFFFF"/>
                </a:solidFill>
                <a:effectLst>
                  <a:outerShdw blurRad="63500" dist="63500" dir="1287450" rotWithShape="0">
                    <a:srgbClr val="000000"/>
                  </a:outerShdw>
                </a:effectLst>
              </a:defRPr>
            </a:pPr>
            <a:r>
              <a:rPr lang="es-ES_tradnl" dirty="0" smtClean="0"/>
              <a:t>Apoyando </a:t>
            </a:r>
            <a:r>
              <a:rPr lang="es-ES_tradnl" dirty="0"/>
              <a:t>al pueblo de Dios y la obra de Dios - vs. </a:t>
            </a:r>
            <a:r>
              <a:rPr lang="es-ES_tradnl" dirty="0" smtClean="0"/>
              <a:t>4,5</a:t>
            </a:r>
          </a:p>
          <a:p>
            <a:pPr>
              <a:spcBef>
                <a:spcPts val="1200"/>
              </a:spcBef>
              <a:defRPr>
                <a:solidFill>
                  <a:srgbClr val="FFFFFF"/>
                </a:solidFill>
                <a:effectLst>
                  <a:outerShdw blurRad="63500" dist="63500" dir="1287450" rotWithShape="0">
                    <a:srgbClr val="000000"/>
                  </a:outerShdw>
                </a:effectLst>
              </a:defRPr>
            </a:pPr>
            <a:r>
              <a:rPr lang="es-ES_tradnl" dirty="0" smtClean="0"/>
              <a:t>Tenía </a:t>
            </a:r>
            <a:r>
              <a:rPr lang="es-ES_tradnl" dirty="0"/>
              <a:t>una reputación notable - vs. </a:t>
            </a:r>
            <a:r>
              <a:rPr lang="es-ES_tradnl" dirty="0" smtClean="0"/>
              <a:t>4,5</a:t>
            </a:r>
          </a:p>
          <a:p>
            <a:pPr>
              <a:spcBef>
                <a:spcPts val="1200"/>
              </a:spcBef>
              <a:defRPr>
                <a:solidFill>
                  <a:srgbClr val="FFFFFF"/>
                </a:solidFill>
                <a:effectLst>
                  <a:outerShdw blurRad="63500" dist="63500" dir="1287450" rotWithShape="0">
                    <a:srgbClr val="000000"/>
                  </a:outerShdw>
                </a:effectLst>
              </a:defRPr>
            </a:pPr>
            <a:r>
              <a:rPr lang="es-ES_tradnl" dirty="0" smtClean="0"/>
              <a:t>Demuestra </a:t>
            </a:r>
            <a:r>
              <a:rPr lang="es-ES_tradnl" dirty="0"/>
              <a:t>genuina humildad - vs. 6-8, 2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Choice xmlns="" xmlns:p14="http://schemas.microsoft.com/office/powerpoint/2010/main" Requires="p14">
      <p:transition spd="slow" advClick="1" p14:dur="15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1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Had a need he could NOT remedy without the Lord — Lk 7:2; Mat 8:6…"/>
          <p:cNvSpPr txBox="1"/>
          <p:nvPr/>
        </p:nvSpPr>
        <p:spPr>
          <a:xfrm>
            <a:off x="253749" y="3126457"/>
            <a:ext cx="7870953" cy="6421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787400" indent="-787400" algn="l">
              <a:lnSpc>
                <a:spcPct val="90000"/>
              </a:lnSpc>
              <a:spcBef>
                <a:spcPts val="2000"/>
              </a:spcBef>
              <a:buSzPct val="100000"/>
              <a:buFont typeface=".AppleColorEmojiUI" charset="0"/>
              <a:buChar char="🔘"/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0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Tenía una necesidad que NO podía remediar sin el Señor — </a:t>
            </a:r>
            <a:r>
              <a:rPr lang="es-ES_tradnl" sz="4000" b="1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Lucas 7:2</a:t>
            </a:r>
            <a:r>
              <a:rPr lang="es-ES_tradnl" sz="4000" b="1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; Mateo </a:t>
            </a:r>
            <a:r>
              <a:rPr lang="es-ES_tradnl" sz="4000" b="1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8:6</a:t>
            </a:r>
          </a:p>
          <a:p>
            <a:pPr marL="787400" indent="-787400" algn="l">
              <a:lnSpc>
                <a:spcPct val="90000"/>
              </a:lnSpc>
              <a:spcBef>
                <a:spcPts val="2000"/>
              </a:spcBef>
              <a:buSzPct val="100000"/>
              <a:buFont typeface=".AppleColorEmojiUI" charset="0"/>
              <a:buChar char="🔘"/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0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Me </a:t>
            </a:r>
            <a:r>
              <a:rPr lang="es-ES_tradnl" sz="40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preocupé lo suficiente - vs</a:t>
            </a:r>
            <a:r>
              <a:rPr lang="es-ES_tradnl" sz="4000" b="1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. </a:t>
            </a:r>
            <a:r>
              <a:rPr lang="es-ES_tradnl" sz="4000" b="1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2</a:t>
            </a:r>
          </a:p>
          <a:p>
            <a:pPr marL="787400" indent="-787400" algn="l">
              <a:lnSpc>
                <a:spcPct val="90000"/>
              </a:lnSpc>
              <a:spcBef>
                <a:spcPts val="2000"/>
              </a:spcBef>
              <a:buSzPct val="100000"/>
              <a:buFont typeface=".AppleColorEmojiUI" charset="0"/>
              <a:buChar char="🔘"/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0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Suficientemente </a:t>
            </a:r>
            <a:r>
              <a:rPr lang="es-ES_tradnl" sz="40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honesto para saber que él era impotente contra eso y necesitaba al Señor – vs.</a:t>
            </a:r>
            <a:r>
              <a:rPr lang="es-ES_tradnl" sz="4000" b="1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r>
              <a:rPr lang="es-ES_tradnl" sz="4000" b="1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7</a:t>
            </a:r>
          </a:p>
          <a:p>
            <a:pPr marL="787400" indent="-787400" algn="l">
              <a:lnSpc>
                <a:spcPct val="90000"/>
              </a:lnSpc>
              <a:spcBef>
                <a:spcPts val="2000"/>
              </a:spcBef>
              <a:buSzPct val="100000"/>
              <a:buFont typeface=".AppleColorEmojiUI" charset="0"/>
              <a:buChar char="🔘"/>
              <a:defRPr sz="33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rPr lang="es-ES_tradnl" sz="40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Confiando </a:t>
            </a:r>
            <a:r>
              <a:rPr lang="es-ES_tradnl" sz="40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lo suficiente para buscar ayuda del ÚNICO que él creía que podía ayudar – </a:t>
            </a:r>
            <a:r>
              <a:rPr lang="es-ES_tradnl" sz="4000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Vvs</a:t>
            </a:r>
            <a:r>
              <a:rPr lang="es-ES_tradnl" sz="4000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. </a:t>
            </a:r>
            <a:r>
              <a:rPr lang="es-ES_tradnl" sz="4000" b="1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3, 7</a:t>
            </a:r>
            <a:endParaRPr sz="4000" b="1" dirty="0">
              <a:solidFill>
                <a:srgbClr val="C00000"/>
              </a:solidFill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67359" y="0"/>
            <a:ext cx="124700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600" b="1"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La fe de un centurión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b="29038"/>
          <a:stretch/>
        </p:blipFill>
        <p:spPr>
          <a:xfrm>
            <a:off x="385011" y="1441757"/>
            <a:ext cx="9424008" cy="145116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857522" y="1621497"/>
            <a:ext cx="841116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66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El </a:t>
            </a:r>
            <a:r>
              <a:rPr lang="es-ES_tradnl" sz="660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centurión vio su necesidad</a:t>
            </a:r>
            <a:endParaRPr lang="es-ES_tradnl" sz="6600" dirty="0">
              <a:solidFill>
                <a:schemeClr val="accent3">
                  <a:lumMod val="20000"/>
                  <a:lumOff val="80000"/>
                </a:schemeClr>
              </a:solidFill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pic>
        <p:nvPicPr>
          <p:cNvPr id="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29600" y="2351299"/>
            <a:ext cx="4805485" cy="739854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93661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We have a need that CANNOT be remedied without the Lord — Rom. 3:23,24; 6:23; Eph 2:8,9…"/>
          <p:cNvSpPr txBox="1"/>
          <p:nvPr/>
        </p:nvSpPr>
        <p:spPr>
          <a:xfrm>
            <a:off x="270444" y="2656638"/>
            <a:ext cx="8042281" cy="7212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571500" indent="-571500" algn="l">
              <a:buFont typeface=".AppleColorEmojiUI" charset="0"/>
              <a:buChar char="🔘"/>
            </a:pPr>
            <a:r>
              <a:rPr lang="es-ES_tradnl" b="1" dirty="0">
                <a:solidFill>
                  <a:schemeClr val="accent5">
                    <a:lumMod val="5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Tenemos</a:t>
            </a:r>
            <a:r>
              <a:rPr lang="es-ES_tradnl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r>
              <a:rPr lang="es-ES_tradnl" b="1" dirty="0">
                <a:solidFill>
                  <a:schemeClr val="bg1">
                    <a:lumMod val="75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una necesidad</a:t>
            </a:r>
            <a:r>
              <a:rPr lang="es-ES_tradnl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 que </a:t>
            </a:r>
            <a:r>
              <a:rPr lang="es-ES_tradnl" b="1" dirty="0">
                <a:solidFill>
                  <a:schemeClr val="accent5">
                    <a:lumMod val="5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NO PUEDE ser remediada sin el Señor</a:t>
            </a:r>
            <a:r>
              <a:rPr lang="es-ES_tradnl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r>
              <a:rPr lang="es-ES_tradnl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— </a:t>
            </a:r>
            <a:r>
              <a:rPr lang="es-ES_tradnl" b="1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Romanos 3:23,24; 6:23; Efesios 2:8,9</a:t>
            </a:r>
          </a:p>
          <a:p>
            <a:pPr marL="571500" indent="-571500" algn="l">
              <a:buFont typeface=".AppleColorEmojiUI" charset="0"/>
              <a:buChar char="🔘"/>
            </a:pPr>
            <a:r>
              <a:rPr lang="es-ES_tradnl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¿</a:t>
            </a:r>
            <a:r>
              <a:rPr lang="es-ES_tradnl" b="1" dirty="0" smtClean="0">
                <a:solidFill>
                  <a:schemeClr val="accent5">
                    <a:lumMod val="5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Nos importa lo suficiente</a:t>
            </a:r>
            <a:r>
              <a:rPr lang="es-ES_tradnl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? - </a:t>
            </a:r>
            <a:r>
              <a:rPr lang="es-ES_tradnl" b="1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Mateo 16:26</a:t>
            </a:r>
          </a:p>
          <a:p>
            <a:pPr marL="571500" indent="-571500" algn="l">
              <a:buFont typeface=".AppleColorEmojiUI" charset="0"/>
              <a:buChar char="🔘"/>
            </a:pPr>
            <a:r>
              <a:rPr lang="es-ES_tradnl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¿</a:t>
            </a:r>
            <a:r>
              <a:rPr lang="es-ES_tradnl" b="1" dirty="0">
                <a:solidFill>
                  <a:schemeClr val="accent5">
                    <a:lumMod val="5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Somos honestos</a:t>
            </a:r>
            <a:r>
              <a:rPr lang="es-ES_tradnl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? - </a:t>
            </a:r>
            <a:r>
              <a:rPr lang="es-ES_tradnl" b="1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Mateo 13:18-23</a:t>
            </a:r>
          </a:p>
          <a:p>
            <a:pPr marL="571500" indent="-571500" algn="l">
              <a:buFont typeface=".AppleColorEmojiUI" charset="0"/>
              <a:buChar char="🔘"/>
            </a:pPr>
            <a:r>
              <a:rPr lang="es-ES_tradnl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¿</a:t>
            </a:r>
            <a:r>
              <a:rPr lang="es-ES_tradnl" b="1" dirty="0">
                <a:solidFill>
                  <a:schemeClr val="bg1">
                    <a:lumMod val="75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Confiamos en el Señor </a:t>
            </a:r>
            <a:r>
              <a:rPr lang="es-ES_tradnl" b="1" i="1" dirty="0">
                <a:solidFill>
                  <a:schemeClr val="accent5">
                    <a:lumMod val="5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lo suficiente como para buscar la salvación de </a:t>
            </a:r>
            <a:r>
              <a:rPr lang="es-ES_tradnl" b="1" i="1" dirty="0" smtClean="0">
                <a:solidFill>
                  <a:schemeClr val="accent5">
                    <a:lumMod val="5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nuestros pecados</a:t>
            </a:r>
            <a:r>
              <a:rPr lang="es-ES_tradnl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r>
              <a:rPr lang="es-ES_tradnl" b="1" dirty="0">
                <a:solidFill>
                  <a:schemeClr val="bg1">
                    <a:lumMod val="75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al someternos a Su </a:t>
            </a:r>
            <a:r>
              <a:rPr lang="es-ES_tradnl" b="1" dirty="0" smtClean="0">
                <a:solidFill>
                  <a:schemeClr val="bg1">
                    <a:lumMod val="75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camino a Su Palabra</a:t>
            </a:r>
            <a:r>
              <a:rPr lang="es-ES_tradnl" b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? </a:t>
            </a:r>
            <a:r>
              <a:rPr lang="es-ES_tradnl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— </a:t>
            </a:r>
            <a:r>
              <a:rPr lang="es-ES_tradnl" b="1" dirty="0" smtClean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Hebreos </a:t>
            </a:r>
            <a:r>
              <a:rPr lang="es-ES_tradnl" b="1" dirty="0">
                <a:solidFill>
                  <a:srgbClr val="C00000"/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5:8,9; Marcos 16:16; Hechos 2:38;</a:t>
            </a:r>
            <a:r>
              <a:rPr lang="es-ES_tradnl" b="1" dirty="0">
                <a:latin typeface="Abadi MT Condensed Light" charset="0"/>
                <a:ea typeface="Abadi MT Condensed Light" charset="0"/>
                <a:cs typeface="Abadi MT Condensed Light" charset="0"/>
              </a:rPr>
              <a:t> etc.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67359" y="0"/>
            <a:ext cx="124700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9600" b="1">
                <a:effectLst>
                  <a:innerShdw blurRad="63500" dist="101600">
                    <a:prstClr val="black">
                      <a:alpha val="50000"/>
                    </a:prstClr>
                  </a:innerShdw>
                </a:effectLst>
              </a:rPr>
              <a:t>La fe de un centurión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b="29038"/>
          <a:stretch/>
        </p:blipFill>
        <p:spPr>
          <a:xfrm>
            <a:off x="385011" y="1441758"/>
            <a:ext cx="9299316" cy="1287736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857523" y="1538369"/>
            <a:ext cx="83542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66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badi MT Condensed Light" charset="0"/>
                <a:ea typeface="Abadi MT Condensed Light" charset="0"/>
                <a:cs typeface="Abadi MT Condensed Light" charset="0"/>
              </a:rPr>
              <a:t>¿Vemos nuestra necesidad?</a:t>
            </a:r>
            <a:endParaRPr lang="es-ES_tradnl" sz="6600" dirty="0">
              <a:solidFill>
                <a:schemeClr val="accent3">
                  <a:lumMod val="20000"/>
                  <a:lumOff val="80000"/>
                </a:schemeClr>
              </a:solidFill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pic>
        <p:nvPicPr>
          <p:cNvPr id="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29600" y="2351299"/>
            <a:ext cx="4805485" cy="739854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93661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Vintage">
  <a:themeElements>
    <a:clrScheme name="Vintage">
      <a:dk1>
        <a:srgbClr val="6F6A5A"/>
      </a:dk1>
      <a:lt1>
        <a:srgbClr val="142B6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Vintage">
  <a:themeElements>
    <a:clrScheme name="Vintage">
      <a:dk1>
        <a:srgbClr val="000000"/>
      </a:dk1>
      <a:lt1>
        <a:srgbClr val="FFFFF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2010</Words>
  <Application>Microsoft Macintosh PowerPoint</Application>
  <PresentationFormat>Personalizado</PresentationFormat>
  <Paragraphs>129</Paragraphs>
  <Slides>26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19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46" baseType="lpstr">
      <vt:lpstr>.AppleColorEmojiUI</vt:lpstr>
      <vt:lpstr>Abadi MT Condensed Light</vt:lpstr>
      <vt:lpstr>Academy Engraved LET Plain</vt:lpstr>
      <vt:lpstr>American Typewriter</vt:lpstr>
      <vt:lpstr>Baskerville</vt:lpstr>
      <vt:lpstr>Baskerville SemiBold</vt:lpstr>
      <vt:lpstr>Berlin Sans FB Demi</vt:lpstr>
      <vt:lpstr>Calibri</vt:lpstr>
      <vt:lpstr>Cochin</vt:lpstr>
      <vt:lpstr>Continuum Medium</vt:lpstr>
      <vt:lpstr>Copperplate</vt:lpstr>
      <vt:lpstr>Corbel</vt:lpstr>
      <vt:lpstr>Gill Sans</vt:lpstr>
      <vt:lpstr>Helvetica</vt:lpstr>
      <vt:lpstr>Helvetica Neue</vt:lpstr>
      <vt:lpstr>Palatino</vt:lpstr>
      <vt:lpstr>Papyrus</vt:lpstr>
      <vt:lpstr>Phosphate Inline</vt:lpstr>
      <vt:lpstr>Times</vt:lpstr>
      <vt:lpstr>Vintage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fe de un centurión que asombró a Jesús</dc:title>
  <dc:subject/>
  <dc:creator>igldcristojg</dc:creator>
  <cp:keywords/>
  <dc:description/>
  <cp:lastModifiedBy>Microsoft Office User</cp:lastModifiedBy>
  <cp:revision>57</cp:revision>
  <cp:lastPrinted>2022-12-17T22:18:01Z</cp:lastPrinted>
  <dcterms:modified xsi:type="dcterms:W3CDTF">2022-12-17T22:18:06Z</dcterms:modified>
  <cp:category/>
</cp:coreProperties>
</file>