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4" Type="http://schemas.openxmlformats.org/package/2006/relationships/metadata/core-properties" Target="docProps/core.xml"/><Relationship Id="rId5" Type="http://schemas.openxmlformats.org/officeDocument/2006/relationships/extended-properties" Target="docProps/app.xml"/><Relationship Id="rId1" Type="http://schemas.microsoft.com/office/2011/relationships/webextensiontaskpanes" Target="ppt/webextensions/taskpanes.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7" r:id="rId2"/>
    <p:sldId id="258" r:id="rId3"/>
    <p:sldId id="275" r:id="rId4"/>
    <p:sldId id="265" r:id="rId5"/>
    <p:sldId id="276" r:id="rId6"/>
    <p:sldId id="266" r:id="rId7"/>
    <p:sldId id="263" r:id="rId8"/>
    <p:sldId id="264" r:id="rId9"/>
    <p:sldId id="261" r:id="rId10"/>
    <p:sldId id="262" r:id="rId11"/>
    <p:sldId id="259" r:id="rId12"/>
    <p:sldId id="260" r:id="rId13"/>
    <p:sldId id="268" r:id="rId14"/>
    <p:sldId id="267" r:id="rId1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antonio gimenez villegas" initials="jagv"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24" autoAdjust="0"/>
    <p:restoredTop sz="92369"/>
  </p:normalViewPr>
  <p:slideViewPr>
    <p:cSldViewPr snapToGrid="0">
      <p:cViewPr varScale="1">
        <p:scale>
          <a:sx n="73" d="100"/>
          <a:sy n="73" d="100"/>
        </p:scale>
        <p:origin x="1480" y="184"/>
      </p:cViewPr>
      <p:guideLst/>
    </p:cSldViewPr>
  </p:slideViewPr>
  <p:notesTextViewPr>
    <p:cViewPr>
      <p:scale>
        <a:sx n="1" d="1"/>
        <a:sy n="1" d="1"/>
      </p:scale>
      <p:origin x="0" y="0"/>
    </p:cViewPr>
  </p:notesTextViewPr>
  <p:notesViewPr>
    <p:cSldViewPr snapToGrid="0">
      <p:cViewPr varScale="1">
        <p:scale>
          <a:sx n="65" d="100"/>
          <a:sy n="65" d="100"/>
        </p:scale>
        <p:origin x="3154" y="67"/>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23" Type="http://schemas.microsoft.com/office/2016/11/relationships/changesInfo" Target="changesInfos/changesInfo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commentAuthors" Target="commentAuthors.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an antonio gimenez villegas" userId="afb8754a7f141204" providerId="LiveId" clId="{36265BD7-D058-478C-9D36-339FBD159D66}"/>
    <pc:docChg chg="custSel addSld delSld modSld">
      <pc:chgData name="juan antonio gimenez villegas" userId="afb8754a7f141204" providerId="LiveId" clId="{36265BD7-D058-478C-9D36-339FBD159D66}" dt="2021-10-12T07:00:39.171" v="964" actId="207"/>
      <pc:docMkLst>
        <pc:docMk/>
      </pc:docMkLst>
      <pc:sldChg chg="modSp">
        <pc:chgData name="juan antonio gimenez villegas" userId="afb8754a7f141204" providerId="LiveId" clId="{36265BD7-D058-478C-9D36-339FBD159D66}" dt="2021-09-21T07:21:25.888" v="3" actId="255"/>
        <pc:sldMkLst>
          <pc:docMk/>
          <pc:sldMk cId="1447365559" sldId="257"/>
        </pc:sldMkLst>
        <pc:spChg chg="mod">
          <ac:chgData name="juan antonio gimenez villegas" userId="afb8754a7f141204" providerId="LiveId" clId="{36265BD7-D058-478C-9D36-339FBD159D66}" dt="2021-09-21T07:21:25.888" v="3" actId="255"/>
          <ac:spMkLst>
            <pc:docMk/>
            <pc:sldMk cId="1447365559" sldId="257"/>
            <ac:spMk id="7" creationId="{78E34CBC-C088-4E16-B481-4646E5481C87}"/>
          </ac:spMkLst>
        </pc:spChg>
      </pc:sldChg>
      <pc:sldChg chg="modSp modAnim">
        <pc:chgData name="juan antonio gimenez villegas" userId="afb8754a7f141204" providerId="LiveId" clId="{36265BD7-D058-478C-9D36-339FBD159D66}" dt="2021-10-09T07:30:22.253" v="532" actId="20577"/>
        <pc:sldMkLst>
          <pc:docMk/>
          <pc:sldMk cId="2047665379" sldId="258"/>
        </pc:sldMkLst>
        <pc:spChg chg="mod">
          <ac:chgData name="juan antonio gimenez villegas" userId="afb8754a7f141204" providerId="LiveId" clId="{36265BD7-D058-478C-9D36-339FBD159D66}" dt="2021-10-09T07:30:22.253" v="532" actId="20577"/>
          <ac:spMkLst>
            <pc:docMk/>
            <pc:sldMk cId="2047665379" sldId="258"/>
            <ac:spMk id="3" creationId="{D062991A-DC18-4D63-BA65-5AB52ABC2FD1}"/>
          </ac:spMkLst>
        </pc:spChg>
      </pc:sldChg>
      <pc:sldChg chg="modSp mod">
        <pc:chgData name="juan antonio gimenez villegas" userId="afb8754a7f141204" providerId="LiveId" clId="{36265BD7-D058-478C-9D36-339FBD159D66}" dt="2021-09-21T07:31:16.927" v="47" actId="27636"/>
        <pc:sldMkLst>
          <pc:docMk/>
          <pc:sldMk cId="745994197" sldId="259"/>
        </pc:sldMkLst>
        <pc:spChg chg="mod">
          <ac:chgData name="juan antonio gimenez villegas" userId="afb8754a7f141204" providerId="LiveId" clId="{36265BD7-D058-478C-9D36-339FBD159D66}" dt="2021-09-21T07:30:58.675" v="45" actId="27636"/>
          <ac:spMkLst>
            <pc:docMk/>
            <pc:sldMk cId="745994197" sldId="259"/>
            <ac:spMk id="2" creationId="{C8E914AB-5FD4-4022-8434-D35D8230713E}"/>
          </ac:spMkLst>
        </pc:spChg>
        <pc:spChg chg="mod">
          <ac:chgData name="juan antonio gimenez villegas" userId="afb8754a7f141204" providerId="LiveId" clId="{36265BD7-D058-478C-9D36-339FBD159D66}" dt="2021-09-21T07:31:16.927" v="47" actId="27636"/>
          <ac:spMkLst>
            <pc:docMk/>
            <pc:sldMk cId="745994197" sldId="259"/>
            <ac:spMk id="3" creationId="{D062991A-DC18-4D63-BA65-5AB52ABC2FD1}"/>
          </ac:spMkLst>
        </pc:spChg>
      </pc:sldChg>
      <pc:sldChg chg="modSp mod">
        <pc:chgData name="juan antonio gimenez villegas" userId="afb8754a7f141204" providerId="LiveId" clId="{36265BD7-D058-478C-9D36-339FBD159D66}" dt="2021-09-21T07:31:43.219" v="50" actId="2711"/>
        <pc:sldMkLst>
          <pc:docMk/>
          <pc:sldMk cId="1641950238" sldId="260"/>
        </pc:sldMkLst>
        <pc:spChg chg="mod">
          <ac:chgData name="juan antonio gimenez villegas" userId="afb8754a7f141204" providerId="LiveId" clId="{36265BD7-D058-478C-9D36-339FBD159D66}" dt="2021-09-21T07:31:33.602" v="49" actId="27636"/>
          <ac:spMkLst>
            <pc:docMk/>
            <pc:sldMk cId="1641950238" sldId="260"/>
            <ac:spMk id="2" creationId="{C8E914AB-5FD4-4022-8434-D35D8230713E}"/>
          </ac:spMkLst>
        </pc:spChg>
        <pc:spChg chg="mod">
          <ac:chgData name="juan antonio gimenez villegas" userId="afb8754a7f141204" providerId="LiveId" clId="{36265BD7-D058-478C-9D36-339FBD159D66}" dt="2021-09-21T07:31:43.219" v="50" actId="2711"/>
          <ac:spMkLst>
            <pc:docMk/>
            <pc:sldMk cId="1641950238" sldId="260"/>
            <ac:spMk id="3" creationId="{D062991A-DC18-4D63-BA65-5AB52ABC2FD1}"/>
          </ac:spMkLst>
        </pc:spChg>
      </pc:sldChg>
      <pc:sldChg chg="modSp mod">
        <pc:chgData name="juan antonio gimenez villegas" userId="afb8754a7f141204" providerId="LiveId" clId="{36265BD7-D058-478C-9D36-339FBD159D66}" dt="2021-09-21T07:27:59.882" v="34" actId="2711"/>
        <pc:sldMkLst>
          <pc:docMk/>
          <pc:sldMk cId="180584341" sldId="261"/>
        </pc:sldMkLst>
        <pc:spChg chg="mod">
          <ac:chgData name="juan antonio gimenez villegas" userId="afb8754a7f141204" providerId="LiveId" clId="{36265BD7-D058-478C-9D36-339FBD159D66}" dt="2021-09-21T07:27:48.528" v="33" actId="27636"/>
          <ac:spMkLst>
            <pc:docMk/>
            <pc:sldMk cId="180584341" sldId="261"/>
            <ac:spMk id="2" creationId="{C8E914AB-5FD4-4022-8434-D35D8230713E}"/>
          </ac:spMkLst>
        </pc:spChg>
        <pc:spChg chg="mod">
          <ac:chgData name="juan antonio gimenez villegas" userId="afb8754a7f141204" providerId="LiveId" clId="{36265BD7-D058-478C-9D36-339FBD159D66}" dt="2021-09-21T07:27:59.882" v="34" actId="2711"/>
          <ac:spMkLst>
            <pc:docMk/>
            <pc:sldMk cId="180584341" sldId="261"/>
            <ac:spMk id="3" creationId="{D062991A-DC18-4D63-BA65-5AB52ABC2FD1}"/>
          </ac:spMkLst>
        </pc:spChg>
      </pc:sldChg>
      <pc:sldChg chg="modSp mod modAnim">
        <pc:chgData name="juan antonio gimenez villegas" userId="afb8754a7f141204" providerId="LiveId" clId="{36265BD7-D058-478C-9D36-339FBD159D66}" dt="2021-10-12T06:52:10.867" v="962" actId="115"/>
        <pc:sldMkLst>
          <pc:docMk/>
          <pc:sldMk cId="1140207603" sldId="262"/>
        </pc:sldMkLst>
        <pc:spChg chg="mod">
          <ac:chgData name="juan antonio gimenez villegas" userId="afb8754a7f141204" providerId="LiveId" clId="{36265BD7-D058-478C-9D36-339FBD159D66}" dt="2021-09-21T07:28:11.182" v="36" actId="27636"/>
          <ac:spMkLst>
            <pc:docMk/>
            <pc:sldMk cId="1140207603" sldId="262"/>
            <ac:spMk id="2" creationId="{C8E914AB-5FD4-4022-8434-D35D8230713E}"/>
          </ac:spMkLst>
        </pc:spChg>
        <pc:spChg chg="mod">
          <ac:chgData name="juan antonio gimenez villegas" userId="afb8754a7f141204" providerId="LiveId" clId="{36265BD7-D058-478C-9D36-339FBD159D66}" dt="2021-10-12T06:52:10.867" v="962" actId="115"/>
          <ac:spMkLst>
            <pc:docMk/>
            <pc:sldMk cId="1140207603" sldId="262"/>
            <ac:spMk id="3" creationId="{D062991A-DC18-4D63-BA65-5AB52ABC2FD1}"/>
          </ac:spMkLst>
        </pc:spChg>
      </pc:sldChg>
      <pc:sldChg chg="modSp mod">
        <pc:chgData name="juan antonio gimenez villegas" userId="afb8754a7f141204" providerId="LiveId" clId="{36265BD7-D058-478C-9D36-339FBD159D66}" dt="2021-09-21T07:27:13.923" v="29" actId="2711"/>
        <pc:sldMkLst>
          <pc:docMk/>
          <pc:sldMk cId="4106979245" sldId="263"/>
        </pc:sldMkLst>
        <pc:spChg chg="mod">
          <ac:chgData name="juan antonio gimenez villegas" userId="afb8754a7f141204" providerId="LiveId" clId="{36265BD7-D058-478C-9D36-339FBD159D66}" dt="2021-09-21T07:27:01.592" v="28" actId="2711"/>
          <ac:spMkLst>
            <pc:docMk/>
            <pc:sldMk cId="4106979245" sldId="263"/>
            <ac:spMk id="2" creationId="{C8E914AB-5FD4-4022-8434-D35D8230713E}"/>
          </ac:spMkLst>
        </pc:spChg>
        <pc:spChg chg="mod">
          <ac:chgData name="juan antonio gimenez villegas" userId="afb8754a7f141204" providerId="LiveId" clId="{36265BD7-D058-478C-9D36-339FBD159D66}" dt="2021-09-21T07:27:13.923" v="29" actId="2711"/>
          <ac:spMkLst>
            <pc:docMk/>
            <pc:sldMk cId="4106979245" sldId="263"/>
            <ac:spMk id="3" creationId="{D062991A-DC18-4D63-BA65-5AB52ABC2FD1}"/>
          </ac:spMkLst>
        </pc:spChg>
      </pc:sldChg>
      <pc:sldChg chg="modSp mod modNotesTx">
        <pc:chgData name="juan antonio gimenez villegas" userId="afb8754a7f141204" providerId="LiveId" clId="{36265BD7-D058-478C-9D36-339FBD159D66}" dt="2021-10-12T06:37:33.761" v="933" actId="20577"/>
        <pc:sldMkLst>
          <pc:docMk/>
          <pc:sldMk cId="2791860375" sldId="264"/>
        </pc:sldMkLst>
        <pc:spChg chg="mod">
          <ac:chgData name="juan antonio gimenez villegas" userId="afb8754a7f141204" providerId="LiveId" clId="{36265BD7-D058-478C-9D36-339FBD159D66}" dt="2021-09-21T07:27:24.772" v="30" actId="2711"/>
          <ac:spMkLst>
            <pc:docMk/>
            <pc:sldMk cId="2791860375" sldId="264"/>
            <ac:spMk id="2" creationId="{C8E914AB-5FD4-4022-8434-D35D8230713E}"/>
          </ac:spMkLst>
        </pc:spChg>
        <pc:spChg chg="mod">
          <ac:chgData name="juan antonio gimenez villegas" userId="afb8754a7f141204" providerId="LiveId" clId="{36265BD7-D058-478C-9D36-339FBD159D66}" dt="2021-09-21T07:27:34.771" v="31" actId="2711"/>
          <ac:spMkLst>
            <pc:docMk/>
            <pc:sldMk cId="2791860375" sldId="264"/>
            <ac:spMk id="3" creationId="{D062991A-DC18-4D63-BA65-5AB52ABC2FD1}"/>
          </ac:spMkLst>
        </pc:spChg>
      </pc:sldChg>
      <pc:sldChg chg="modSp modAnim">
        <pc:chgData name="juan antonio gimenez villegas" userId="afb8754a7f141204" providerId="LiveId" clId="{36265BD7-D058-478C-9D36-339FBD159D66}" dt="2021-10-12T06:32:04.136" v="893" actId="20577"/>
        <pc:sldMkLst>
          <pc:docMk/>
          <pc:sldMk cId="392455906" sldId="265"/>
        </pc:sldMkLst>
        <pc:spChg chg="mod">
          <ac:chgData name="juan antonio gimenez villegas" userId="afb8754a7f141204" providerId="LiveId" clId="{36265BD7-D058-478C-9D36-339FBD159D66}" dt="2021-09-21T07:25:57.898" v="24" actId="2711"/>
          <ac:spMkLst>
            <pc:docMk/>
            <pc:sldMk cId="392455906" sldId="265"/>
            <ac:spMk id="2" creationId="{C8E914AB-5FD4-4022-8434-D35D8230713E}"/>
          </ac:spMkLst>
        </pc:spChg>
        <pc:spChg chg="mod">
          <ac:chgData name="juan antonio gimenez villegas" userId="afb8754a7f141204" providerId="LiveId" clId="{36265BD7-D058-478C-9D36-339FBD159D66}" dt="2021-10-12T06:32:04.136" v="893" actId="20577"/>
          <ac:spMkLst>
            <pc:docMk/>
            <pc:sldMk cId="392455906" sldId="265"/>
            <ac:spMk id="3" creationId="{D062991A-DC18-4D63-BA65-5AB52ABC2FD1}"/>
          </ac:spMkLst>
        </pc:spChg>
      </pc:sldChg>
      <pc:sldChg chg="modSp mod">
        <pc:chgData name="juan antonio gimenez villegas" userId="afb8754a7f141204" providerId="LiveId" clId="{36265BD7-D058-478C-9D36-339FBD159D66}" dt="2021-09-21T07:26:33.325" v="27" actId="2711"/>
        <pc:sldMkLst>
          <pc:docMk/>
          <pc:sldMk cId="149990580" sldId="266"/>
        </pc:sldMkLst>
        <pc:spChg chg="mod">
          <ac:chgData name="juan antonio gimenez villegas" userId="afb8754a7f141204" providerId="LiveId" clId="{36265BD7-D058-478C-9D36-339FBD159D66}" dt="2021-09-21T07:26:21.067" v="26" actId="2711"/>
          <ac:spMkLst>
            <pc:docMk/>
            <pc:sldMk cId="149990580" sldId="266"/>
            <ac:spMk id="2" creationId="{C8E914AB-5FD4-4022-8434-D35D8230713E}"/>
          </ac:spMkLst>
        </pc:spChg>
        <pc:spChg chg="mod">
          <ac:chgData name="juan antonio gimenez villegas" userId="afb8754a7f141204" providerId="LiveId" clId="{36265BD7-D058-478C-9D36-339FBD159D66}" dt="2021-09-21T07:26:33.325" v="27" actId="2711"/>
          <ac:spMkLst>
            <pc:docMk/>
            <pc:sldMk cId="149990580" sldId="266"/>
            <ac:spMk id="3" creationId="{D062991A-DC18-4D63-BA65-5AB52ABC2FD1}"/>
          </ac:spMkLst>
        </pc:spChg>
      </pc:sldChg>
      <pc:sldChg chg="modSp mod">
        <pc:chgData name="juan antonio gimenez villegas" userId="afb8754a7f141204" providerId="LiveId" clId="{36265BD7-D058-478C-9D36-339FBD159D66}" dt="2021-10-12T06:42:14.121" v="947" actId="20577"/>
        <pc:sldMkLst>
          <pc:docMk/>
          <pc:sldMk cId="1423584344" sldId="267"/>
        </pc:sldMkLst>
        <pc:spChg chg="mod">
          <ac:chgData name="juan antonio gimenez villegas" userId="afb8754a7f141204" providerId="LiveId" clId="{36265BD7-D058-478C-9D36-339FBD159D66}" dt="2021-09-21T07:33:59.907" v="66" actId="27636"/>
          <ac:spMkLst>
            <pc:docMk/>
            <pc:sldMk cId="1423584344" sldId="267"/>
            <ac:spMk id="2" creationId="{C8E914AB-5FD4-4022-8434-D35D8230713E}"/>
          </ac:spMkLst>
        </pc:spChg>
        <pc:spChg chg="mod">
          <ac:chgData name="juan antonio gimenez villegas" userId="afb8754a7f141204" providerId="LiveId" clId="{36265BD7-D058-478C-9D36-339FBD159D66}" dt="2021-10-12T06:42:14.121" v="947" actId="20577"/>
          <ac:spMkLst>
            <pc:docMk/>
            <pc:sldMk cId="1423584344" sldId="267"/>
            <ac:spMk id="3" creationId="{D062991A-DC18-4D63-BA65-5AB52ABC2FD1}"/>
          </ac:spMkLst>
        </pc:spChg>
      </pc:sldChg>
      <pc:sldChg chg="modSp mod">
        <pc:chgData name="juan antonio gimenez villegas" userId="afb8754a7f141204" providerId="LiveId" clId="{36265BD7-D058-478C-9D36-339FBD159D66}" dt="2021-10-02T10:53:05.859" v="366" actId="20577"/>
        <pc:sldMkLst>
          <pc:docMk/>
          <pc:sldMk cId="470873677" sldId="268"/>
        </pc:sldMkLst>
        <pc:spChg chg="mod">
          <ac:chgData name="juan antonio gimenez villegas" userId="afb8754a7f141204" providerId="LiveId" clId="{36265BD7-D058-478C-9D36-339FBD159D66}" dt="2021-09-21T07:31:58.164" v="52" actId="27636"/>
          <ac:spMkLst>
            <pc:docMk/>
            <pc:sldMk cId="470873677" sldId="268"/>
            <ac:spMk id="2" creationId="{C8E914AB-5FD4-4022-8434-D35D8230713E}"/>
          </ac:spMkLst>
        </pc:spChg>
        <pc:spChg chg="mod">
          <ac:chgData name="juan antonio gimenez villegas" userId="afb8754a7f141204" providerId="LiveId" clId="{36265BD7-D058-478C-9D36-339FBD159D66}" dt="2021-10-02T10:53:05.859" v="366" actId="20577"/>
          <ac:spMkLst>
            <pc:docMk/>
            <pc:sldMk cId="470873677" sldId="268"/>
            <ac:spMk id="3" creationId="{D062991A-DC18-4D63-BA65-5AB52ABC2FD1}"/>
          </ac:spMkLst>
        </pc:spChg>
      </pc:sldChg>
      <pc:sldChg chg="modSp del mod modAnim">
        <pc:chgData name="juan antonio gimenez villegas" userId="afb8754a7f141204" providerId="LiveId" clId="{36265BD7-D058-478C-9D36-339FBD159D66}" dt="2021-10-12T06:51:27.103" v="960" actId="2696"/>
        <pc:sldMkLst>
          <pc:docMk/>
          <pc:sldMk cId="2923973769" sldId="271"/>
        </pc:sldMkLst>
        <pc:spChg chg="mod">
          <ac:chgData name="juan antonio gimenez villegas" userId="afb8754a7f141204" providerId="LiveId" clId="{36265BD7-D058-478C-9D36-339FBD159D66}" dt="2021-09-21T07:30:20.524" v="43" actId="122"/>
          <ac:spMkLst>
            <pc:docMk/>
            <pc:sldMk cId="2923973769" sldId="271"/>
            <ac:spMk id="2" creationId="{C8E914AB-5FD4-4022-8434-D35D8230713E}"/>
          </ac:spMkLst>
        </pc:spChg>
        <pc:spChg chg="mod">
          <ac:chgData name="juan antonio gimenez villegas" userId="afb8754a7f141204" providerId="LiveId" clId="{36265BD7-D058-478C-9D36-339FBD159D66}" dt="2021-09-21T07:29:37.122" v="40" actId="2711"/>
          <ac:spMkLst>
            <pc:docMk/>
            <pc:sldMk cId="2923973769" sldId="271"/>
            <ac:spMk id="3" creationId="{D062991A-DC18-4D63-BA65-5AB52ABC2FD1}"/>
          </ac:spMkLst>
        </pc:spChg>
      </pc:sldChg>
      <pc:sldChg chg="modSp">
        <pc:chgData name="juan antonio gimenez villegas" userId="afb8754a7f141204" providerId="LiveId" clId="{36265BD7-D058-478C-9D36-339FBD159D66}" dt="2021-09-21T07:25:18.724" v="23" actId="2711"/>
        <pc:sldMkLst>
          <pc:docMk/>
          <pc:sldMk cId="990542542" sldId="275"/>
        </pc:sldMkLst>
        <pc:spChg chg="mod">
          <ac:chgData name="juan antonio gimenez villegas" userId="afb8754a7f141204" providerId="LiveId" clId="{36265BD7-D058-478C-9D36-339FBD159D66}" dt="2021-09-21T07:22:49.182" v="6" actId="2711"/>
          <ac:spMkLst>
            <pc:docMk/>
            <pc:sldMk cId="990542542" sldId="275"/>
            <ac:spMk id="2" creationId="{33A74F3D-ADC5-4BE3-8186-B560E20FA90A}"/>
          </ac:spMkLst>
        </pc:spChg>
        <pc:spChg chg="mod">
          <ac:chgData name="juan antonio gimenez villegas" userId="afb8754a7f141204" providerId="LiveId" clId="{36265BD7-D058-478C-9D36-339FBD159D66}" dt="2021-09-21T07:22:58.274" v="7" actId="2711"/>
          <ac:spMkLst>
            <pc:docMk/>
            <pc:sldMk cId="990542542" sldId="275"/>
            <ac:spMk id="3" creationId="{11BA7D1A-E55A-4C7C-9951-DF0F78B894BD}"/>
          </ac:spMkLst>
        </pc:spChg>
        <pc:spChg chg="mod">
          <ac:chgData name="juan antonio gimenez villegas" userId="afb8754a7f141204" providerId="LiveId" clId="{36265BD7-D058-478C-9D36-339FBD159D66}" dt="2021-09-21T07:23:05.850" v="8" actId="2711"/>
          <ac:spMkLst>
            <pc:docMk/>
            <pc:sldMk cId="990542542" sldId="275"/>
            <ac:spMk id="4" creationId="{AA4A7700-4164-4C65-B5BB-6F04C8E8DCB4}"/>
          </ac:spMkLst>
        </pc:spChg>
        <pc:spChg chg="mod">
          <ac:chgData name="juan antonio gimenez villegas" userId="afb8754a7f141204" providerId="LiveId" clId="{36265BD7-D058-478C-9D36-339FBD159D66}" dt="2021-09-21T07:23:21.120" v="10" actId="2711"/>
          <ac:spMkLst>
            <pc:docMk/>
            <pc:sldMk cId="990542542" sldId="275"/>
            <ac:spMk id="6" creationId="{2BDCD6E1-712D-4279-8BFA-9AE5375F44D3}"/>
          </ac:spMkLst>
        </pc:spChg>
        <pc:spChg chg="mod">
          <ac:chgData name="juan antonio gimenez villegas" userId="afb8754a7f141204" providerId="LiveId" clId="{36265BD7-D058-478C-9D36-339FBD159D66}" dt="2021-09-21T07:23:27.948" v="11" actId="2711"/>
          <ac:spMkLst>
            <pc:docMk/>
            <pc:sldMk cId="990542542" sldId="275"/>
            <ac:spMk id="7" creationId="{95170D08-FF87-4CB3-B9D9-04E7AC43D65D}"/>
          </ac:spMkLst>
        </pc:spChg>
        <pc:spChg chg="mod">
          <ac:chgData name="juan antonio gimenez villegas" userId="afb8754a7f141204" providerId="LiveId" clId="{36265BD7-D058-478C-9D36-339FBD159D66}" dt="2021-09-21T07:23:35.382" v="12" actId="2711"/>
          <ac:spMkLst>
            <pc:docMk/>
            <pc:sldMk cId="990542542" sldId="275"/>
            <ac:spMk id="8" creationId="{81505DEE-76C8-45CF-882B-6901CD15AEC9}"/>
          </ac:spMkLst>
        </pc:spChg>
        <pc:spChg chg="mod">
          <ac:chgData name="juan antonio gimenez villegas" userId="afb8754a7f141204" providerId="LiveId" clId="{36265BD7-D058-478C-9D36-339FBD159D66}" dt="2021-09-21T07:23:44.208" v="13" actId="2711"/>
          <ac:spMkLst>
            <pc:docMk/>
            <pc:sldMk cId="990542542" sldId="275"/>
            <ac:spMk id="9" creationId="{298F0DAE-96D2-4A1B-9CB8-45DAD73DC7FD}"/>
          </ac:spMkLst>
        </pc:spChg>
        <pc:spChg chg="mod">
          <ac:chgData name="juan antonio gimenez villegas" userId="afb8754a7f141204" providerId="LiveId" clId="{36265BD7-D058-478C-9D36-339FBD159D66}" dt="2021-09-21T07:23:53.258" v="14" actId="2711"/>
          <ac:spMkLst>
            <pc:docMk/>
            <pc:sldMk cId="990542542" sldId="275"/>
            <ac:spMk id="10" creationId="{8CE1F75F-24E9-4DE0-AF07-85308292B45B}"/>
          </ac:spMkLst>
        </pc:spChg>
        <pc:spChg chg="mod">
          <ac:chgData name="juan antonio gimenez villegas" userId="afb8754a7f141204" providerId="LiveId" clId="{36265BD7-D058-478C-9D36-339FBD159D66}" dt="2021-09-21T07:23:15.492" v="9" actId="2711"/>
          <ac:spMkLst>
            <pc:docMk/>
            <pc:sldMk cId="990542542" sldId="275"/>
            <ac:spMk id="11" creationId="{67D20A8A-FEEA-44A1-B069-5D0BE9CCC474}"/>
          </ac:spMkLst>
        </pc:spChg>
        <pc:spChg chg="mod">
          <ac:chgData name="juan antonio gimenez villegas" userId="afb8754a7f141204" providerId="LiveId" clId="{36265BD7-D058-478C-9D36-339FBD159D66}" dt="2021-09-21T07:24:06.314" v="15" actId="2711"/>
          <ac:spMkLst>
            <pc:docMk/>
            <pc:sldMk cId="990542542" sldId="275"/>
            <ac:spMk id="12" creationId="{54C37F2B-22E7-450E-842B-1922220AAFD0}"/>
          </ac:spMkLst>
        </pc:spChg>
        <pc:spChg chg="mod">
          <ac:chgData name="juan antonio gimenez villegas" userId="afb8754a7f141204" providerId="LiveId" clId="{36265BD7-D058-478C-9D36-339FBD159D66}" dt="2021-09-21T07:24:17.121" v="16" actId="2711"/>
          <ac:spMkLst>
            <pc:docMk/>
            <pc:sldMk cId="990542542" sldId="275"/>
            <ac:spMk id="13" creationId="{F0AEA196-8BD7-43E3-8F19-0DDA4DBAF654}"/>
          </ac:spMkLst>
        </pc:spChg>
        <pc:spChg chg="mod">
          <ac:chgData name="juan antonio gimenez villegas" userId="afb8754a7f141204" providerId="LiveId" clId="{36265BD7-D058-478C-9D36-339FBD159D66}" dt="2021-09-21T07:24:24.347" v="17" actId="2711"/>
          <ac:spMkLst>
            <pc:docMk/>
            <pc:sldMk cId="990542542" sldId="275"/>
            <ac:spMk id="14" creationId="{E6DF7D20-EA97-4A3B-B9D4-A325B1C00907}"/>
          </ac:spMkLst>
        </pc:spChg>
        <pc:spChg chg="mod">
          <ac:chgData name="juan antonio gimenez villegas" userId="afb8754a7f141204" providerId="LiveId" clId="{36265BD7-D058-478C-9D36-339FBD159D66}" dt="2021-09-21T07:24:33.573" v="18" actId="2711"/>
          <ac:spMkLst>
            <pc:docMk/>
            <pc:sldMk cId="990542542" sldId="275"/>
            <ac:spMk id="15" creationId="{EFB7C941-877A-44FD-99FD-EF976171A262}"/>
          </ac:spMkLst>
        </pc:spChg>
        <pc:spChg chg="mod">
          <ac:chgData name="juan antonio gimenez villegas" userId="afb8754a7f141204" providerId="LiveId" clId="{36265BD7-D058-478C-9D36-339FBD159D66}" dt="2021-09-21T07:24:44.531" v="19" actId="2711"/>
          <ac:spMkLst>
            <pc:docMk/>
            <pc:sldMk cId="990542542" sldId="275"/>
            <ac:spMk id="16" creationId="{76ECDFD7-7FE3-45CE-9946-810C25D40C17}"/>
          </ac:spMkLst>
        </pc:spChg>
        <pc:spChg chg="mod">
          <ac:chgData name="juan antonio gimenez villegas" userId="afb8754a7f141204" providerId="LiveId" clId="{36265BD7-D058-478C-9D36-339FBD159D66}" dt="2021-09-21T07:24:53.921" v="20" actId="2711"/>
          <ac:spMkLst>
            <pc:docMk/>
            <pc:sldMk cId="990542542" sldId="275"/>
            <ac:spMk id="17" creationId="{A98E8D49-F4DC-420E-BF8F-6641FC076070}"/>
          </ac:spMkLst>
        </pc:spChg>
        <pc:spChg chg="mod">
          <ac:chgData name="juan antonio gimenez villegas" userId="afb8754a7f141204" providerId="LiveId" clId="{36265BD7-D058-478C-9D36-339FBD159D66}" dt="2021-09-21T07:25:02.631" v="21" actId="2711"/>
          <ac:spMkLst>
            <pc:docMk/>
            <pc:sldMk cId="990542542" sldId="275"/>
            <ac:spMk id="18" creationId="{E764E308-6A23-4D5C-9729-DC10CD70174D}"/>
          </ac:spMkLst>
        </pc:spChg>
        <pc:spChg chg="mod">
          <ac:chgData name="juan antonio gimenez villegas" userId="afb8754a7f141204" providerId="LiveId" clId="{36265BD7-D058-478C-9D36-339FBD159D66}" dt="2021-09-21T07:25:10.290" v="22" actId="2711"/>
          <ac:spMkLst>
            <pc:docMk/>
            <pc:sldMk cId="990542542" sldId="275"/>
            <ac:spMk id="19" creationId="{9D073608-40DD-48EA-87FE-5F547A736B9B}"/>
          </ac:spMkLst>
        </pc:spChg>
        <pc:spChg chg="mod">
          <ac:chgData name="juan antonio gimenez villegas" userId="afb8754a7f141204" providerId="LiveId" clId="{36265BD7-D058-478C-9D36-339FBD159D66}" dt="2021-09-21T07:25:18.724" v="23" actId="2711"/>
          <ac:spMkLst>
            <pc:docMk/>
            <pc:sldMk cId="990542542" sldId="275"/>
            <ac:spMk id="21" creationId="{2D256419-BF95-46DF-826E-4D415177A084}"/>
          </ac:spMkLst>
        </pc:spChg>
      </pc:sldChg>
      <pc:sldChg chg="modSp add mod modAnim">
        <pc:chgData name="juan antonio gimenez villegas" userId="afb8754a7f141204" providerId="LiveId" clId="{36265BD7-D058-478C-9D36-339FBD159D66}" dt="2021-10-12T07:00:39.171" v="964" actId="207"/>
        <pc:sldMkLst>
          <pc:docMk/>
          <pc:sldMk cId="3082202919" sldId="276"/>
        </pc:sldMkLst>
        <pc:spChg chg="mod">
          <ac:chgData name="juan antonio gimenez villegas" userId="afb8754a7f141204" providerId="LiveId" clId="{36265BD7-D058-478C-9D36-339FBD159D66}" dt="2021-10-12T07:00:39.171" v="964" actId="207"/>
          <ac:spMkLst>
            <pc:docMk/>
            <pc:sldMk cId="3082202919" sldId="276"/>
            <ac:spMk id="3" creationId="{D062991A-DC18-4D63-BA65-5AB52ABC2FD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FE05D78C-5E58-4B46-BD57-87505DBF20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xmlns="" id="{4843538B-F7F4-42FA-9F80-FB7B59D900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0E4951-1AC5-4DDA-8496-D7868153C6B3}" type="datetimeFigureOut">
              <a:rPr lang="es-ES" smtClean="0"/>
              <a:t>12/10/21</a:t>
            </a:fld>
            <a:endParaRPr lang="es-ES"/>
          </a:p>
        </p:txBody>
      </p:sp>
      <p:sp>
        <p:nvSpPr>
          <p:cNvPr id="4" name="Marcador de pie de página 3">
            <a:extLst>
              <a:ext uri="{FF2B5EF4-FFF2-40B4-BE49-F238E27FC236}">
                <a16:creationId xmlns:a16="http://schemas.microsoft.com/office/drawing/2014/main" xmlns="" id="{DEFC002B-50D5-4B94-B291-1EB25503E8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xmlns="" id="{62817480-45EF-4624-AF1F-2427FEE7EC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3C4CBA-D59B-43AF-8B09-24BD0AF98033}" type="slidenum">
              <a:rPr lang="es-ES" smtClean="0"/>
              <a:t>‹Nr.›</a:t>
            </a:fld>
            <a:endParaRPr lang="es-ES"/>
          </a:p>
        </p:txBody>
      </p:sp>
    </p:spTree>
    <p:extLst>
      <p:ext uri="{BB962C8B-B14F-4D97-AF65-F5344CB8AC3E}">
        <p14:creationId xmlns:p14="http://schemas.microsoft.com/office/powerpoint/2010/main" val="1891331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CBDB68-04AE-48DC-8566-89BBDBD7F140}" type="datetimeFigureOut">
              <a:rPr lang="es-ES" smtClean="0"/>
              <a:t>12/10/21</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7E802D-0B80-40B8-97B4-8B3DE4D9F8A4}" type="slidenum">
              <a:rPr lang="es-ES" smtClean="0"/>
              <a:t>‹Nr.›</a:t>
            </a:fld>
            <a:endParaRPr lang="es-ES"/>
          </a:p>
        </p:txBody>
      </p:sp>
    </p:spTree>
    <p:extLst>
      <p:ext uri="{BB962C8B-B14F-4D97-AF65-F5344CB8AC3E}">
        <p14:creationId xmlns:p14="http://schemas.microsoft.com/office/powerpoint/2010/main" val="2022232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r>
              <a:rPr lang="es-ES" dirty="0"/>
              <a:t>Largura de espíritu en el interlineal</a:t>
            </a:r>
          </a:p>
        </p:txBody>
      </p:sp>
      <p:sp>
        <p:nvSpPr>
          <p:cNvPr id="4" name="Marcador de número de diapositiva 3"/>
          <p:cNvSpPr>
            <a:spLocks noGrp="1"/>
          </p:cNvSpPr>
          <p:nvPr>
            <p:ph type="sldNum" sz="quarter" idx="5"/>
          </p:nvPr>
        </p:nvSpPr>
        <p:spPr/>
        <p:txBody>
          <a:bodyPr/>
          <a:lstStyle/>
          <a:p>
            <a:fld id="{AB7E802D-0B80-40B8-97B4-8B3DE4D9F8A4}" type="slidenum">
              <a:rPr lang="es-ES" smtClean="0"/>
              <a:t>8</a:t>
            </a:fld>
            <a:endParaRPr lang="es-ES"/>
          </a:p>
        </p:txBody>
      </p:sp>
    </p:spTree>
    <p:extLst>
      <p:ext uri="{BB962C8B-B14F-4D97-AF65-F5344CB8AC3E}">
        <p14:creationId xmlns:p14="http://schemas.microsoft.com/office/powerpoint/2010/main" val="1206777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AB7E802D-0B80-40B8-97B4-8B3DE4D9F8A4}" type="slidenum">
              <a:rPr lang="es-ES" smtClean="0"/>
              <a:t>14</a:t>
            </a:fld>
            <a:endParaRPr lang="es-ES"/>
          </a:p>
        </p:txBody>
      </p:sp>
    </p:spTree>
    <p:extLst>
      <p:ext uri="{BB962C8B-B14F-4D97-AF65-F5344CB8AC3E}">
        <p14:creationId xmlns:p14="http://schemas.microsoft.com/office/powerpoint/2010/main" val="1969414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_tradnl"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2D869D9-F7F5-4171-AD40-CDA07DA8A8AA}" type="datetimeFigureOut">
              <a:rPr lang="es-ES" smtClean="0"/>
              <a:t>12/10/21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3F0B00E-2943-499C-A2AD-3E35FC4D57D0}" type="slidenum">
              <a:rPr lang="es-ES" smtClean="0"/>
              <a:t>‹Nr.›</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fld id="{82D869D9-F7F5-4171-AD40-CDA07DA8A8AA}" type="datetimeFigureOut">
              <a:rPr lang="es-ES" smtClean="0"/>
              <a:t>12/10/21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3F0B00E-2943-499C-A2AD-3E35FC4D57D0}" type="slidenum">
              <a:rPr lang="es-ES" smtClean="0"/>
              <a:t>‹Nr.›</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s-ES_tradnl"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fld id="{82D869D9-F7F5-4171-AD40-CDA07DA8A8AA}" type="datetimeFigureOut">
              <a:rPr lang="es-ES" smtClean="0"/>
              <a:t>12/10/21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3F0B00E-2943-499C-A2AD-3E35FC4D57D0}" type="slidenum">
              <a:rPr lang="es-ES" smtClean="0"/>
              <a:t>‹Nr.›</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fld id="{82D869D9-F7F5-4171-AD40-CDA07DA8A8AA}" type="datetimeFigureOut">
              <a:rPr lang="es-ES" smtClean="0"/>
              <a:t>12/10/21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3F0B00E-2943-499C-A2AD-3E35FC4D57D0}" type="slidenum">
              <a:rPr lang="es-ES" smtClean="0"/>
              <a:t>‹Nr.›</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s-ES_tradnl" smtClean="0"/>
              <a:t>Haga clic para modificar el estilo de título del patrón</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smtClean="0"/>
              <a:t>Haga clic para modificar los estilos de texto del patrón</a:t>
            </a:r>
          </a:p>
        </p:txBody>
      </p:sp>
      <p:sp>
        <p:nvSpPr>
          <p:cNvPr id="4" name="Date Placeholder 3"/>
          <p:cNvSpPr>
            <a:spLocks noGrp="1"/>
          </p:cNvSpPr>
          <p:nvPr>
            <p:ph type="dt" sz="half" idx="10"/>
          </p:nvPr>
        </p:nvSpPr>
        <p:spPr/>
        <p:txBody>
          <a:bodyPr/>
          <a:lstStyle/>
          <a:p>
            <a:fld id="{82D869D9-F7F5-4171-AD40-CDA07DA8A8AA}" type="datetimeFigureOut">
              <a:rPr lang="es-ES" smtClean="0"/>
              <a:t>12/10/21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3F0B00E-2943-499C-A2AD-3E35FC4D57D0}" type="slidenum">
              <a:rPr lang="es-ES" smtClean="0"/>
              <a:t>‹Nr.›</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Date Placeholder 4"/>
          <p:cNvSpPr>
            <a:spLocks noGrp="1"/>
          </p:cNvSpPr>
          <p:nvPr>
            <p:ph type="dt" sz="half" idx="10"/>
          </p:nvPr>
        </p:nvSpPr>
        <p:spPr/>
        <p:txBody>
          <a:bodyPr/>
          <a:lstStyle/>
          <a:p>
            <a:fld id="{82D869D9-F7F5-4171-AD40-CDA07DA8A8AA}" type="datetimeFigureOut">
              <a:rPr lang="es-ES" smtClean="0"/>
              <a:t>12/10/21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3F0B00E-2943-499C-A2AD-3E35FC4D57D0}" type="slidenum">
              <a:rPr lang="es-ES" smtClean="0"/>
              <a:t>‹Nr.›</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s-ES_tradnl"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los estilos de texto del patrón</a:t>
            </a:r>
          </a:p>
        </p:txBody>
      </p:sp>
      <p:sp>
        <p:nvSpPr>
          <p:cNvPr id="6" name="Content Placeholder 5"/>
          <p:cNvSpPr>
            <a:spLocks noGrp="1"/>
          </p:cNvSpPr>
          <p:nvPr>
            <p:ph sz="quarter" idx="4"/>
          </p:nvPr>
        </p:nvSpPr>
        <p:spPr>
          <a:xfrm>
            <a:off x="4629151" y="2505075"/>
            <a:ext cx="3887391" cy="3684588"/>
          </a:xfrm>
        </p:spPr>
        <p:txBody>
          <a:bodyPr/>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7" name="Date Placeholder 6"/>
          <p:cNvSpPr>
            <a:spLocks noGrp="1"/>
          </p:cNvSpPr>
          <p:nvPr>
            <p:ph type="dt" sz="half" idx="10"/>
          </p:nvPr>
        </p:nvSpPr>
        <p:spPr/>
        <p:txBody>
          <a:bodyPr/>
          <a:lstStyle/>
          <a:p>
            <a:fld id="{82D869D9-F7F5-4171-AD40-CDA07DA8A8AA}" type="datetimeFigureOut">
              <a:rPr lang="es-ES" smtClean="0"/>
              <a:t>12/10/21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3F0B00E-2943-499C-A2AD-3E35FC4D57D0}" type="slidenum">
              <a:rPr lang="es-ES" smtClean="0"/>
              <a:t>‹Nr.›</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2D869D9-F7F5-4171-AD40-CDA07DA8A8AA}" type="datetimeFigureOut">
              <a:rPr lang="es-ES" smtClean="0"/>
              <a:t>12/10/21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3F0B00E-2943-499C-A2AD-3E35FC4D57D0}" type="slidenum">
              <a:rPr lang="es-ES" smtClean="0"/>
              <a:t>‹Nr.›</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869D9-F7F5-4171-AD40-CDA07DA8A8AA}" type="datetimeFigureOut">
              <a:rPr lang="es-ES" smtClean="0"/>
              <a:t>12/10/21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3F0B00E-2943-499C-A2AD-3E35FC4D57D0}" type="slidenum">
              <a:rPr lang="es-ES" smtClean="0"/>
              <a:t>‹Nr.›</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_tradnl" smtClean="0"/>
              <a:t>Haga clic para modificar el estilo de título del patrón</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los estilos de texto del patrón</a:t>
            </a:r>
          </a:p>
        </p:txBody>
      </p:sp>
      <p:sp>
        <p:nvSpPr>
          <p:cNvPr id="5" name="Date Placeholder 4"/>
          <p:cNvSpPr>
            <a:spLocks noGrp="1"/>
          </p:cNvSpPr>
          <p:nvPr>
            <p:ph type="dt" sz="half" idx="10"/>
          </p:nvPr>
        </p:nvSpPr>
        <p:spPr/>
        <p:txBody>
          <a:bodyPr/>
          <a:lstStyle/>
          <a:p>
            <a:fld id="{82D869D9-F7F5-4171-AD40-CDA07DA8A8AA}" type="datetimeFigureOut">
              <a:rPr lang="es-ES" smtClean="0"/>
              <a:t>12/10/21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3F0B00E-2943-499C-A2AD-3E35FC4D57D0}" type="slidenum">
              <a:rPr lang="es-ES" smtClean="0"/>
              <a:t>‹Nr.›</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_tradnl"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los estilos de texto del patrón</a:t>
            </a:r>
          </a:p>
        </p:txBody>
      </p:sp>
      <p:sp>
        <p:nvSpPr>
          <p:cNvPr id="5" name="Date Placeholder 4"/>
          <p:cNvSpPr>
            <a:spLocks noGrp="1"/>
          </p:cNvSpPr>
          <p:nvPr>
            <p:ph type="dt" sz="half" idx="10"/>
          </p:nvPr>
        </p:nvSpPr>
        <p:spPr/>
        <p:txBody>
          <a:bodyPr/>
          <a:lstStyle/>
          <a:p>
            <a:fld id="{82D869D9-F7F5-4171-AD40-CDA07DA8A8AA}" type="datetimeFigureOut">
              <a:rPr lang="es-ES" smtClean="0"/>
              <a:t>12/10/21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3F0B00E-2943-499C-A2AD-3E35FC4D57D0}" type="slidenum">
              <a:rPr lang="es-ES" smtClean="0"/>
              <a:t>‹Nr.›</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s-ES_tradnl"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D869D9-F7F5-4171-AD40-CDA07DA8A8AA}" type="datetimeFigureOut">
              <a:rPr lang="es-ES" smtClean="0"/>
              <a:t>12/10/21</a:t>
            </a:fld>
            <a:endParaRPr lang="es-E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F0B00E-2943-499C-A2AD-3E35FC4D57D0}" type="slidenum">
              <a:rPr lang="es-ES" smtClean="0"/>
              <a:t>‹Nr.›</a:t>
            </a:fld>
            <a:endParaRPr lang="es-ES"/>
          </a:p>
        </p:txBody>
      </p:sp>
    </p:spTree>
    <p:extLst>
      <p:ext uri="{BB962C8B-B14F-4D97-AF65-F5344CB8AC3E}">
        <p14:creationId xmlns:p14="http://schemas.microsoft.com/office/powerpoint/2010/main" val="92004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F32E347B-94C6-46CA-839D-B22CC5CE093B}"/>
              </a:ext>
            </a:extLst>
          </p:cNvPr>
          <p:cNvPicPr>
            <a:picLocks noChangeAspect="1"/>
          </p:cNvPicPr>
          <p:nvPr/>
        </p:nvPicPr>
        <p:blipFill>
          <a:blip r:embed="rId2"/>
          <a:stretch>
            <a:fillRect/>
          </a:stretch>
        </p:blipFill>
        <p:spPr>
          <a:xfrm>
            <a:off x="0" y="0"/>
            <a:ext cx="9144000" cy="6858000"/>
          </a:xfrm>
          <a:prstGeom prst="rect">
            <a:avLst/>
          </a:prstGeom>
        </p:spPr>
      </p:pic>
      <p:sp>
        <p:nvSpPr>
          <p:cNvPr id="7" name="CuadroTexto 6">
            <a:extLst>
              <a:ext uri="{FF2B5EF4-FFF2-40B4-BE49-F238E27FC236}">
                <a16:creationId xmlns:a16="http://schemas.microsoft.com/office/drawing/2014/main" xmlns="" id="{78E34CBC-C088-4E16-B481-4646E5481C87}"/>
              </a:ext>
            </a:extLst>
          </p:cNvPr>
          <p:cNvSpPr txBox="1"/>
          <p:nvPr/>
        </p:nvSpPr>
        <p:spPr>
          <a:xfrm>
            <a:off x="512690" y="2628350"/>
            <a:ext cx="2716567" cy="1384995"/>
          </a:xfrm>
          <a:prstGeom prst="rect">
            <a:avLst/>
          </a:prstGeom>
          <a:solidFill>
            <a:schemeClr val="accent3">
              <a:lumMod val="75000"/>
            </a:schemeClr>
          </a:solidFill>
        </p:spPr>
        <p:txBody>
          <a:bodyPr wrap="square" rtlCol="0">
            <a:spAutoFit/>
          </a:bodyPr>
          <a:lstStyle/>
          <a:p>
            <a:r>
              <a:rPr lang="es-ES" sz="2100" b="1" dirty="0">
                <a:solidFill>
                  <a:schemeClr val="bg1"/>
                </a:solidFill>
                <a:latin typeface="Segoe Script" panose="030B0504020000000003" pitchFamily="66" charset="0"/>
              </a:rPr>
              <a:t>MARAVILLOSOS CAMBIOS EN LA NUEVA VIDA Efesios 4:1-6</a:t>
            </a:r>
          </a:p>
        </p:txBody>
      </p:sp>
    </p:spTree>
    <p:extLst>
      <p:ext uri="{BB962C8B-B14F-4D97-AF65-F5344CB8AC3E}">
        <p14:creationId xmlns:p14="http://schemas.microsoft.com/office/powerpoint/2010/main" val="144736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D062991A-DC18-4D63-BA65-5AB52ABC2FD1}"/>
              </a:ext>
            </a:extLst>
          </p:cNvPr>
          <p:cNvSpPr>
            <a:spLocks noGrp="1"/>
          </p:cNvSpPr>
          <p:nvPr>
            <p:ph idx="1"/>
          </p:nvPr>
        </p:nvSpPr>
        <p:spPr>
          <a:xfrm>
            <a:off x="356839" y="756138"/>
            <a:ext cx="8341112" cy="5416062"/>
          </a:xfrm>
        </p:spPr>
        <p:txBody>
          <a:bodyPr>
            <a:normAutofit/>
          </a:bodyPr>
          <a:lstStyle/>
          <a:p>
            <a:pPr marL="385753" indent="-385753">
              <a:lnSpc>
                <a:spcPct val="100000"/>
              </a:lnSpc>
              <a:buAutoNum type="alphaUcPeriod"/>
            </a:pPr>
            <a:r>
              <a:rPr lang="es-ES" sz="1951" b="1" dirty="0">
                <a:latin typeface="Segoe Print" panose="02000600000000000000" pitchFamily="2" charset="0"/>
              </a:rPr>
              <a:t>¿Cuál es su verdadera ambición en la vida ahora que es cristiano? ¿Qué es lo más importante para usted?</a:t>
            </a:r>
          </a:p>
          <a:p>
            <a:pPr marL="385753" indent="-385753">
              <a:lnSpc>
                <a:spcPct val="100000"/>
              </a:lnSpc>
              <a:buAutoNum type="alphaUcPeriod"/>
            </a:pPr>
            <a:r>
              <a:rPr lang="es-ES" sz="1951" b="1" dirty="0">
                <a:latin typeface="Segoe Print" panose="02000600000000000000" pitchFamily="2" charset="0"/>
              </a:rPr>
              <a:t> Pablo tenía una nueva ambición: vivir de modo que Cristo fuera glorificado </a:t>
            </a:r>
            <a:r>
              <a:rPr lang="es-ES" sz="1951" b="1" dirty="0" err="1">
                <a:solidFill>
                  <a:srgbClr val="0432FF"/>
                </a:solidFill>
                <a:latin typeface="Segoe Print" panose="02000600000000000000" pitchFamily="2" charset="0"/>
              </a:rPr>
              <a:t>Filp</a:t>
            </a:r>
            <a:r>
              <a:rPr lang="es-ES" sz="1951" b="1" dirty="0">
                <a:solidFill>
                  <a:srgbClr val="0432FF"/>
                </a:solidFill>
                <a:latin typeface="Segoe Print" panose="02000600000000000000" pitchFamily="2" charset="0"/>
              </a:rPr>
              <a:t>. 3:17 </a:t>
            </a:r>
            <a:r>
              <a:rPr lang="es-ES" sz="1951" b="1" u="sng" dirty="0">
                <a:solidFill>
                  <a:srgbClr val="C00000"/>
                </a:solidFill>
                <a:latin typeface="Segoe Print" panose="02000600000000000000" pitchFamily="2" charset="0"/>
              </a:rPr>
              <a:t>Hermanos, sed imitadores míos, y observad a los que andan según el ejemplo que tenéis en nosotros</a:t>
            </a:r>
            <a:r>
              <a:rPr lang="es-ES" sz="1951" b="1" dirty="0">
                <a:solidFill>
                  <a:srgbClr val="C00000"/>
                </a:solidFill>
                <a:latin typeface="Segoe Print" panose="02000600000000000000" pitchFamily="2" charset="0"/>
              </a:rPr>
              <a:t>. </a:t>
            </a:r>
            <a:r>
              <a:rPr lang="es-ES" sz="1951" b="1" dirty="0">
                <a:solidFill>
                  <a:srgbClr val="0432FF"/>
                </a:solidFill>
                <a:latin typeface="Segoe Print" panose="02000600000000000000" pitchFamily="2" charset="0"/>
              </a:rPr>
              <a:t>18</a:t>
            </a:r>
            <a:r>
              <a:rPr lang="es-ES" sz="1951" b="1" dirty="0">
                <a:solidFill>
                  <a:srgbClr val="C00000"/>
                </a:solidFill>
                <a:latin typeface="Segoe Print" panose="02000600000000000000" pitchFamily="2" charset="0"/>
              </a:rPr>
              <a:t>  Porque muchos andan como os he dicho muchas veces, y ahora os lo digo aun llorando, que son enemigos de la cruz de Cristo, </a:t>
            </a:r>
            <a:r>
              <a:rPr lang="es-ES" sz="1951" b="1" dirty="0">
                <a:solidFill>
                  <a:srgbClr val="0432FF"/>
                </a:solidFill>
                <a:latin typeface="Segoe Print" panose="02000600000000000000" pitchFamily="2" charset="0"/>
              </a:rPr>
              <a:t>19</a:t>
            </a:r>
            <a:r>
              <a:rPr lang="es-ES" sz="1951" b="1" dirty="0">
                <a:solidFill>
                  <a:srgbClr val="C00000"/>
                </a:solidFill>
                <a:latin typeface="Segoe Print" panose="02000600000000000000" pitchFamily="2" charset="0"/>
              </a:rPr>
              <a:t>  cuyo fin es perdición, cuyo dios es su apetito y cuya gloria está en su vergüenza, los cuales piensan sólo en las cosas terrenales. </a:t>
            </a:r>
            <a:r>
              <a:rPr lang="es-ES" sz="1951" b="1" dirty="0">
                <a:solidFill>
                  <a:srgbClr val="0432FF"/>
                </a:solidFill>
                <a:latin typeface="Segoe Print" panose="02000600000000000000" pitchFamily="2" charset="0"/>
              </a:rPr>
              <a:t>20</a:t>
            </a:r>
            <a:r>
              <a:rPr lang="es-ES" sz="1951" b="1" dirty="0">
                <a:solidFill>
                  <a:srgbClr val="C00000"/>
                </a:solidFill>
                <a:latin typeface="Segoe Print" panose="02000600000000000000" pitchFamily="2" charset="0"/>
              </a:rPr>
              <a:t>  Porque nuestra ciudadanía está en los cielos, de donde también ansiosamente esperamos a un Salvador, el Señor Jesucristo, </a:t>
            </a:r>
            <a:r>
              <a:rPr lang="es-ES" sz="1951" b="1" dirty="0">
                <a:solidFill>
                  <a:srgbClr val="0432FF"/>
                </a:solidFill>
                <a:latin typeface="Segoe Print" panose="02000600000000000000" pitchFamily="2" charset="0"/>
              </a:rPr>
              <a:t>21</a:t>
            </a:r>
            <a:r>
              <a:rPr lang="es-ES" sz="1951" b="1" dirty="0">
                <a:solidFill>
                  <a:srgbClr val="C00000"/>
                </a:solidFill>
                <a:latin typeface="Segoe Print" panose="02000600000000000000" pitchFamily="2" charset="0"/>
              </a:rPr>
              <a:t>  el cual transformará el cuerpo de nuestro estado de humillación en conformidad al cuerpo de su gloria, por el ejercicio del poder que tiene aun para sujetar todas las cosas a sí mismo. </a:t>
            </a:r>
          </a:p>
          <a:p>
            <a:pPr marL="385753" indent="-385753">
              <a:lnSpc>
                <a:spcPct val="100000"/>
              </a:lnSpc>
              <a:buAutoNum type="alphaUcPeriod"/>
            </a:pPr>
            <a:endParaRPr lang="es-ES" sz="1951" b="1" dirty="0">
              <a:latin typeface="Segoe Print" panose="02000600000000000000" pitchFamily="2" charset="0"/>
            </a:endParaRPr>
          </a:p>
        </p:txBody>
      </p:sp>
      <p:sp>
        <p:nvSpPr>
          <p:cNvPr id="6" name="CuadroTexto 5">
            <a:extLst>
              <a:ext uri="{FF2B5EF4-FFF2-40B4-BE49-F238E27FC236}">
                <a16:creationId xmlns:a16="http://schemas.microsoft.com/office/drawing/2014/main" xmlns="" id="{BBAB9667-177F-4B42-BD2A-2BDC929BE656}"/>
              </a:ext>
            </a:extLst>
          </p:cNvPr>
          <p:cNvSpPr txBox="1"/>
          <p:nvPr/>
        </p:nvSpPr>
        <p:spPr>
          <a:xfrm>
            <a:off x="3" y="6400803"/>
            <a:ext cx="9143999" cy="461665"/>
          </a:xfrm>
          <a:prstGeom prst="rect">
            <a:avLst/>
          </a:prstGeom>
          <a:solidFill>
            <a:srgbClr val="FFC000">
              <a:alpha val="55000"/>
            </a:srgbClr>
          </a:solidFill>
        </p:spPr>
        <p:txBody>
          <a:bodyPr wrap="square" rtlCol="0">
            <a:spAutoFit/>
          </a:bodyPr>
          <a:lstStyle/>
          <a:p>
            <a:pPr algn="ctr"/>
            <a:r>
              <a:rPr lang="es-ES" sz="2400" dirty="0"/>
              <a:t>MARAVILLOSOS CAMBIOS EN LA NUEVA VIDA</a:t>
            </a:r>
          </a:p>
        </p:txBody>
      </p:sp>
      <p:sp>
        <p:nvSpPr>
          <p:cNvPr id="7" name="Título 1">
            <a:extLst>
              <a:ext uri="{FF2B5EF4-FFF2-40B4-BE49-F238E27FC236}">
                <a16:creationId xmlns:a16="http://schemas.microsoft.com/office/drawing/2014/main" xmlns="" id="{C8E914AB-5FD4-4022-8434-D35D8230713E}"/>
              </a:ext>
            </a:extLst>
          </p:cNvPr>
          <p:cNvSpPr>
            <a:spLocks noGrp="1"/>
          </p:cNvSpPr>
          <p:nvPr>
            <p:ph type="title"/>
          </p:nvPr>
        </p:nvSpPr>
        <p:spPr>
          <a:xfrm>
            <a:off x="-1" y="3"/>
            <a:ext cx="9144000" cy="530753"/>
          </a:xfrm>
          <a:solidFill>
            <a:srgbClr val="FFC000">
              <a:alpha val="55000"/>
            </a:srgbClr>
          </a:solidFill>
        </p:spPr>
        <p:txBody>
          <a:bodyPr>
            <a:normAutofit fontScale="90000"/>
          </a:bodyPr>
          <a:lstStyle/>
          <a:p>
            <a:pPr algn="ctr">
              <a:lnSpc>
                <a:spcPct val="100000"/>
              </a:lnSpc>
            </a:pPr>
            <a:r>
              <a:rPr lang="es-ES" sz="1951" b="1" dirty="0">
                <a:latin typeface="Segoe Print" panose="02000600000000000000" pitchFamily="2" charset="0"/>
              </a:rPr>
              <a:t>III. LA VERDADERA CONVERSIÓN APUNTA A TENER AMBICIONES ESPIRITUALES. </a:t>
            </a:r>
          </a:p>
        </p:txBody>
      </p:sp>
    </p:spTree>
    <p:extLst>
      <p:ext uri="{BB962C8B-B14F-4D97-AF65-F5344CB8AC3E}">
        <p14:creationId xmlns:p14="http://schemas.microsoft.com/office/powerpoint/2010/main" val="114020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D062991A-DC18-4D63-BA65-5AB52ABC2FD1}"/>
              </a:ext>
            </a:extLst>
          </p:cNvPr>
          <p:cNvSpPr>
            <a:spLocks noGrp="1"/>
          </p:cNvSpPr>
          <p:nvPr>
            <p:ph idx="1"/>
          </p:nvPr>
        </p:nvSpPr>
        <p:spPr>
          <a:xfrm>
            <a:off x="278782" y="800173"/>
            <a:ext cx="8586439" cy="4988164"/>
          </a:xfrm>
        </p:spPr>
        <p:txBody>
          <a:bodyPr>
            <a:noAutofit/>
          </a:bodyPr>
          <a:lstStyle/>
          <a:p>
            <a:pPr marL="0" indent="0">
              <a:buNone/>
            </a:pPr>
            <a:r>
              <a:rPr lang="es-ES" sz="1800" b="1" dirty="0">
                <a:latin typeface="Segoe Print" panose="02000600000000000000" pitchFamily="2" charset="0"/>
              </a:rPr>
              <a:t>D. Pablo exhibió esta misma ambición cuando escribió a los efesios. Instó a los cristianos de Éfeso a vivir de modo que Dios y Cristo fueran glorificados. Esta meta se recalca por medio de dos frases:</a:t>
            </a:r>
          </a:p>
          <a:p>
            <a:pPr marL="0" indent="0">
              <a:buNone/>
            </a:pPr>
            <a:r>
              <a:rPr lang="es-ES" sz="1800" b="1" dirty="0">
                <a:latin typeface="Segoe Print" panose="02000600000000000000" pitchFamily="2" charset="0"/>
              </a:rPr>
              <a:t>1. El cristiano ha de </a:t>
            </a:r>
            <a:r>
              <a:rPr lang="es-ES" sz="1800" b="1" dirty="0">
                <a:solidFill>
                  <a:srgbClr val="C00000"/>
                </a:solidFill>
                <a:latin typeface="Segoe Print" panose="02000600000000000000" pitchFamily="2" charset="0"/>
              </a:rPr>
              <a:t>“andar como es digno de la vocación con que fue llamado”</a:t>
            </a:r>
            <a:r>
              <a:rPr lang="es-ES" sz="1800" b="1" dirty="0">
                <a:latin typeface="Segoe Print" panose="02000600000000000000" pitchFamily="2" charset="0"/>
              </a:rPr>
              <a:t> (</a:t>
            </a:r>
            <a:r>
              <a:rPr lang="es-ES" sz="1800" b="1" dirty="0">
                <a:solidFill>
                  <a:srgbClr val="0432FF"/>
                </a:solidFill>
                <a:latin typeface="Segoe Print" panose="02000600000000000000" pitchFamily="2" charset="0"/>
              </a:rPr>
              <a:t>V.1</a:t>
            </a:r>
            <a:r>
              <a:rPr lang="es-ES" sz="1800" b="1" dirty="0">
                <a:latin typeface="Segoe Print" panose="02000600000000000000" pitchFamily="2" charset="0"/>
              </a:rPr>
              <a:t>).</a:t>
            </a:r>
          </a:p>
          <a:p>
            <a:pPr marL="0" indent="0">
              <a:buNone/>
            </a:pPr>
            <a:r>
              <a:rPr lang="es-ES" sz="1800" b="1" dirty="0">
                <a:latin typeface="Segoe Print" panose="02000600000000000000" pitchFamily="2" charset="0"/>
              </a:rPr>
              <a:t>a) Dios nos llama por medio del evangelio </a:t>
            </a:r>
            <a:r>
              <a:rPr lang="es-ES" sz="1800" b="1" dirty="0">
                <a:solidFill>
                  <a:srgbClr val="0432FF"/>
                </a:solidFill>
                <a:latin typeface="Segoe Print" panose="02000600000000000000" pitchFamily="2" charset="0"/>
              </a:rPr>
              <a:t>2 </a:t>
            </a:r>
            <a:r>
              <a:rPr lang="es-ES" sz="1800" b="1" dirty="0" err="1">
                <a:solidFill>
                  <a:srgbClr val="0432FF"/>
                </a:solidFill>
                <a:latin typeface="Segoe Print" panose="02000600000000000000" pitchFamily="2" charset="0"/>
              </a:rPr>
              <a:t>Tesal</a:t>
            </a:r>
            <a:r>
              <a:rPr lang="es-ES" sz="1800" b="1" dirty="0">
                <a:solidFill>
                  <a:srgbClr val="0432FF"/>
                </a:solidFill>
                <a:latin typeface="Segoe Print" panose="02000600000000000000" pitchFamily="2" charset="0"/>
              </a:rPr>
              <a:t>. 2:14 </a:t>
            </a:r>
            <a:r>
              <a:rPr lang="es-ES" sz="1800" b="1" dirty="0">
                <a:solidFill>
                  <a:srgbClr val="C00000"/>
                </a:solidFill>
                <a:latin typeface="Segoe Print" panose="02000600000000000000" pitchFamily="2" charset="0"/>
              </a:rPr>
              <a:t>Y fue para esto que El os llamó mediante nuestro evangelio, para que alcancéis la gloria de nuestro Señor Jesucristo. </a:t>
            </a:r>
          </a:p>
          <a:p>
            <a:pPr marL="0" indent="0">
              <a:buNone/>
            </a:pPr>
            <a:r>
              <a:rPr lang="es-ES" sz="1800" b="1" dirty="0">
                <a:latin typeface="Segoe Print" panose="02000600000000000000" pitchFamily="2" charset="0"/>
              </a:rPr>
              <a:t>b) Este es un llamado a dejar el mundo y sus pautas, con el fin de ser colocado en el cuerpo de Cristo, y comenzar a vivir de conformidad con el modelo del Señor.</a:t>
            </a:r>
          </a:p>
          <a:p>
            <a:pPr marL="0" indent="0">
              <a:buNone/>
            </a:pPr>
            <a:r>
              <a:rPr lang="es-ES" sz="1800" b="1" dirty="0">
                <a:latin typeface="Segoe Print" panose="02000600000000000000" pitchFamily="2" charset="0"/>
              </a:rPr>
              <a:t>c) Antes </a:t>
            </a:r>
            <a:r>
              <a:rPr lang="es-ES" sz="1800" b="1" dirty="0">
                <a:solidFill>
                  <a:srgbClr val="C00000"/>
                </a:solidFill>
                <a:latin typeface="Segoe Print" panose="02000600000000000000" pitchFamily="2" charset="0"/>
              </a:rPr>
              <a:t>“…anduvisteis en otro tiempo según la corriente de este mundo,…”</a:t>
            </a:r>
            <a:r>
              <a:rPr lang="es-ES" sz="1800" b="1" dirty="0">
                <a:latin typeface="Segoe Print" panose="02000600000000000000" pitchFamily="2" charset="0"/>
              </a:rPr>
              <a:t> (</a:t>
            </a:r>
            <a:r>
              <a:rPr lang="es-ES" sz="1800" b="1" dirty="0">
                <a:solidFill>
                  <a:srgbClr val="0432FF"/>
                </a:solidFill>
                <a:latin typeface="Segoe Print" panose="02000600000000000000" pitchFamily="2" charset="0"/>
              </a:rPr>
              <a:t>2:2</a:t>
            </a:r>
            <a:r>
              <a:rPr lang="es-ES" sz="1800" b="1" dirty="0">
                <a:latin typeface="Segoe Print" panose="02000600000000000000" pitchFamily="2" charset="0"/>
              </a:rPr>
              <a:t>). Ahora, se debe andar en las buenas obras </a:t>
            </a:r>
            <a:r>
              <a:rPr lang="es-ES" sz="1800" b="1" dirty="0">
                <a:solidFill>
                  <a:srgbClr val="C00000"/>
                </a:solidFill>
                <a:latin typeface="Segoe Print" panose="02000600000000000000" pitchFamily="2" charset="0"/>
              </a:rPr>
              <a:t>“las cuales Dios preparó de antemano para que anduviésemos en ellas” (</a:t>
            </a:r>
            <a:r>
              <a:rPr lang="es-ES" sz="1800" b="1" dirty="0">
                <a:solidFill>
                  <a:srgbClr val="0432FF"/>
                </a:solidFill>
                <a:latin typeface="Segoe Print" panose="02000600000000000000" pitchFamily="2" charset="0"/>
              </a:rPr>
              <a:t>2:10</a:t>
            </a:r>
            <a:r>
              <a:rPr lang="es-ES" sz="1800" b="1" dirty="0">
                <a:solidFill>
                  <a:srgbClr val="C00000"/>
                </a:solidFill>
                <a:latin typeface="Segoe Print" panose="02000600000000000000" pitchFamily="2" charset="0"/>
              </a:rPr>
              <a:t>).</a:t>
            </a:r>
          </a:p>
          <a:p>
            <a:pPr marL="0" indent="0">
              <a:buNone/>
            </a:pPr>
            <a:r>
              <a:rPr lang="es-ES" sz="1800" b="1" dirty="0">
                <a:latin typeface="Segoe Print" panose="02000600000000000000" pitchFamily="2" charset="0"/>
              </a:rPr>
              <a:t>d) Los que responden al llamado y lo aceptan, tienen la responsabilidad de andar (esto es, vivir) de un modo que produzca gloria para el Señor. </a:t>
            </a:r>
          </a:p>
        </p:txBody>
      </p:sp>
      <p:sp>
        <p:nvSpPr>
          <p:cNvPr id="6" name="CuadroTexto 5">
            <a:extLst>
              <a:ext uri="{FF2B5EF4-FFF2-40B4-BE49-F238E27FC236}">
                <a16:creationId xmlns:a16="http://schemas.microsoft.com/office/drawing/2014/main" xmlns="" id="{BBAB9667-177F-4B42-BD2A-2BDC929BE656}"/>
              </a:ext>
            </a:extLst>
          </p:cNvPr>
          <p:cNvSpPr txBox="1"/>
          <p:nvPr/>
        </p:nvSpPr>
        <p:spPr>
          <a:xfrm>
            <a:off x="3" y="6400803"/>
            <a:ext cx="9143999" cy="461665"/>
          </a:xfrm>
          <a:prstGeom prst="rect">
            <a:avLst/>
          </a:prstGeom>
          <a:solidFill>
            <a:srgbClr val="FFC000">
              <a:alpha val="55000"/>
            </a:srgbClr>
          </a:solidFill>
        </p:spPr>
        <p:txBody>
          <a:bodyPr wrap="square" rtlCol="0">
            <a:spAutoFit/>
          </a:bodyPr>
          <a:lstStyle/>
          <a:p>
            <a:pPr algn="ctr"/>
            <a:r>
              <a:rPr lang="es-ES" sz="2400" dirty="0"/>
              <a:t>MARAVILLOSOS CAMBIOS EN LA NUEVA VIDA</a:t>
            </a:r>
          </a:p>
        </p:txBody>
      </p:sp>
      <p:sp>
        <p:nvSpPr>
          <p:cNvPr id="8" name="Título 1">
            <a:extLst>
              <a:ext uri="{FF2B5EF4-FFF2-40B4-BE49-F238E27FC236}">
                <a16:creationId xmlns:a16="http://schemas.microsoft.com/office/drawing/2014/main" xmlns="" id="{C8E914AB-5FD4-4022-8434-D35D8230713E}"/>
              </a:ext>
            </a:extLst>
          </p:cNvPr>
          <p:cNvSpPr>
            <a:spLocks noGrp="1"/>
          </p:cNvSpPr>
          <p:nvPr>
            <p:ph type="title"/>
          </p:nvPr>
        </p:nvSpPr>
        <p:spPr>
          <a:xfrm>
            <a:off x="-1" y="3"/>
            <a:ext cx="9144000" cy="530753"/>
          </a:xfrm>
          <a:solidFill>
            <a:srgbClr val="FFC000">
              <a:alpha val="55000"/>
            </a:srgbClr>
          </a:solidFill>
        </p:spPr>
        <p:txBody>
          <a:bodyPr>
            <a:normAutofit fontScale="90000"/>
          </a:bodyPr>
          <a:lstStyle/>
          <a:p>
            <a:pPr algn="ctr">
              <a:lnSpc>
                <a:spcPct val="100000"/>
              </a:lnSpc>
            </a:pPr>
            <a:r>
              <a:rPr lang="es-ES" sz="1951" b="1" dirty="0">
                <a:latin typeface="Segoe Print" panose="02000600000000000000" pitchFamily="2" charset="0"/>
              </a:rPr>
              <a:t>III. LA VERDADERA CONVERSIÓN APUNTA A TENER AMBICIONES ESPIRITUALES. </a:t>
            </a:r>
          </a:p>
        </p:txBody>
      </p:sp>
    </p:spTree>
    <p:extLst>
      <p:ext uri="{BB962C8B-B14F-4D97-AF65-F5344CB8AC3E}">
        <p14:creationId xmlns:p14="http://schemas.microsoft.com/office/powerpoint/2010/main" val="74599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D062991A-DC18-4D63-BA65-5AB52ABC2FD1}"/>
              </a:ext>
            </a:extLst>
          </p:cNvPr>
          <p:cNvSpPr>
            <a:spLocks noGrp="1"/>
          </p:cNvSpPr>
          <p:nvPr>
            <p:ph idx="1"/>
          </p:nvPr>
        </p:nvSpPr>
        <p:spPr>
          <a:xfrm>
            <a:off x="267629" y="831521"/>
            <a:ext cx="8608740" cy="4403012"/>
          </a:xfrm>
        </p:spPr>
        <p:txBody>
          <a:bodyPr>
            <a:normAutofit/>
          </a:bodyPr>
          <a:lstStyle/>
          <a:p>
            <a:pPr marL="0" indent="0">
              <a:lnSpc>
                <a:spcPct val="100000"/>
              </a:lnSpc>
              <a:buNone/>
            </a:pPr>
            <a:r>
              <a:rPr lang="es-ES" sz="2400" b="1" dirty="0">
                <a:latin typeface="Segoe Print" panose="02000600000000000000" pitchFamily="2" charset="0"/>
              </a:rPr>
              <a:t>2. El cristiano ha de ser </a:t>
            </a:r>
            <a:r>
              <a:rPr lang="es-ES" sz="2400" b="1" dirty="0">
                <a:solidFill>
                  <a:srgbClr val="C00000"/>
                </a:solidFill>
                <a:latin typeface="Segoe Print" panose="02000600000000000000" pitchFamily="2" charset="0"/>
              </a:rPr>
              <a:t>“solícito en guardar la unidad del Espíritu en el vínculo de la paz” </a:t>
            </a:r>
            <a:r>
              <a:rPr lang="es-ES" sz="2400" b="1" dirty="0">
                <a:latin typeface="Segoe Print" panose="02000600000000000000" pitchFamily="2" charset="0"/>
              </a:rPr>
              <a:t>(</a:t>
            </a:r>
            <a:r>
              <a:rPr lang="es-ES" sz="2400" b="1" dirty="0">
                <a:solidFill>
                  <a:srgbClr val="0432FF"/>
                </a:solidFill>
                <a:latin typeface="Segoe Print" panose="02000600000000000000" pitchFamily="2" charset="0"/>
              </a:rPr>
              <a:t>V.3</a:t>
            </a:r>
            <a:r>
              <a:rPr lang="es-ES" sz="2400" b="1" dirty="0">
                <a:latin typeface="Segoe Print" panose="02000600000000000000" pitchFamily="2" charset="0"/>
              </a:rPr>
              <a:t>).</a:t>
            </a:r>
          </a:p>
          <a:p>
            <a:pPr marL="0" indent="0">
              <a:lnSpc>
                <a:spcPct val="100000"/>
              </a:lnSpc>
              <a:buNone/>
            </a:pPr>
            <a:r>
              <a:rPr lang="es-ES" sz="2400" b="1" dirty="0">
                <a:latin typeface="Segoe Print" panose="02000600000000000000" pitchFamily="2" charset="0"/>
              </a:rPr>
              <a:t>a) Es necesario ser </a:t>
            </a:r>
            <a:r>
              <a:rPr lang="es-ES" sz="2400" b="1" dirty="0">
                <a:solidFill>
                  <a:srgbClr val="C00000"/>
                </a:solidFill>
                <a:latin typeface="Segoe Print" panose="02000600000000000000" pitchFamily="2" charset="0"/>
              </a:rPr>
              <a:t>“solícitos”, </a:t>
            </a:r>
            <a:r>
              <a:rPr lang="es-ES" sz="2400" b="1" dirty="0">
                <a:latin typeface="Segoe Print" panose="02000600000000000000" pitchFamily="2" charset="0"/>
              </a:rPr>
              <a:t>palabra que incluye la idea de tener cuidado, porque no siempre es fácil serlo.</a:t>
            </a:r>
          </a:p>
          <a:p>
            <a:pPr marL="0" indent="0">
              <a:lnSpc>
                <a:spcPct val="100000"/>
              </a:lnSpc>
              <a:buNone/>
            </a:pPr>
            <a:r>
              <a:rPr lang="es-ES" sz="2400" b="1" dirty="0">
                <a:latin typeface="Segoe Print" panose="02000600000000000000" pitchFamily="2" charset="0"/>
              </a:rPr>
              <a:t>b) Cada miembro de la iglesia del Señor, está obligado a mantener la unidad y la armonía.</a:t>
            </a:r>
          </a:p>
          <a:p>
            <a:pPr marL="0" indent="0">
              <a:lnSpc>
                <a:spcPct val="100000"/>
              </a:lnSpc>
              <a:buNone/>
            </a:pPr>
            <a:endParaRPr lang="es-ES" sz="2400" b="1" dirty="0"/>
          </a:p>
        </p:txBody>
      </p:sp>
      <p:sp>
        <p:nvSpPr>
          <p:cNvPr id="7" name="CuadroTexto 6">
            <a:extLst>
              <a:ext uri="{FF2B5EF4-FFF2-40B4-BE49-F238E27FC236}">
                <a16:creationId xmlns:a16="http://schemas.microsoft.com/office/drawing/2014/main" xmlns="" id="{BBAB9667-177F-4B42-BD2A-2BDC929BE656}"/>
              </a:ext>
            </a:extLst>
          </p:cNvPr>
          <p:cNvSpPr txBox="1"/>
          <p:nvPr/>
        </p:nvSpPr>
        <p:spPr>
          <a:xfrm>
            <a:off x="3" y="6400803"/>
            <a:ext cx="9143999" cy="461665"/>
          </a:xfrm>
          <a:prstGeom prst="rect">
            <a:avLst/>
          </a:prstGeom>
          <a:solidFill>
            <a:srgbClr val="FFC000">
              <a:alpha val="55000"/>
            </a:srgbClr>
          </a:solidFill>
        </p:spPr>
        <p:txBody>
          <a:bodyPr wrap="square" rtlCol="0">
            <a:spAutoFit/>
          </a:bodyPr>
          <a:lstStyle/>
          <a:p>
            <a:pPr algn="ctr"/>
            <a:r>
              <a:rPr lang="es-ES" sz="2400" dirty="0"/>
              <a:t>MARAVILLOSOS CAMBIOS EN LA NUEVA VIDA</a:t>
            </a:r>
          </a:p>
        </p:txBody>
      </p:sp>
      <p:sp>
        <p:nvSpPr>
          <p:cNvPr id="6" name="Título 1">
            <a:extLst>
              <a:ext uri="{FF2B5EF4-FFF2-40B4-BE49-F238E27FC236}">
                <a16:creationId xmlns:a16="http://schemas.microsoft.com/office/drawing/2014/main" xmlns="" id="{C8E914AB-5FD4-4022-8434-D35D8230713E}"/>
              </a:ext>
            </a:extLst>
          </p:cNvPr>
          <p:cNvSpPr txBox="1">
            <a:spLocks/>
          </p:cNvSpPr>
          <p:nvPr/>
        </p:nvSpPr>
        <p:spPr>
          <a:xfrm>
            <a:off x="-1" y="3"/>
            <a:ext cx="9144000" cy="530753"/>
          </a:xfrm>
          <a:prstGeom prst="rect">
            <a:avLst/>
          </a:prstGeom>
          <a:solidFill>
            <a:srgbClr val="FFC000">
              <a:alpha val="55000"/>
            </a:srgbClr>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1951" b="1" smtClean="0">
                <a:latin typeface="Segoe Print" panose="02000600000000000000" pitchFamily="2" charset="0"/>
              </a:rPr>
              <a:t>III. LA VERDADERA CONVERSIÓN APUNTA A TENER AMBICIONES ESPIRITUALES. </a:t>
            </a:r>
            <a:endParaRPr lang="es-ES" sz="1951" b="1" dirty="0">
              <a:latin typeface="Segoe Print" panose="02000600000000000000" pitchFamily="2" charset="0"/>
            </a:endParaRPr>
          </a:p>
        </p:txBody>
      </p:sp>
    </p:spTree>
    <p:extLst>
      <p:ext uri="{BB962C8B-B14F-4D97-AF65-F5344CB8AC3E}">
        <p14:creationId xmlns:p14="http://schemas.microsoft.com/office/powerpoint/2010/main" val="164195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D062991A-DC18-4D63-BA65-5AB52ABC2FD1}"/>
              </a:ext>
            </a:extLst>
          </p:cNvPr>
          <p:cNvSpPr>
            <a:spLocks noGrp="1"/>
          </p:cNvSpPr>
          <p:nvPr>
            <p:ph idx="1"/>
          </p:nvPr>
        </p:nvSpPr>
        <p:spPr>
          <a:xfrm>
            <a:off x="200727" y="739450"/>
            <a:ext cx="8749842" cy="5309654"/>
          </a:xfrm>
        </p:spPr>
        <p:txBody>
          <a:bodyPr>
            <a:noAutofit/>
          </a:bodyPr>
          <a:lstStyle/>
          <a:p>
            <a:pPr marL="0" indent="0">
              <a:lnSpc>
                <a:spcPct val="110000"/>
              </a:lnSpc>
              <a:buNone/>
            </a:pPr>
            <a:r>
              <a:rPr lang="es-ES" sz="1800" b="1" dirty="0">
                <a:latin typeface="Segoe Print" panose="02000600000000000000" pitchFamily="2" charset="0"/>
              </a:rPr>
              <a:t>c) El cristiano ha de guardar la </a:t>
            </a:r>
            <a:r>
              <a:rPr lang="es-ES" sz="1800" b="1" dirty="0">
                <a:solidFill>
                  <a:srgbClr val="C00000"/>
                </a:solidFill>
                <a:latin typeface="Segoe Print" panose="02000600000000000000" pitchFamily="2" charset="0"/>
              </a:rPr>
              <a:t>“unidad del Espíritu”. </a:t>
            </a:r>
            <a:r>
              <a:rPr lang="es-ES" sz="1800" b="1" dirty="0">
                <a:latin typeface="Segoe Print" panose="02000600000000000000" pitchFamily="2" charset="0"/>
              </a:rPr>
              <a:t>En los versos </a:t>
            </a:r>
            <a:r>
              <a:rPr lang="es-ES" sz="1800" b="1" dirty="0">
                <a:solidFill>
                  <a:srgbClr val="C00000"/>
                </a:solidFill>
                <a:latin typeface="Segoe Print" panose="02000600000000000000" pitchFamily="2" charset="0"/>
              </a:rPr>
              <a:t>4 al 6, </a:t>
            </a:r>
            <a:r>
              <a:rPr lang="es-ES" sz="1800" b="1" dirty="0">
                <a:latin typeface="Segoe Print" panose="02000600000000000000" pitchFamily="2" charset="0"/>
              </a:rPr>
              <a:t>Pablo enumeró puntualmente siete puntos básicos sobre los cuales ha de establecerse y guardarse la “unidad del Espíritu”.</a:t>
            </a:r>
          </a:p>
          <a:p>
            <a:pPr marL="0" indent="0">
              <a:lnSpc>
                <a:spcPct val="110000"/>
              </a:lnSpc>
              <a:buNone/>
            </a:pPr>
            <a:r>
              <a:rPr lang="es-ES" sz="1800" b="1" dirty="0">
                <a:latin typeface="Segoe Print" panose="02000600000000000000" pitchFamily="2" charset="0"/>
              </a:rPr>
              <a:t>“un cuerpo” </a:t>
            </a:r>
            <a:r>
              <a:rPr lang="es-ES" sz="1800" b="1" dirty="0">
                <a:solidFill>
                  <a:srgbClr val="0070C0"/>
                </a:solidFill>
                <a:latin typeface="Segoe Print" panose="02000600000000000000" pitchFamily="2" charset="0"/>
              </a:rPr>
              <a:t>una iglesia para judíos y gentiles. Una para todos. </a:t>
            </a:r>
            <a:r>
              <a:rPr lang="es-ES" sz="1800" b="1" dirty="0">
                <a:solidFill>
                  <a:srgbClr val="C00000"/>
                </a:solidFill>
                <a:latin typeface="Segoe Print" panose="02000600000000000000" pitchFamily="2" charset="0"/>
              </a:rPr>
              <a:t>1 </a:t>
            </a:r>
            <a:r>
              <a:rPr lang="es-ES" sz="1800" b="1" dirty="0" smtClean="0">
                <a:solidFill>
                  <a:srgbClr val="C00000"/>
                </a:solidFill>
                <a:latin typeface="Segoe Print" panose="02000600000000000000" pitchFamily="2" charset="0"/>
              </a:rPr>
              <a:t>Corintios 12:20</a:t>
            </a:r>
            <a:endParaRPr lang="es-ES" sz="1800" b="1" dirty="0">
              <a:solidFill>
                <a:srgbClr val="C00000"/>
              </a:solidFill>
              <a:latin typeface="Segoe Print" panose="02000600000000000000" pitchFamily="2" charset="0"/>
            </a:endParaRPr>
          </a:p>
          <a:p>
            <a:pPr marL="0" indent="0">
              <a:lnSpc>
                <a:spcPct val="110000"/>
              </a:lnSpc>
              <a:buNone/>
            </a:pPr>
            <a:r>
              <a:rPr lang="es-ES" sz="1800" b="1" dirty="0">
                <a:latin typeface="Segoe Print" panose="02000600000000000000" pitchFamily="2" charset="0"/>
              </a:rPr>
              <a:t>“un Espíritu” </a:t>
            </a:r>
            <a:r>
              <a:rPr lang="es-ES" sz="1800" b="1" dirty="0">
                <a:solidFill>
                  <a:srgbClr val="0070C0"/>
                </a:solidFill>
                <a:latin typeface="Segoe Print" panose="02000600000000000000" pitchFamily="2" charset="0"/>
              </a:rPr>
              <a:t>La fuente de la revelación. </a:t>
            </a:r>
            <a:r>
              <a:rPr lang="es-ES" sz="1800" b="1" dirty="0" smtClean="0">
                <a:solidFill>
                  <a:srgbClr val="C00000"/>
                </a:solidFill>
                <a:latin typeface="Segoe Print" panose="02000600000000000000" pitchFamily="2" charset="0"/>
              </a:rPr>
              <a:t>Juan </a:t>
            </a:r>
            <a:r>
              <a:rPr lang="es-ES" sz="1800" b="1" dirty="0">
                <a:solidFill>
                  <a:srgbClr val="C00000"/>
                </a:solidFill>
                <a:latin typeface="Segoe Print" panose="02000600000000000000" pitchFamily="2" charset="0"/>
              </a:rPr>
              <a:t>16:13</a:t>
            </a:r>
          </a:p>
          <a:p>
            <a:pPr marL="0" indent="0">
              <a:lnSpc>
                <a:spcPct val="110000"/>
              </a:lnSpc>
              <a:buNone/>
            </a:pPr>
            <a:r>
              <a:rPr lang="es-ES" sz="1800" b="1" dirty="0">
                <a:latin typeface="Segoe Print" panose="02000600000000000000" pitchFamily="2" charset="0"/>
              </a:rPr>
              <a:t>“una misma esperanza de vuestra vocación”  </a:t>
            </a:r>
            <a:r>
              <a:rPr lang="es-ES" sz="1800" b="1" dirty="0">
                <a:solidFill>
                  <a:srgbClr val="0070C0"/>
                </a:solidFill>
                <a:latin typeface="Segoe Print" panose="02000600000000000000" pitchFamily="2" charset="0"/>
              </a:rPr>
              <a:t>y esa esperanza es la vida eterna. </a:t>
            </a:r>
            <a:r>
              <a:rPr lang="es-ES" sz="1800" b="1" dirty="0" smtClean="0">
                <a:solidFill>
                  <a:srgbClr val="C00000"/>
                </a:solidFill>
                <a:latin typeface="Segoe Print" panose="02000600000000000000" pitchFamily="2" charset="0"/>
              </a:rPr>
              <a:t>1Juan 2:25</a:t>
            </a:r>
            <a:endParaRPr lang="es-ES" sz="1800" b="1" dirty="0">
              <a:solidFill>
                <a:srgbClr val="C00000"/>
              </a:solidFill>
              <a:latin typeface="Segoe Print" panose="02000600000000000000" pitchFamily="2" charset="0"/>
            </a:endParaRPr>
          </a:p>
          <a:p>
            <a:pPr marL="0" indent="0">
              <a:lnSpc>
                <a:spcPct val="110000"/>
              </a:lnSpc>
              <a:buNone/>
            </a:pPr>
            <a:r>
              <a:rPr lang="es-ES" sz="1800" b="1" dirty="0">
                <a:latin typeface="Segoe Print" panose="02000600000000000000" pitchFamily="2" charset="0"/>
              </a:rPr>
              <a:t>“un Señor” </a:t>
            </a:r>
            <a:r>
              <a:rPr lang="es-ES" sz="1800" b="1" dirty="0">
                <a:solidFill>
                  <a:srgbClr val="0070C0"/>
                </a:solidFill>
                <a:latin typeface="Segoe Print" panose="02000600000000000000" pitchFamily="2" charset="0"/>
              </a:rPr>
              <a:t>Pedro predicó a Cristo como "Señor y Cristo“. </a:t>
            </a:r>
            <a:r>
              <a:rPr lang="es-ES" sz="1800" b="1" dirty="0" smtClean="0">
                <a:solidFill>
                  <a:srgbClr val="C00000"/>
                </a:solidFill>
                <a:latin typeface="Segoe Print" panose="02000600000000000000" pitchFamily="2" charset="0"/>
              </a:rPr>
              <a:t>Hechos </a:t>
            </a:r>
            <a:r>
              <a:rPr lang="es-ES" sz="1800" b="1" dirty="0">
                <a:solidFill>
                  <a:srgbClr val="C00000"/>
                </a:solidFill>
                <a:latin typeface="Segoe Print" panose="02000600000000000000" pitchFamily="2" charset="0"/>
              </a:rPr>
              <a:t>2:36</a:t>
            </a:r>
          </a:p>
          <a:p>
            <a:pPr marL="0" indent="0">
              <a:lnSpc>
                <a:spcPct val="110000"/>
              </a:lnSpc>
              <a:buNone/>
            </a:pPr>
            <a:r>
              <a:rPr lang="es-ES" sz="1800" b="1" dirty="0">
                <a:latin typeface="Segoe Print" panose="02000600000000000000" pitchFamily="2" charset="0"/>
              </a:rPr>
              <a:t>“una fe” </a:t>
            </a:r>
            <a:r>
              <a:rPr lang="es-ES" sz="1800" b="1" dirty="0">
                <a:solidFill>
                  <a:srgbClr val="0070C0"/>
                </a:solidFill>
                <a:latin typeface="Segoe Print" panose="02000600000000000000" pitchFamily="2" charset="0"/>
              </a:rPr>
              <a:t>el evangelio, la ley de Cristo, el nuevo pacto. GÁL 3:25</a:t>
            </a:r>
          </a:p>
          <a:p>
            <a:pPr marL="0" indent="0">
              <a:lnSpc>
                <a:spcPct val="110000"/>
              </a:lnSpc>
              <a:buNone/>
            </a:pPr>
            <a:r>
              <a:rPr lang="es-ES" sz="1800" b="1" dirty="0">
                <a:latin typeface="Segoe Print" panose="02000600000000000000" pitchFamily="2" charset="0"/>
              </a:rPr>
              <a:t>“un bautismo” </a:t>
            </a:r>
            <a:r>
              <a:rPr lang="es-ES" sz="1800" b="1" dirty="0">
                <a:solidFill>
                  <a:srgbClr val="0070C0"/>
                </a:solidFill>
                <a:latin typeface="Segoe Print" panose="02000600000000000000" pitchFamily="2" charset="0"/>
              </a:rPr>
              <a:t>la inmersión o sepultura y resurrección del creyente penitente. </a:t>
            </a:r>
            <a:r>
              <a:rPr lang="es-ES" sz="1800" b="1" dirty="0">
                <a:solidFill>
                  <a:srgbClr val="C00000"/>
                </a:solidFill>
                <a:latin typeface="Segoe Print" panose="02000600000000000000" pitchFamily="2" charset="0"/>
              </a:rPr>
              <a:t>Marcos 16:16</a:t>
            </a:r>
          </a:p>
          <a:p>
            <a:pPr marL="0" indent="0">
              <a:lnSpc>
                <a:spcPct val="110000"/>
              </a:lnSpc>
              <a:buNone/>
            </a:pPr>
            <a:r>
              <a:rPr lang="es-ES" sz="1800" b="1" dirty="0">
                <a:latin typeface="Segoe Print" panose="02000600000000000000" pitchFamily="2" charset="0"/>
              </a:rPr>
              <a:t>“un Dios y padre de todo” </a:t>
            </a:r>
            <a:r>
              <a:rPr lang="es-ES" sz="1800" b="1" dirty="0">
                <a:solidFill>
                  <a:srgbClr val="0070C0"/>
                </a:solidFill>
                <a:latin typeface="Segoe Print" panose="02000600000000000000" pitchFamily="2" charset="0"/>
              </a:rPr>
              <a:t>El Objeto de nuestra adoración. </a:t>
            </a:r>
            <a:r>
              <a:rPr lang="es-ES" sz="1800" b="1" dirty="0" smtClean="0">
                <a:solidFill>
                  <a:srgbClr val="C00000"/>
                </a:solidFill>
                <a:latin typeface="Segoe Print" panose="02000600000000000000" pitchFamily="2" charset="0"/>
              </a:rPr>
              <a:t>Juan 4:23,24</a:t>
            </a:r>
            <a:endParaRPr lang="es-ES" sz="1800" b="1" dirty="0">
              <a:solidFill>
                <a:srgbClr val="C00000"/>
              </a:solidFill>
              <a:latin typeface="Segoe Print" panose="02000600000000000000" pitchFamily="2" charset="0"/>
            </a:endParaRPr>
          </a:p>
        </p:txBody>
      </p:sp>
      <p:sp>
        <p:nvSpPr>
          <p:cNvPr id="6" name="CuadroTexto 5">
            <a:extLst>
              <a:ext uri="{FF2B5EF4-FFF2-40B4-BE49-F238E27FC236}">
                <a16:creationId xmlns:a16="http://schemas.microsoft.com/office/drawing/2014/main" xmlns="" id="{BBAB9667-177F-4B42-BD2A-2BDC929BE656}"/>
              </a:ext>
            </a:extLst>
          </p:cNvPr>
          <p:cNvSpPr txBox="1"/>
          <p:nvPr/>
        </p:nvSpPr>
        <p:spPr>
          <a:xfrm>
            <a:off x="3" y="6400803"/>
            <a:ext cx="9143999" cy="461665"/>
          </a:xfrm>
          <a:prstGeom prst="rect">
            <a:avLst/>
          </a:prstGeom>
          <a:solidFill>
            <a:srgbClr val="FFC000">
              <a:alpha val="55000"/>
            </a:srgbClr>
          </a:solidFill>
        </p:spPr>
        <p:txBody>
          <a:bodyPr wrap="square" rtlCol="0">
            <a:spAutoFit/>
          </a:bodyPr>
          <a:lstStyle/>
          <a:p>
            <a:pPr algn="ctr"/>
            <a:r>
              <a:rPr lang="es-ES" sz="2400" dirty="0"/>
              <a:t>MARAVILLOSOS CAMBIOS EN LA NUEVA VIDA</a:t>
            </a:r>
          </a:p>
        </p:txBody>
      </p:sp>
      <p:sp>
        <p:nvSpPr>
          <p:cNvPr id="8" name="Título 1">
            <a:extLst>
              <a:ext uri="{FF2B5EF4-FFF2-40B4-BE49-F238E27FC236}">
                <a16:creationId xmlns:a16="http://schemas.microsoft.com/office/drawing/2014/main" xmlns="" id="{C8E914AB-5FD4-4022-8434-D35D8230713E}"/>
              </a:ext>
            </a:extLst>
          </p:cNvPr>
          <p:cNvSpPr>
            <a:spLocks noGrp="1"/>
          </p:cNvSpPr>
          <p:nvPr>
            <p:ph type="title"/>
          </p:nvPr>
        </p:nvSpPr>
        <p:spPr>
          <a:xfrm>
            <a:off x="-1" y="3"/>
            <a:ext cx="9144000" cy="530753"/>
          </a:xfrm>
          <a:solidFill>
            <a:srgbClr val="FFC000">
              <a:alpha val="55000"/>
            </a:srgbClr>
          </a:solidFill>
        </p:spPr>
        <p:txBody>
          <a:bodyPr>
            <a:normAutofit fontScale="90000"/>
          </a:bodyPr>
          <a:lstStyle/>
          <a:p>
            <a:pPr algn="ctr">
              <a:lnSpc>
                <a:spcPct val="100000"/>
              </a:lnSpc>
            </a:pPr>
            <a:r>
              <a:rPr lang="es-ES" sz="1951" b="1" dirty="0">
                <a:latin typeface="Segoe Print" panose="02000600000000000000" pitchFamily="2" charset="0"/>
              </a:rPr>
              <a:t>III. LA VERDADERA CONVERSIÓN APUNTA A TENER AMBICIONES ESPIRITUALES. </a:t>
            </a:r>
          </a:p>
        </p:txBody>
      </p:sp>
    </p:spTree>
    <p:extLst>
      <p:ext uri="{BB962C8B-B14F-4D97-AF65-F5344CB8AC3E}">
        <p14:creationId xmlns:p14="http://schemas.microsoft.com/office/powerpoint/2010/main" val="47087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D062991A-DC18-4D63-BA65-5AB52ABC2FD1}"/>
              </a:ext>
            </a:extLst>
          </p:cNvPr>
          <p:cNvSpPr>
            <a:spLocks noGrp="1"/>
          </p:cNvSpPr>
          <p:nvPr>
            <p:ph idx="1"/>
          </p:nvPr>
        </p:nvSpPr>
        <p:spPr>
          <a:xfrm>
            <a:off x="234175" y="811758"/>
            <a:ext cx="8675648" cy="4871359"/>
          </a:xfrm>
        </p:spPr>
        <p:txBody>
          <a:bodyPr>
            <a:noAutofit/>
          </a:bodyPr>
          <a:lstStyle/>
          <a:p>
            <a:pPr marL="0" indent="0">
              <a:lnSpc>
                <a:spcPct val="100000"/>
              </a:lnSpc>
              <a:buNone/>
            </a:pPr>
            <a:r>
              <a:rPr lang="es-ES" sz="2000" b="1" dirty="0">
                <a:latin typeface="Segoe Print" panose="02000600000000000000" pitchFamily="2" charset="0"/>
              </a:rPr>
              <a:t>d) Es lamentable que estos “unos” han sido pervertidos a través de la historia por hombres religiosos quienes introdujeron sus propias doctrinas.</a:t>
            </a:r>
          </a:p>
          <a:p>
            <a:pPr marL="0" indent="0">
              <a:lnSpc>
                <a:spcPct val="100000"/>
              </a:lnSpc>
              <a:buNone/>
            </a:pPr>
            <a:r>
              <a:rPr lang="es-ES" sz="2000" b="1" dirty="0">
                <a:latin typeface="Segoe Print" panose="02000600000000000000" pitchFamily="2" charset="0"/>
              </a:rPr>
              <a:t>e) Como cristianos, nos sentimos con la obligación a contribuir a guardar la unidad que se enseña en la Biblia en cuanto a la FE. </a:t>
            </a:r>
          </a:p>
          <a:p>
            <a:pPr marL="0" indent="0" algn="ctr">
              <a:lnSpc>
                <a:spcPct val="100000"/>
              </a:lnSpc>
              <a:buNone/>
            </a:pPr>
            <a:r>
              <a:rPr lang="es-ES" sz="2000" b="1" dirty="0" smtClean="0">
                <a:ln w="22225">
                  <a:solidFill>
                    <a:schemeClr val="accent2">
                      <a:lumMod val="75000"/>
                    </a:schemeClr>
                  </a:solidFill>
                  <a:prstDash val="solid"/>
                </a:ln>
                <a:solidFill>
                  <a:srgbClr val="FF0000"/>
                </a:solidFill>
                <a:latin typeface="Segoe Print" panose="02000600000000000000" pitchFamily="2" charset="0"/>
              </a:rPr>
              <a:t>CONCLUSIÓN</a:t>
            </a:r>
            <a:endParaRPr lang="es-ES" sz="2000" b="1" dirty="0">
              <a:ln w="22225">
                <a:solidFill>
                  <a:schemeClr val="accent2">
                    <a:lumMod val="75000"/>
                  </a:schemeClr>
                </a:solidFill>
                <a:prstDash val="solid"/>
              </a:ln>
              <a:solidFill>
                <a:srgbClr val="FF0000"/>
              </a:solidFill>
              <a:latin typeface="Segoe Print" panose="02000600000000000000" pitchFamily="2" charset="0"/>
            </a:endParaRPr>
          </a:p>
          <a:p>
            <a:pPr marL="0" indent="0" algn="ctr">
              <a:lnSpc>
                <a:spcPct val="100000"/>
              </a:lnSpc>
              <a:buNone/>
            </a:pPr>
            <a:r>
              <a:rPr lang="es-ES" sz="2000" b="1" dirty="0">
                <a:latin typeface="Segoe Print" panose="02000600000000000000" pitchFamily="2" charset="0"/>
              </a:rPr>
              <a:t>A. Dios espera que sus hijos elijan la sumisión a Sus normas divinas.</a:t>
            </a:r>
          </a:p>
          <a:p>
            <a:pPr marL="0" indent="0" algn="ctr">
              <a:lnSpc>
                <a:spcPct val="100000"/>
              </a:lnSpc>
              <a:buNone/>
            </a:pPr>
            <a:r>
              <a:rPr lang="es-ES" sz="2000" b="1" dirty="0">
                <a:latin typeface="Segoe Print" panose="02000600000000000000" pitchFamily="2" charset="0"/>
              </a:rPr>
              <a:t>B. Usted es cristiano, hay elecciones que tienen que hacerse. Cada día, el diablo tratará de hacer que usted reniegue de sus elecciones.</a:t>
            </a:r>
          </a:p>
          <a:p>
            <a:pPr marL="0" indent="0" algn="ctr">
              <a:lnSpc>
                <a:spcPct val="100000"/>
              </a:lnSpc>
              <a:buNone/>
            </a:pPr>
            <a:r>
              <a:rPr lang="es-ES" sz="2000" b="1" dirty="0">
                <a:latin typeface="Segoe Print" panose="02000600000000000000" pitchFamily="2" charset="0"/>
              </a:rPr>
              <a:t>C. Sea un triunfador cambiando las actitudes, teniendo un amor consagrado y apuntando a tener ambiciones sumamente espirituales. </a:t>
            </a:r>
          </a:p>
        </p:txBody>
      </p:sp>
      <p:sp>
        <p:nvSpPr>
          <p:cNvPr id="5" name="CuadroTexto 4">
            <a:extLst>
              <a:ext uri="{FF2B5EF4-FFF2-40B4-BE49-F238E27FC236}">
                <a16:creationId xmlns:a16="http://schemas.microsoft.com/office/drawing/2014/main" xmlns="" id="{BBAB9667-177F-4B42-BD2A-2BDC929BE656}"/>
              </a:ext>
            </a:extLst>
          </p:cNvPr>
          <p:cNvSpPr txBox="1"/>
          <p:nvPr/>
        </p:nvSpPr>
        <p:spPr>
          <a:xfrm>
            <a:off x="3" y="6400803"/>
            <a:ext cx="9143999" cy="461665"/>
          </a:xfrm>
          <a:prstGeom prst="rect">
            <a:avLst/>
          </a:prstGeom>
          <a:solidFill>
            <a:srgbClr val="FFC000">
              <a:alpha val="55000"/>
            </a:srgbClr>
          </a:solidFill>
        </p:spPr>
        <p:txBody>
          <a:bodyPr wrap="square" rtlCol="0">
            <a:spAutoFit/>
          </a:bodyPr>
          <a:lstStyle/>
          <a:p>
            <a:pPr algn="ctr"/>
            <a:r>
              <a:rPr lang="es-ES" sz="2400" dirty="0"/>
              <a:t>MARAVILLOSOS CAMBIOS EN LA NUEVA VIDA</a:t>
            </a:r>
          </a:p>
        </p:txBody>
      </p:sp>
      <p:sp>
        <p:nvSpPr>
          <p:cNvPr id="7" name="Título 1">
            <a:extLst>
              <a:ext uri="{FF2B5EF4-FFF2-40B4-BE49-F238E27FC236}">
                <a16:creationId xmlns:a16="http://schemas.microsoft.com/office/drawing/2014/main" xmlns="" id="{C8E914AB-5FD4-4022-8434-D35D8230713E}"/>
              </a:ext>
            </a:extLst>
          </p:cNvPr>
          <p:cNvSpPr>
            <a:spLocks noGrp="1"/>
          </p:cNvSpPr>
          <p:nvPr>
            <p:ph type="title"/>
          </p:nvPr>
        </p:nvSpPr>
        <p:spPr>
          <a:xfrm>
            <a:off x="-1" y="3"/>
            <a:ext cx="9144000" cy="530753"/>
          </a:xfrm>
          <a:solidFill>
            <a:srgbClr val="FFC000">
              <a:alpha val="55000"/>
            </a:srgbClr>
          </a:solidFill>
        </p:spPr>
        <p:txBody>
          <a:bodyPr>
            <a:normAutofit fontScale="90000"/>
          </a:bodyPr>
          <a:lstStyle/>
          <a:p>
            <a:pPr algn="ctr">
              <a:lnSpc>
                <a:spcPct val="100000"/>
              </a:lnSpc>
            </a:pPr>
            <a:r>
              <a:rPr lang="es-ES" sz="1951" b="1" dirty="0">
                <a:latin typeface="Segoe Print" panose="02000600000000000000" pitchFamily="2" charset="0"/>
              </a:rPr>
              <a:t>III. LA VERDADERA CONVERSIÓN APUNTA A TENER AMBICIONES ESPIRITUALES. </a:t>
            </a:r>
          </a:p>
        </p:txBody>
      </p:sp>
    </p:spTree>
    <p:extLst>
      <p:ext uri="{BB962C8B-B14F-4D97-AF65-F5344CB8AC3E}">
        <p14:creationId xmlns:p14="http://schemas.microsoft.com/office/powerpoint/2010/main" val="142358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8E914AB-5FD4-4022-8434-D35D8230713E}"/>
              </a:ext>
            </a:extLst>
          </p:cNvPr>
          <p:cNvSpPr>
            <a:spLocks noGrp="1"/>
          </p:cNvSpPr>
          <p:nvPr>
            <p:ph type="title" idx="4294967295"/>
          </p:nvPr>
        </p:nvSpPr>
        <p:spPr>
          <a:xfrm>
            <a:off x="-1" y="0"/>
            <a:ext cx="9144000" cy="531812"/>
          </a:xfrm>
          <a:solidFill>
            <a:srgbClr val="FFC000">
              <a:alpha val="55000"/>
            </a:srgbClr>
          </a:solidFill>
        </p:spPr>
        <p:txBody>
          <a:bodyPr>
            <a:noAutofit/>
          </a:bodyPr>
          <a:lstStyle/>
          <a:p>
            <a:pPr algn="ctr"/>
            <a:r>
              <a:rPr lang="es-ES" sz="3600" b="1" dirty="0">
                <a:solidFill>
                  <a:srgbClr val="C00000"/>
                </a:solidFill>
              </a:rPr>
              <a:t>INTRODUCCION: </a:t>
            </a:r>
          </a:p>
        </p:txBody>
      </p:sp>
      <p:sp>
        <p:nvSpPr>
          <p:cNvPr id="3" name="Marcador de contenido 2">
            <a:extLst>
              <a:ext uri="{FF2B5EF4-FFF2-40B4-BE49-F238E27FC236}">
                <a16:creationId xmlns:a16="http://schemas.microsoft.com/office/drawing/2014/main" xmlns="" id="{D062991A-DC18-4D63-BA65-5AB52ABC2FD1}"/>
              </a:ext>
            </a:extLst>
          </p:cNvPr>
          <p:cNvSpPr>
            <a:spLocks noGrp="1"/>
          </p:cNvSpPr>
          <p:nvPr>
            <p:ph idx="4294967295"/>
          </p:nvPr>
        </p:nvSpPr>
        <p:spPr>
          <a:xfrm>
            <a:off x="434899" y="1368425"/>
            <a:ext cx="8274205" cy="4402138"/>
          </a:xfrm>
        </p:spPr>
        <p:txBody>
          <a:bodyPr>
            <a:normAutofit/>
          </a:bodyPr>
          <a:lstStyle/>
          <a:p>
            <a:pPr marL="0" indent="0">
              <a:buNone/>
            </a:pPr>
            <a:r>
              <a:rPr lang="es-ES" sz="2400" b="1" dirty="0">
                <a:latin typeface="Segoe Print" panose="02000600000000000000" pitchFamily="2" charset="0"/>
              </a:rPr>
              <a:t>A. La mitad del libro de Efesios (</a:t>
            </a:r>
            <a:r>
              <a:rPr lang="es-ES" sz="2400" b="1" dirty="0">
                <a:solidFill>
                  <a:srgbClr val="0432FF"/>
                </a:solidFill>
                <a:latin typeface="Segoe Print" panose="02000600000000000000" pitchFamily="2" charset="0"/>
              </a:rPr>
              <a:t>capítulo 1 al 3</a:t>
            </a:r>
            <a:r>
              <a:rPr lang="es-ES" sz="2400" b="1" dirty="0">
                <a:latin typeface="Segoe Print" panose="02000600000000000000" pitchFamily="2" charset="0"/>
              </a:rPr>
              <a:t>) describe el proceso de conversión. Ahora entraremos a la segunda mitad (</a:t>
            </a:r>
            <a:r>
              <a:rPr lang="es-ES" sz="2400" b="1" dirty="0">
                <a:solidFill>
                  <a:srgbClr val="0432FF"/>
                </a:solidFill>
                <a:latin typeface="Segoe Print" panose="02000600000000000000" pitchFamily="2" charset="0"/>
              </a:rPr>
              <a:t>capítulo 4 al 6</a:t>
            </a:r>
            <a:r>
              <a:rPr lang="es-ES" sz="2400" b="1" dirty="0">
                <a:latin typeface="Segoe Print" panose="02000600000000000000" pitchFamily="2" charset="0"/>
              </a:rPr>
              <a:t>) donde examinaremos el extraordinario cambio que se sufre después de la conversión. Tampoco podemos dejar la importante reseña de siete verdades profundas, conocidas como “factores de unidad”</a:t>
            </a:r>
          </a:p>
          <a:p>
            <a:pPr marL="0" indent="0">
              <a:buNone/>
            </a:pPr>
            <a:r>
              <a:rPr lang="es-ES" sz="2400" b="1" dirty="0">
                <a:latin typeface="Segoe Print" panose="02000600000000000000" pitchFamily="2" charset="0"/>
              </a:rPr>
              <a:t>B. Estos cambios reflejan la meta de todo cristiano que quiera agradar a Dios en su estilo de vida</a:t>
            </a:r>
          </a:p>
          <a:p>
            <a:pPr marL="0" indent="0">
              <a:buNone/>
            </a:pPr>
            <a:r>
              <a:rPr lang="es-ES" sz="2400" b="1" dirty="0">
                <a:latin typeface="Segoe Print" panose="02000600000000000000" pitchFamily="2" charset="0"/>
              </a:rPr>
              <a:t>C. Nos centraremos en ésta oportunidad en </a:t>
            </a:r>
            <a:r>
              <a:rPr lang="es-ES" sz="2400" b="1" dirty="0">
                <a:solidFill>
                  <a:srgbClr val="0432FF"/>
                </a:solidFill>
                <a:latin typeface="Segoe Print" panose="02000600000000000000" pitchFamily="2" charset="0"/>
              </a:rPr>
              <a:t>Efesios 4:1-6</a:t>
            </a:r>
            <a:r>
              <a:rPr lang="es-ES" sz="2400" b="1" dirty="0">
                <a:latin typeface="Segoe Print" panose="02000600000000000000" pitchFamily="2" charset="0"/>
              </a:rPr>
              <a:t>. Aprenderemos cómo cambia el proceso de toma de decisiones. </a:t>
            </a:r>
          </a:p>
        </p:txBody>
      </p:sp>
      <p:sp>
        <p:nvSpPr>
          <p:cNvPr id="6" name="CuadroTexto 5">
            <a:extLst>
              <a:ext uri="{FF2B5EF4-FFF2-40B4-BE49-F238E27FC236}">
                <a16:creationId xmlns:a16="http://schemas.microsoft.com/office/drawing/2014/main" xmlns="" id="{BBAB9667-177F-4B42-BD2A-2BDC929BE656}"/>
              </a:ext>
            </a:extLst>
          </p:cNvPr>
          <p:cNvSpPr txBox="1"/>
          <p:nvPr/>
        </p:nvSpPr>
        <p:spPr>
          <a:xfrm>
            <a:off x="3" y="6400803"/>
            <a:ext cx="9143999" cy="461665"/>
          </a:xfrm>
          <a:prstGeom prst="rect">
            <a:avLst/>
          </a:prstGeom>
          <a:solidFill>
            <a:srgbClr val="FFC000">
              <a:alpha val="55000"/>
            </a:srgbClr>
          </a:solidFill>
        </p:spPr>
        <p:txBody>
          <a:bodyPr wrap="square" rtlCol="0">
            <a:spAutoFit/>
          </a:bodyPr>
          <a:lstStyle/>
          <a:p>
            <a:pPr algn="ctr"/>
            <a:r>
              <a:rPr lang="es-ES" sz="2400" dirty="0"/>
              <a:t>MARAVILLOSOS CAMBIOS EN LA NUEVA VIDA</a:t>
            </a:r>
          </a:p>
        </p:txBody>
      </p:sp>
    </p:spTree>
    <p:extLst>
      <p:ext uri="{BB962C8B-B14F-4D97-AF65-F5344CB8AC3E}">
        <p14:creationId xmlns:p14="http://schemas.microsoft.com/office/powerpoint/2010/main" val="204766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3A74F3D-ADC5-4BE3-8186-B560E20FA90A}"/>
              </a:ext>
            </a:extLst>
          </p:cNvPr>
          <p:cNvSpPr/>
          <p:nvPr/>
        </p:nvSpPr>
        <p:spPr>
          <a:xfrm>
            <a:off x="48990" y="683214"/>
            <a:ext cx="2638231" cy="45486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latin typeface="Segoe Print" panose="02000600000000000000" pitchFamily="2" charset="0"/>
              </a:rPr>
              <a:t>exhortación</a:t>
            </a:r>
          </a:p>
        </p:txBody>
      </p:sp>
      <p:sp>
        <p:nvSpPr>
          <p:cNvPr id="3" name="Rectángulo 2">
            <a:extLst>
              <a:ext uri="{FF2B5EF4-FFF2-40B4-BE49-F238E27FC236}">
                <a16:creationId xmlns:a16="http://schemas.microsoft.com/office/drawing/2014/main" xmlns="" id="{11BA7D1A-E55A-4C7C-9951-DF0F78B894BD}"/>
              </a:ext>
            </a:extLst>
          </p:cNvPr>
          <p:cNvSpPr/>
          <p:nvPr/>
        </p:nvSpPr>
        <p:spPr>
          <a:xfrm>
            <a:off x="48990" y="1187063"/>
            <a:ext cx="2638231" cy="45486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latin typeface="Segoe Print" panose="02000600000000000000" pitchFamily="2" charset="0"/>
              </a:rPr>
              <a:t>medio</a:t>
            </a:r>
          </a:p>
        </p:txBody>
      </p:sp>
      <p:sp>
        <p:nvSpPr>
          <p:cNvPr id="4" name="Rectángulo 3">
            <a:extLst>
              <a:ext uri="{FF2B5EF4-FFF2-40B4-BE49-F238E27FC236}">
                <a16:creationId xmlns:a16="http://schemas.microsoft.com/office/drawing/2014/main" xmlns="" id="{AA4A7700-4164-4C65-B5BB-6F04C8E8DCB4}"/>
              </a:ext>
            </a:extLst>
          </p:cNvPr>
          <p:cNvSpPr/>
          <p:nvPr/>
        </p:nvSpPr>
        <p:spPr>
          <a:xfrm>
            <a:off x="48990" y="1690911"/>
            <a:ext cx="2638231" cy="54584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latin typeface="Segoe Print" panose="02000600000000000000" pitchFamily="2" charset="0"/>
              </a:rPr>
              <a:t>medio</a:t>
            </a:r>
          </a:p>
        </p:txBody>
      </p:sp>
      <p:sp>
        <p:nvSpPr>
          <p:cNvPr id="6" name="Rectángulo 5">
            <a:extLst>
              <a:ext uri="{FF2B5EF4-FFF2-40B4-BE49-F238E27FC236}">
                <a16:creationId xmlns:a16="http://schemas.microsoft.com/office/drawing/2014/main" xmlns="" id="{2BDCD6E1-712D-4279-8BFA-9AE5375F44D3}"/>
              </a:ext>
            </a:extLst>
          </p:cNvPr>
          <p:cNvSpPr/>
          <p:nvPr/>
        </p:nvSpPr>
        <p:spPr>
          <a:xfrm>
            <a:off x="48990" y="2940484"/>
            <a:ext cx="2638231" cy="54583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latin typeface="Segoe Print" panose="02000600000000000000" pitchFamily="2" charset="0"/>
              </a:rPr>
              <a:t>medio</a:t>
            </a:r>
          </a:p>
        </p:txBody>
      </p:sp>
      <p:sp>
        <p:nvSpPr>
          <p:cNvPr id="7" name="Rectángulo 6">
            <a:extLst>
              <a:ext uri="{FF2B5EF4-FFF2-40B4-BE49-F238E27FC236}">
                <a16:creationId xmlns:a16="http://schemas.microsoft.com/office/drawing/2014/main" xmlns="" id="{95170D08-FF87-4CB3-B9D9-04E7AC43D65D}"/>
              </a:ext>
            </a:extLst>
          </p:cNvPr>
          <p:cNvSpPr/>
          <p:nvPr/>
        </p:nvSpPr>
        <p:spPr>
          <a:xfrm>
            <a:off x="48987" y="3542314"/>
            <a:ext cx="2638231" cy="545839"/>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latin typeface="Segoe Print" panose="02000600000000000000" pitchFamily="2" charset="0"/>
              </a:rPr>
              <a:t>afirmación</a:t>
            </a:r>
          </a:p>
        </p:txBody>
      </p:sp>
      <p:sp>
        <p:nvSpPr>
          <p:cNvPr id="8" name="Rectángulo 7">
            <a:extLst>
              <a:ext uri="{FF2B5EF4-FFF2-40B4-BE49-F238E27FC236}">
                <a16:creationId xmlns:a16="http://schemas.microsoft.com/office/drawing/2014/main" xmlns="" id="{81505DEE-76C8-45CF-882B-6901CD15AEC9}"/>
              </a:ext>
            </a:extLst>
          </p:cNvPr>
          <p:cNvSpPr/>
          <p:nvPr/>
        </p:nvSpPr>
        <p:spPr>
          <a:xfrm rot="10800000" flipH="1" flipV="1">
            <a:off x="48987" y="4144140"/>
            <a:ext cx="2638231" cy="545839"/>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latin typeface="Segoe Print" panose="02000600000000000000" pitchFamily="2" charset="0"/>
              </a:rPr>
              <a:t>afirmación</a:t>
            </a:r>
          </a:p>
        </p:txBody>
      </p:sp>
      <p:sp>
        <p:nvSpPr>
          <p:cNvPr id="9" name="Rectángulo 8">
            <a:extLst>
              <a:ext uri="{FF2B5EF4-FFF2-40B4-BE49-F238E27FC236}">
                <a16:creationId xmlns:a16="http://schemas.microsoft.com/office/drawing/2014/main" xmlns="" id="{298F0DAE-96D2-4A1B-9CB8-45DAD73DC7FD}"/>
              </a:ext>
            </a:extLst>
          </p:cNvPr>
          <p:cNvSpPr/>
          <p:nvPr/>
        </p:nvSpPr>
        <p:spPr>
          <a:xfrm>
            <a:off x="48990" y="4752946"/>
            <a:ext cx="2638231" cy="538851"/>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latin typeface="Segoe Print" panose="02000600000000000000" pitchFamily="2" charset="0"/>
              </a:rPr>
              <a:t>afirmación</a:t>
            </a:r>
          </a:p>
        </p:txBody>
      </p:sp>
      <p:sp>
        <p:nvSpPr>
          <p:cNvPr id="10" name="Rectángulo 9">
            <a:extLst>
              <a:ext uri="{FF2B5EF4-FFF2-40B4-BE49-F238E27FC236}">
                <a16:creationId xmlns:a16="http://schemas.microsoft.com/office/drawing/2014/main" xmlns="" id="{8CE1F75F-24E9-4DE0-AF07-85308292B45B}"/>
              </a:ext>
            </a:extLst>
          </p:cNvPr>
          <p:cNvSpPr/>
          <p:nvPr/>
        </p:nvSpPr>
        <p:spPr>
          <a:xfrm>
            <a:off x="48990" y="5347799"/>
            <a:ext cx="2638231" cy="51083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2">
                    <a:lumMod val="25000"/>
                  </a:schemeClr>
                </a:solidFill>
                <a:latin typeface="Segoe Print" panose="02000600000000000000" pitchFamily="2" charset="0"/>
              </a:rPr>
              <a:t>La descripción</a:t>
            </a:r>
          </a:p>
        </p:txBody>
      </p:sp>
      <p:sp>
        <p:nvSpPr>
          <p:cNvPr id="11" name="Rectángulo 10">
            <a:extLst>
              <a:ext uri="{FF2B5EF4-FFF2-40B4-BE49-F238E27FC236}">
                <a16:creationId xmlns:a16="http://schemas.microsoft.com/office/drawing/2014/main" xmlns="" id="{67D20A8A-FEEA-44A1-B069-5D0BE9CCC474}"/>
              </a:ext>
            </a:extLst>
          </p:cNvPr>
          <p:cNvSpPr/>
          <p:nvPr/>
        </p:nvSpPr>
        <p:spPr>
          <a:xfrm>
            <a:off x="48988" y="2292743"/>
            <a:ext cx="2638231" cy="54583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latin typeface="Segoe Print" panose="02000600000000000000" pitchFamily="2" charset="0"/>
              </a:rPr>
              <a:t>medio</a:t>
            </a:r>
          </a:p>
        </p:txBody>
      </p:sp>
      <p:sp>
        <p:nvSpPr>
          <p:cNvPr id="12" name="Rectángulo: esquinas redondeadas 11">
            <a:extLst>
              <a:ext uri="{FF2B5EF4-FFF2-40B4-BE49-F238E27FC236}">
                <a16:creationId xmlns:a16="http://schemas.microsoft.com/office/drawing/2014/main" xmlns="" id="{54C37F2B-22E7-450E-842B-1922220AAFD0}"/>
              </a:ext>
            </a:extLst>
          </p:cNvPr>
          <p:cNvSpPr/>
          <p:nvPr/>
        </p:nvSpPr>
        <p:spPr>
          <a:xfrm>
            <a:off x="2771195" y="647763"/>
            <a:ext cx="6323823" cy="601831"/>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b="1" dirty="0">
                <a:solidFill>
                  <a:schemeClr val="tx1"/>
                </a:solidFill>
                <a:latin typeface="Segoe Print" panose="02000600000000000000" pitchFamily="2" charset="0"/>
              </a:rPr>
              <a:t>Yo, pues, prisionero del Señor,</a:t>
            </a:r>
            <a:r>
              <a:rPr lang="es-ES" b="1" dirty="0">
                <a:latin typeface="Segoe Print" panose="02000600000000000000" pitchFamily="2" charset="0"/>
              </a:rPr>
              <a:t> </a:t>
            </a:r>
            <a:r>
              <a:rPr lang="es-ES" b="1" dirty="0">
                <a:solidFill>
                  <a:srgbClr val="C00000"/>
                </a:solidFill>
                <a:latin typeface="Segoe Print" panose="02000600000000000000" pitchFamily="2" charset="0"/>
              </a:rPr>
              <a:t>os ruego que </a:t>
            </a:r>
            <a:r>
              <a:rPr lang="es-ES" b="1" dirty="0">
                <a:solidFill>
                  <a:schemeClr val="tx1"/>
                </a:solidFill>
                <a:latin typeface="Segoe Print" panose="02000600000000000000" pitchFamily="2" charset="0"/>
              </a:rPr>
              <a:t>viváis de una manera digna de la vocación </a:t>
            </a:r>
          </a:p>
        </p:txBody>
      </p:sp>
      <p:sp>
        <p:nvSpPr>
          <p:cNvPr id="13" name="Rectángulo: esquinas redondeadas 12">
            <a:extLst>
              <a:ext uri="{FF2B5EF4-FFF2-40B4-BE49-F238E27FC236}">
                <a16:creationId xmlns:a16="http://schemas.microsoft.com/office/drawing/2014/main" xmlns="" id="{F0AEA196-8BD7-43E3-8F19-0DDA4DBAF654}"/>
              </a:ext>
            </a:extLst>
          </p:cNvPr>
          <p:cNvSpPr/>
          <p:nvPr/>
        </p:nvSpPr>
        <p:spPr>
          <a:xfrm>
            <a:off x="2771195" y="1298579"/>
            <a:ext cx="6323823" cy="454863"/>
          </a:xfrm>
          <a:prstGeom prst="roundRect">
            <a:avLst>
              <a:gd name="adj" fmla="val 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b="1" dirty="0">
                <a:solidFill>
                  <a:schemeClr val="tx1"/>
                </a:solidFill>
                <a:latin typeface="Segoe Print" panose="02000600000000000000" pitchFamily="2" charset="0"/>
              </a:rPr>
              <a:t>con toda </a:t>
            </a:r>
            <a:r>
              <a:rPr lang="es-ES" b="1" dirty="0">
                <a:solidFill>
                  <a:srgbClr val="C00000"/>
                </a:solidFill>
                <a:latin typeface="Segoe Print" panose="02000600000000000000" pitchFamily="2" charset="0"/>
              </a:rPr>
              <a:t>humildad y mansedumbre</a:t>
            </a:r>
            <a:r>
              <a:rPr lang="es-ES" b="1" dirty="0">
                <a:latin typeface="Segoe Print" panose="02000600000000000000" pitchFamily="2" charset="0"/>
              </a:rPr>
              <a:t>, </a:t>
            </a:r>
          </a:p>
        </p:txBody>
      </p:sp>
      <p:sp>
        <p:nvSpPr>
          <p:cNvPr id="14" name="Rectángulo: esquinas redondeadas 13">
            <a:extLst>
              <a:ext uri="{FF2B5EF4-FFF2-40B4-BE49-F238E27FC236}">
                <a16:creationId xmlns:a16="http://schemas.microsoft.com/office/drawing/2014/main" xmlns="" id="{E6DF7D20-EA97-4A3B-B9D4-A325B1C00907}"/>
              </a:ext>
            </a:extLst>
          </p:cNvPr>
          <p:cNvSpPr/>
          <p:nvPr/>
        </p:nvSpPr>
        <p:spPr>
          <a:xfrm>
            <a:off x="2771192" y="1802428"/>
            <a:ext cx="6323823" cy="545839"/>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b="1" dirty="0">
                <a:solidFill>
                  <a:schemeClr val="tx1"/>
                </a:solidFill>
                <a:latin typeface="Segoe Print" panose="02000600000000000000" pitchFamily="2" charset="0"/>
              </a:rPr>
              <a:t>con</a:t>
            </a:r>
            <a:r>
              <a:rPr lang="es-ES" b="1" dirty="0">
                <a:latin typeface="Segoe Print" panose="02000600000000000000" pitchFamily="2" charset="0"/>
              </a:rPr>
              <a:t> </a:t>
            </a:r>
            <a:r>
              <a:rPr lang="es-ES" b="1" dirty="0">
                <a:solidFill>
                  <a:srgbClr val="C00000"/>
                </a:solidFill>
                <a:latin typeface="Segoe Print" panose="02000600000000000000" pitchFamily="2" charset="0"/>
              </a:rPr>
              <a:t>paciencia</a:t>
            </a:r>
            <a:r>
              <a:rPr lang="es-ES" b="1" dirty="0">
                <a:latin typeface="Segoe Print" panose="02000600000000000000" pitchFamily="2" charset="0"/>
              </a:rPr>
              <a:t>,</a:t>
            </a:r>
          </a:p>
        </p:txBody>
      </p:sp>
      <p:sp>
        <p:nvSpPr>
          <p:cNvPr id="15" name="Rectángulo: esquinas redondeadas 14">
            <a:extLst>
              <a:ext uri="{FF2B5EF4-FFF2-40B4-BE49-F238E27FC236}">
                <a16:creationId xmlns:a16="http://schemas.microsoft.com/office/drawing/2014/main" xmlns="" id="{EFB7C941-877A-44FD-99FD-EF976171A262}"/>
              </a:ext>
            </a:extLst>
          </p:cNvPr>
          <p:cNvSpPr/>
          <p:nvPr/>
        </p:nvSpPr>
        <p:spPr>
          <a:xfrm>
            <a:off x="2771192" y="2404259"/>
            <a:ext cx="6323823" cy="545839"/>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b="1" dirty="0">
                <a:solidFill>
                  <a:srgbClr val="C00000"/>
                </a:solidFill>
                <a:latin typeface="Segoe Print" panose="02000600000000000000" pitchFamily="2" charset="0"/>
              </a:rPr>
              <a:t>soportándoos </a:t>
            </a:r>
            <a:r>
              <a:rPr lang="es-ES" b="1" dirty="0">
                <a:solidFill>
                  <a:schemeClr val="tx1"/>
                </a:solidFill>
                <a:latin typeface="Segoe Print" panose="02000600000000000000" pitchFamily="2" charset="0"/>
              </a:rPr>
              <a:t>unos a otros </a:t>
            </a:r>
            <a:r>
              <a:rPr lang="es-ES" b="1" dirty="0">
                <a:solidFill>
                  <a:srgbClr val="C00000"/>
                </a:solidFill>
                <a:latin typeface="Segoe Print" panose="02000600000000000000" pitchFamily="2" charset="0"/>
              </a:rPr>
              <a:t>en amor</a:t>
            </a:r>
            <a:r>
              <a:rPr lang="es-ES" b="1" dirty="0">
                <a:latin typeface="Segoe Print" panose="02000600000000000000" pitchFamily="2" charset="0"/>
              </a:rPr>
              <a:t>, </a:t>
            </a:r>
          </a:p>
        </p:txBody>
      </p:sp>
      <p:sp>
        <p:nvSpPr>
          <p:cNvPr id="16" name="Rectángulo: esquinas redondeadas 15">
            <a:extLst>
              <a:ext uri="{FF2B5EF4-FFF2-40B4-BE49-F238E27FC236}">
                <a16:creationId xmlns:a16="http://schemas.microsoft.com/office/drawing/2014/main" xmlns="" id="{76ECDFD7-7FE3-45CE-9946-810C25D40C17}"/>
              </a:ext>
            </a:extLst>
          </p:cNvPr>
          <p:cNvSpPr/>
          <p:nvPr/>
        </p:nvSpPr>
        <p:spPr>
          <a:xfrm>
            <a:off x="2771192" y="2968008"/>
            <a:ext cx="6323823" cy="629831"/>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b="1" dirty="0">
                <a:solidFill>
                  <a:srgbClr val="C00000"/>
                </a:solidFill>
                <a:latin typeface="Segoe Print" panose="02000600000000000000" pitchFamily="2" charset="0"/>
              </a:rPr>
              <a:t>esforzándoos por preservar </a:t>
            </a:r>
            <a:r>
              <a:rPr lang="es-ES" b="1" dirty="0">
                <a:solidFill>
                  <a:schemeClr val="tx1"/>
                </a:solidFill>
                <a:latin typeface="Segoe Print" panose="02000600000000000000" pitchFamily="2" charset="0"/>
              </a:rPr>
              <a:t>la unidad del Espíritu en el vínculo de la paz. </a:t>
            </a:r>
          </a:p>
        </p:txBody>
      </p:sp>
      <p:sp>
        <p:nvSpPr>
          <p:cNvPr id="17" name="Rectángulo: esquinas redondeadas 16">
            <a:extLst>
              <a:ext uri="{FF2B5EF4-FFF2-40B4-BE49-F238E27FC236}">
                <a16:creationId xmlns:a16="http://schemas.microsoft.com/office/drawing/2014/main" xmlns="" id="{A98E8D49-F4DC-420E-BF8F-6641FC076070}"/>
              </a:ext>
            </a:extLst>
          </p:cNvPr>
          <p:cNvSpPr/>
          <p:nvPr/>
        </p:nvSpPr>
        <p:spPr>
          <a:xfrm>
            <a:off x="2771192" y="3607919"/>
            <a:ext cx="6323823" cy="52484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b="1" dirty="0">
                <a:solidFill>
                  <a:srgbClr val="C00000"/>
                </a:solidFill>
                <a:latin typeface="Segoe Print" panose="02000600000000000000" pitchFamily="2" charset="0"/>
              </a:rPr>
              <a:t>Hay un </a:t>
            </a:r>
            <a:r>
              <a:rPr lang="es-ES" b="1" dirty="0">
                <a:solidFill>
                  <a:schemeClr val="tx1"/>
                </a:solidFill>
                <a:latin typeface="Segoe Print" panose="02000600000000000000" pitchFamily="2" charset="0"/>
              </a:rPr>
              <a:t>solo cuerpo y </a:t>
            </a:r>
            <a:r>
              <a:rPr lang="es-ES" b="1" dirty="0">
                <a:solidFill>
                  <a:srgbClr val="C00000"/>
                </a:solidFill>
                <a:latin typeface="Segoe Print" panose="02000600000000000000" pitchFamily="2" charset="0"/>
              </a:rPr>
              <a:t>un</a:t>
            </a:r>
            <a:r>
              <a:rPr lang="es-ES" b="1" dirty="0">
                <a:solidFill>
                  <a:schemeClr val="tx1"/>
                </a:solidFill>
                <a:latin typeface="Segoe Print" panose="02000600000000000000" pitchFamily="2" charset="0"/>
              </a:rPr>
              <a:t> solo Espíritu,</a:t>
            </a:r>
          </a:p>
        </p:txBody>
      </p:sp>
      <p:sp>
        <p:nvSpPr>
          <p:cNvPr id="18" name="Rectángulo: esquinas redondeadas 17">
            <a:extLst>
              <a:ext uri="{FF2B5EF4-FFF2-40B4-BE49-F238E27FC236}">
                <a16:creationId xmlns:a16="http://schemas.microsoft.com/office/drawing/2014/main" xmlns="" id="{E764E308-6A23-4D5C-9729-DC10CD70174D}"/>
              </a:ext>
            </a:extLst>
          </p:cNvPr>
          <p:cNvSpPr/>
          <p:nvPr/>
        </p:nvSpPr>
        <p:spPr>
          <a:xfrm>
            <a:off x="2771192" y="4209748"/>
            <a:ext cx="6323823" cy="52484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b="1" dirty="0">
                <a:solidFill>
                  <a:srgbClr val="C00000"/>
                </a:solidFill>
                <a:latin typeface="Segoe Print" panose="02000600000000000000" pitchFamily="2" charset="0"/>
              </a:rPr>
              <a:t>un solo </a:t>
            </a:r>
            <a:r>
              <a:rPr lang="es-ES" b="1" dirty="0">
                <a:solidFill>
                  <a:schemeClr val="tx1"/>
                </a:solidFill>
                <a:latin typeface="Segoe Print" panose="02000600000000000000" pitchFamily="2" charset="0"/>
              </a:rPr>
              <a:t>Señor,</a:t>
            </a:r>
            <a:r>
              <a:rPr lang="es-ES" b="1" dirty="0">
                <a:latin typeface="Segoe Print" panose="02000600000000000000" pitchFamily="2" charset="0"/>
              </a:rPr>
              <a:t> </a:t>
            </a:r>
            <a:r>
              <a:rPr lang="es-ES" b="1" dirty="0">
                <a:solidFill>
                  <a:srgbClr val="C00000"/>
                </a:solidFill>
                <a:latin typeface="Segoe Print" panose="02000600000000000000" pitchFamily="2" charset="0"/>
              </a:rPr>
              <a:t>una</a:t>
            </a:r>
            <a:r>
              <a:rPr lang="es-ES" b="1" dirty="0">
                <a:latin typeface="Segoe Print" panose="02000600000000000000" pitchFamily="2" charset="0"/>
              </a:rPr>
              <a:t> </a:t>
            </a:r>
            <a:r>
              <a:rPr lang="es-ES" b="1" dirty="0">
                <a:solidFill>
                  <a:schemeClr val="tx1"/>
                </a:solidFill>
                <a:latin typeface="Segoe Print" panose="02000600000000000000" pitchFamily="2" charset="0"/>
              </a:rPr>
              <a:t>sola fe, </a:t>
            </a:r>
            <a:r>
              <a:rPr lang="es-ES" b="1" dirty="0">
                <a:solidFill>
                  <a:srgbClr val="C00000"/>
                </a:solidFill>
                <a:latin typeface="Segoe Print" panose="02000600000000000000" pitchFamily="2" charset="0"/>
              </a:rPr>
              <a:t>un</a:t>
            </a:r>
            <a:r>
              <a:rPr lang="es-ES" b="1" dirty="0">
                <a:latin typeface="Segoe Print" panose="02000600000000000000" pitchFamily="2" charset="0"/>
              </a:rPr>
              <a:t> </a:t>
            </a:r>
            <a:r>
              <a:rPr lang="es-ES" b="1" dirty="0">
                <a:solidFill>
                  <a:schemeClr val="tx1"/>
                </a:solidFill>
                <a:latin typeface="Segoe Print" panose="02000600000000000000" pitchFamily="2" charset="0"/>
              </a:rPr>
              <a:t>solo bautismo, </a:t>
            </a:r>
          </a:p>
        </p:txBody>
      </p:sp>
      <p:sp>
        <p:nvSpPr>
          <p:cNvPr id="19" name="Rectángulo: esquinas redondeadas 18">
            <a:extLst>
              <a:ext uri="{FF2B5EF4-FFF2-40B4-BE49-F238E27FC236}">
                <a16:creationId xmlns:a16="http://schemas.microsoft.com/office/drawing/2014/main" xmlns="" id="{9D073608-40DD-48EA-87FE-5F547A736B9B}"/>
              </a:ext>
            </a:extLst>
          </p:cNvPr>
          <p:cNvSpPr/>
          <p:nvPr/>
        </p:nvSpPr>
        <p:spPr>
          <a:xfrm>
            <a:off x="2771192" y="4797554"/>
            <a:ext cx="6323823" cy="538851"/>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b="1" dirty="0">
                <a:solidFill>
                  <a:srgbClr val="C00000"/>
                </a:solidFill>
                <a:latin typeface="Segoe Print" panose="02000600000000000000" pitchFamily="2" charset="0"/>
              </a:rPr>
              <a:t>un</a:t>
            </a:r>
            <a:r>
              <a:rPr lang="es-ES" b="1" dirty="0">
                <a:latin typeface="Segoe Print" panose="02000600000000000000" pitchFamily="2" charset="0"/>
              </a:rPr>
              <a:t> </a:t>
            </a:r>
            <a:r>
              <a:rPr lang="es-ES" b="1" dirty="0">
                <a:solidFill>
                  <a:schemeClr val="tx1"/>
                </a:solidFill>
                <a:latin typeface="Segoe Print" panose="02000600000000000000" pitchFamily="2" charset="0"/>
              </a:rPr>
              <a:t>solo Dios y Padre de todos, </a:t>
            </a:r>
          </a:p>
        </p:txBody>
      </p:sp>
      <p:sp>
        <p:nvSpPr>
          <p:cNvPr id="21" name="Rectángulo: esquinas redondeadas 20">
            <a:extLst>
              <a:ext uri="{FF2B5EF4-FFF2-40B4-BE49-F238E27FC236}">
                <a16:creationId xmlns:a16="http://schemas.microsoft.com/office/drawing/2014/main" xmlns="" id="{2D256419-BF95-46DF-826E-4D415177A084}"/>
              </a:ext>
            </a:extLst>
          </p:cNvPr>
          <p:cNvSpPr/>
          <p:nvPr/>
        </p:nvSpPr>
        <p:spPr>
          <a:xfrm>
            <a:off x="2771192" y="5399369"/>
            <a:ext cx="6323823" cy="475876"/>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b="1" dirty="0">
                <a:solidFill>
                  <a:schemeClr val="tx1"/>
                </a:solidFill>
                <a:latin typeface="Segoe Print" panose="02000600000000000000" pitchFamily="2" charset="0"/>
              </a:rPr>
              <a:t>que</a:t>
            </a:r>
            <a:r>
              <a:rPr lang="es-ES" b="1" dirty="0">
                <a:latin typeface="Segoe Print" panose="02000600000000000000" pitchFamily="2" charset="0"/>
              </a:rPr>
              <a:t> </a:t>
            </a:r>
            <a:r>
              <a:rPr lang="es-ES" b="1" dirty="0">
                <a:solidFill>
                  <a:srgbClr val="C00000"/>
                </a:solidFill>
                <a:latin typeface="Segoe Print" panose="02000600000000000000" pitchFamily="2" charset="0"/>
              </a:rPr>
              <a:t>está</a:t>
            </a:r>
            <a:r>
              <a:rPr lang="es-ES" b="1" dirty="0">
                <a:latin typeface="Segoe Print" panose="02000600000000000000" pitchFamily="2" charset="0"/>
              </a:rPr>
              <a:t> </a:t>
            </a:r>
            <a:r>
              <a:rPr lang="es-ES" b="1" dirty="0">
                <a:solidFill>
                  <a:schemeClr val="tx1"/>
                </a:solidFill>
                <a:latin typeface="Segoe Print" panose="02000600000000000000" pitchFamily="2" charset="0"/>
              </a:rPr>
              <a:t>sobre todos,</a:t>
            </a:r>
            <a:r>
              <a:rPr lang="es-ES" b="1" dirty="0">
                <a:latin typeface="Segoe Print" panose="02000600000000000000" pitchFamily="2" charset="0"/>
              </a:rPr>
              <a:t> </a:t>
            </a:r>
            <a:r>
              <a:rPr lang="es-ES" b="1" dirty="0">
                <a:solidFill>
                  <a:srgbClr val="C00000"/>
                </a:solidFill>
                <a:latin typeface="Segoe Print" panose="02000600000000000000" pitchFamily="2" charset="0"/>
              </a:rPr>
              <a:t>por</a:t>
            </a:r>
            <a:r>
              <a:rPr lang="es-ES" b="1" dirty="0">
                <a:latin typeface="Segoe Print" panose="02000600000000000000" pitchFamily="2" charset="0"/>
              </a:rPr>
              <a:t> </a:t>
            </a:r>
            <a:r>
              <a:rPr lang="es-ES" b="1" dirty="0">
                <a:solidFill>
                  <a:schemeClr val="tx1"/>
                </a:solidFill>
                <a:latin typeface="Segoe Print" panose="02000600000000000000" pitchFamily="2" charset="0"/>
              </a:rPr>
              <a:t>todos y </a:t>
            </a:r>
            <a:r>
              <a:rPr lang="es-ES" b="1" dirty="0">
                <a:solidFill>
                  <a:srgbClr val="C00000"/>
                </a:solidFill>
                <a:latin typeface="Segoe Print" panose="02000600000000000000" pitchFamily="2" charset="0"/>
              </a:rPr>
              <a:t>en</a:t>
            </a:r>
            <a:r>
              <a:rPr lang="es-ES" b="1" dirty="0">
                <a:latin typeface="Segoe Print" panose="02000600000000000000" pitchFamily="2" charset="0"/>
              </a:rPr>
              <a:t> </a:t>
            </a:r>
            <a:r>
              <a:rPr lang="es-ES" b="1" dirty="0">
                <a:solidFill>
                  <a:schemeClr val="tx1"/>
                </a:solidFill>
                <a:latin typeface="Segoe Print" panose="02000600000000000000" pitchFamily="2" charset="0"/>
              </a:rPr>
              <a:t>todos.</a:t>
            </a:r>
            <a:r>
              <a:rPr lang="es-ES" b="1" dirty="0">
                <a:latin typeface="Segoe Print" panose="02000600000000000000" pitchFamily="2" charset="0"/>
              </a:rPr>
              <a:t> </a:t>
            </a:r>
          </a:p>
        </p:txBody>
      </p:sp>
      <p:sp>
        <p:nvSpPr>
          <p:cNvPr id="23" name="CuadroTexto 22">
            <a:extLst>
              <a:ext uri="{FF2B5EF4-FFF2-40B4-BE49-F238E27FC236}">
                <a16:creationId xmlns:a16="http://schemas.microsoft.com/office/drawing/2014/main" xmlns="" id="{BBAB9667-177F-4B42-BD2A-2BDC929BE656}"/>
              </a:ext>
            </a:extLst>
          </p:cNvPr>
          <p:cNvSpPr txBox="1"/>
          <p:nvPr/>
        </p:nvSpPr>
        <p:spPr>
          <a:xfrm>
            <a:off x="3" y="6400803"/>
            <a:ext cx="9143999" cy="461665"/>
          </a:xfrm>
          <a:prstGeom prst="rect">
            <a:avLst/>
          </a:prstGeom>
          <a:solidFill>
            <a:srgbClr val="FFC000">
              <a:alpha val="55000"/>
            </a:srgbClr>
          </a:solidFill>
        </p:spPr>
        <p:txBody>
          <a:bodyPr wrap="square" rtlCol="0">
            <a:spAutoFit/>
          </a:bodyPr>
          <a:lstStyle/>
          <a:p>
            <a:pPr algn="ctr"/>
            <a:r>
              <a:rPr lang="es-ES" sz="2400" dirty="0"/>
              <a:t>MARAVILLOSOS CAMBIOS EN LA NUEVA VIDA</a:t>
            </a:r>
          </a:p>
        </p:txBody>
      </p:sp>
      <p:sp>
        <p:nvSpPr>
          <p:cNvPr id="24" name="Título 1">
            <a:extLst>
              <a:ext uri="{FF2B5EF4-FFF2-40B4-BE49-F238E27FC236}">
                <a16:creationId xmlns:a16="http://schemas.microsoft.com/office/drawing/2014/main" xmlns="" id="{C8E914AB-5FD4-4022-8434-D35D8230713E}"/>
              </a:ext>
            </a:extLst>
          </p:cNvPr>
          <p:cNvSpPr txBox="1">
            <a:spLocks/>
          </p:cNvSpPr>
          <p:nvPr/>
        </p:nvSpPr>
        <p:spPr>
          <a:xfrm>
            <a:off x="-1" y="35531"/>
            <a:ext cx="9144000" cy="389715"/>
          </a:xfrm>
          <a:prstGeom prst="rect">
            <a:avLst/>
          </a:prstGeom>
          <a:solidFill>
            <a:srgbClr val="FFC000">
              <a:alpha val="55000"/>
            </a:srgb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000" b="1" dirty="0" smtClean="0">
                <a:latin typeface="Segoe Print" panose="02000600000000000000" pitchFamily="2" charset="0"/>
              </a:rPr>
              <a:t>LA VERDADERA CONVERSION CAMBIA LAS ACTITUDES</a:t>
            </a:r>
            <a:endParaRPr lang="es-ES" sz="1800" b="1" dirty="0">
              <a:latin typeface="Segoe Print" panose="02000600000000000000" pitchFamily="2" charset="0"/>
            </a:endParaRPr>
          </a:p>
        </p:txBody>
      </p:sp>
    </p:spTree>
    <p:extLst>
      <p:ext uri="{BB962C8B-B14F-4D97-AF65-F5344CB8AC3E}">
        <p14:creationId xmlns:p14="http://schemas.microsoft.com/office/powerpoint/2010/main" val="99054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1000"/>
                                        <p:tgtEl>
                                          <p:spTgt spid="6"/>
                                        </p:tgtEl>
                                      </p:cBhvr>
                                    </p:animEffect>
                                    <p:anim calcmode="lin" valueType="num">
                                      <p:cBhvr>
                                        <p:cTn id="64" dur="1000" fill="hold"/>
                                        <p:tgtEl>
                                          <p:spTgt spid="6"/>
                                        </p:tgtEl>
                                        <p:attrNameLst>
                                          <p:attrName>ppt_x</p:attrName>
                                        </p:attrNameLst>
                                      </p:cBhvr>
                                      <p:tavLst>
                                        <p:tav tm="0">
                                          <p:val>
                                            <p:strVal val="#ppt_x"/>
                                          </p:val>
                                        </p:tav>
                                        <p:tav tm="100000">
                                          <p:val>
                                            <p:strVal val="#ppt_x"/>
                                          </p:val>
                                        </p:tav>
                                      </p:tavLst>
                                    </p:anim>
                                    <p:anim calcmode="lin" valueType="num">
                                      <p:cBhvr>
                                        <p:cTn id="6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fade">
                                      <p:cBhvr>
                                        <p:cTn id="77" dur="1000"/>
                                        <p:tgtEl>
                                          <p:spTgt spid="7"/>
                                        </p:tgtEl>
                                      </p:cBhvr>
                                    </p:animEffect>
                                    <p:anim calcmode="lin" valueType="num">
                                      <p:cBhvr>
                                        <p:cTn id="78" dur="1000" fill="hold"/>
                                        <p:tgtEl>
                                          <p:spTgt spid="7"/>
                                        </p:tgtEl>
                                        <p:attrNameLst>
                                          <p:attrName>ppt_x</p:attrName>
                                        </p:attrNameLst>
                                      </p:cBhvr>
                                      <p:tavLst>
                                        <p:tav tm="0">
                                          <p:val>
                                            <p:strVal val="#ppt_x"/>
                                          </p:val>
                                        </p:tav>
                                        <p:tav tm="100000">
                                          <p:val>
                                            <p:strVal val="#ppt_x"/>
                                          </p:val>
                                        </p:tav>
                                      </p:tavLst>
                                    </p:anim>
                                    <p:anim calcmode="lin" valueType="num">
                                      <p:cBhvr>
                                        <p:cTn id="7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fade">
                                      <p:cBhvr>
                                        <p:cTn id="84" dur="1000"/>
                                        <p:tgtEl>
                                          <p:spTgt spid="17"/>
                                        </p:tgtEl>
                                      </p:cBhvr>
                                    </p:animEffect>
                                    <p:anim calcmode="lin" valueType="num">
                                      <p:cBhvr>
                                        <p:cTn id="85" dur="1000" fill="hold"/>
                                        <p:tgtEl>
                                          <p:spTgt spid="17"/>
                                        </p:tgtEl>
                                        <p:attrNameLst>
                                          <p:attrName>ppt_x</p:attrName>
                                        </p:attrNameLst>
                                      </p:cBhvr>
                                      <p:tavLst>
                                        <p:tav tm="0">
                                          <p:val>
                                            <p:strVal val="#ppt_x"/>
                                          </p:val>
                                        </p:tav>
                                        <p:tav tm="100000">
                                          <p:val>
                                            <p:strVal val="#ppt_x"/>
                                          </p:val>
                                        </p:tav>
                                      </p:tavLst>
                                    </p:anim>
                                    <p:anim calcmode="lin" valueType="num">
                                      <p:cBhvr>
                                        <p:cTn id="8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fade">
                                      <p:cBhvr>
                                        <p:cTn id="91" dur="1000"/>
                                        <p:tgtEl>
                                          <p:spTgt spid="8"/>
                                        </p:tgtEl>
                                      </p:cBhvr>
                                    </p:animEffect>
                                    <p:anim calcmode="lin" valueType="num">
                                      <p:cBhvr>
                                        <p:cTn id="92" dur="1000" fill="hold"/>
                                        <p:tgtEl>
                                          <p:spTgt spid="8"/>
                                        </p:tgtEl>
                                        <p:attrNameLst>
                                          <p:attrName>ppt_x</p:attrName>
                                        </p:attrNameLst>
                                      </p:cBhvr>
                                      <p:tavLst>
                                        <p:tav tm="0">
                                          <p:val>
                                            <p:strVal val="#ppt_x"/>
                                          </p:val>
                                        </p:tav>
                                        <p:tav tm="100000">
                                          <p:val>
                                            <p:strVal val="#ppt_x"/>
                                          </p:val>
                                        </p:tav>
                                      </p:tavLst>
                                    </p:anim>
                                    <p:anim calcmode="lin" valueType="num">
                                      <p:cBhvr>
                                        <p:cTn id="9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fade">
                                      <p:cBhvr>
                                        <p:cTn id="105" dur="1000"/>
                                        <p:tgtEl>
                                          <p:spTgt spid="9"/>
                                        </p:tgtEl>
                                      </p:cBhvr>
                                    </p:animEffect>
                                    <p:anim calcmode="lin" valueType="num">
                                      <p:cBhvr>
                                        <p:cTn id="106" dur="1000" fill="hold"/>
                                        <p:tgtEl>
                                          <p:spTgt spid="9"/>
                                        </p:tgtEl>
                                        <p:attrNameLst>
                                          <p:attrName>ppt_x</p:attrName>
                                        </p:attrNameLst>
                                      </p:cBhvr>
                                      <p:tavLst>
                                        <p:tav tm="0">
                                          <p:val>
                                            <p:strVal val="#ppt_x"/>
                                          </p:val>
                                        </p:tav>
                                        <p:tav tm="100000">
                                          <p:val>
                                            <p:strVal val="#ppt_x"/>
                                          </p:val>
                                        </p:tav>
                                      </p:tavLst>
                                    </p:anim>
                                    <p:anim calcmode="lin" valueType="num">
                                      <p:cBhvr>
                                        <p:cTn id="10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19"/>
                                        </p:tgtEl>
                                        <p:attrNameLst>
                                          <p:attrName>style.visibility</p:attrName>
                                        </p:attrNameLst>
                                      </p:cBhvr>
                                      <p:to>
                                        <p:strVal val="visible"/>
                                      </p:to>
                                    </p:set>
                                    <p:animEffect transition="in" filter="fade">
                                      <p:cBhvr>
                                        <p:cTn id="112" dur="1000"/>
                                        <p:tgtEl>
                                          <p:spTgt spid="19"/>
                                        </p:tgtEl>
                                      </p:cBhvr>
                                    </p:animEffect>
                                    <p:anim calcmode="lin" valueType="num">
                                      <p:cBhvr>
                                        <p:cTn id="113" dur="1000" fill="hold"/>
                                        <p:tgtEl>
                                          <p:spTgt spid="19"/>
                                        </p:tgtEl>
                                        <p:attrNameLst>
                                          <p:attrName>ppt_x</p:attrName>
                                        </p:attrNameLst>
                                      </p:cBhvr>
                                      <p:tavLst>
                                        <p:tav tm="0">
                                          <p:val>
                                            <p:strVal val="#ppt_x"/>
                                          </p:val>
                                        </p:tav>
                                        <p:tav tm="100000">
                                          <p:val>
                                            <p:strVal val="#ppt_x"/>
                                          </p:val>
                                        </p:tav>
                                      </p:tavLst>
                                    </p:anim>
                                    <p:anim calcmode="lin" valueType="num">
                                      <p:cBhvr>
                                        <p:cTn id="1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10"/>
                                        </p:tgtEl>
                                        <p:attrNameLst>
                                          <p:attrName>style.visibility</p:attrName>
                                        </p:attrNameLst>
                                      </p:cBhvr>
                                      <p:to>
                                        <p:strVal val="visible"/>
                                      </p:to>
                                    </p:set>
                                    <p:animEffect transition="in" filter="fade">
                                      <p:cBhvr>
                                        <p:cTn id="119" dur="1000"/>
                                        <p:tgtEl>
                                          <p:spTgt spid="10"/>
                                        </p:tgtEl>
                                      </p:cBhvr>
                                    </p:animEffect>
                                    <p:anim calcmode="lin" valueType="num">
                                      <p:cBhvr>
                                        <p:cTn id="120" dur="1000" fill="hold"/>
                                        <p:tgtEl>
                                          <p:spTgt spid="10"/>
                                        </p:tgtEl>
                                        <p:attrNameLst>
                                          <p:attrName>ppt_x</p:attrName>
                                        </p:attrNameLst>
                                      </p:cBhvr>
                                      <p:tavLst>
                                        <p:tav tm="0">
                                          <p:val>
                                            <p:strVal val="#ppt_x"/>
                                          </p:val>
                                        </p:tav>
                                        <p:tav tm="100000">
                                          <p:val>
                                            <p:strVal val="#ppt_x"/>
                                          </p:val>
                                        </p:tav>
                                      </p:tavLst>
                                    </p:anim>
                                    <p:anim calcmode="lin" valueType="num">
                                      <p:cBhvr>
                                        <p:cTn id="1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21"/>
                                        </p:tgtEl>
                                        <p:attrNameLst>
                                          <p:attrName>style.visibility</p:attrName>
                                        </p:attrNameLst>
                                      </p:cBhvr>
                                      <p:to>
                                        <p:strVal val="visible"/>
                                      </p:to>
                                    </p:set>
                                    <p:animEffect transition="in" filter="fade">
                                      <p:cBhvr>
                                        <p:cTn id="126" dur="1000"/>
                                        <p:tgtEl>
                                          <p:spTgt spid="21"/>
                                        </p:tgtEl>
                                      </p:cBhvr>
                                    </p:animEffect>
                                    <p:anim calcmode="lin" valueType="num">
                                      <p:cBhvr>
                                        <p:cTn id="127" dur="1000" fill="hold"/>
                                        <p:tgtEl>
                                          <p:spTgt spid="21"/>
                                        </p:tgtEl>
                                        <p:attrNameLst>
                                          <p:attrName>ppt_x</p:attrName>
                                        </p:attrNameLst>
                                      </p:cBhvr>
                                      <p:tavLst>
                                        <p:tav tm="0">
                                          <p:val>
                                            <p:strVal val="#ppt_x"/>
                                          </p:val>
                                        </p:tav>
                                        <p:tav tm="100000">
                                          <p:val>
                                            <p:strVal val="#ppt_x"/>
                                          </p:val>
                                        </p:tav>
                                      </p:tavLst>
                                    </p:anim>
                                    <p:anim calcmode="lin" valueType="num">
                                      <p:cBhvr>
                                        <p:cTn id="12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D062991A-DC18-4D63-BA65-5AB52ABC2FD1}"/>
              </a:ext>
            </a:extLst>
          </p:cNvPr>
          <p:cNvSpPr>
            <a:spLocks noGrp="1"/>
          </p:cNvSpPr>
          <p:nvPr>
            <p:ph idx="1"/>
          </p:nvPr>
        </p:nvSpPr>
        <p:spPr>
          <a:xfrm>
            <a:off x="267626" y="877385"/>
            <a:ext cx="8653347" cy="4403012"/>
          </a:xfrm>
        </p:spPr>
        <p:txBody>
          <a:bodyPr>
            <a:noAutofit/>
          </a:bodyPr>
          <a:lstStyle/>
          <a:p>
            <a:pPr marL="0" indent="0">
              <a:buNone/>
            </a:pPr>
            <a:r>
              <a:rPr lang="es-ES" sz="2400" b="1" dirty="0">
                <a:latin typeface="Segoe Print" panose="02000600000000000000" pitchFamily="2" charset="0"/>
              </a:rPr>
              <a:t>A. Antes de ser convertido de las tinieblas a la luz, nuestras actitudes estaban dominadas por el ego y el orgullo.</a:t>
            </a:r>
          </a:p>
          <a:p>
            <a:pPr marL="0" indent="0">
              <a:buNone/>
            </a:pPr>
            <a:r>
              <a:rPr lang="es-ES" sz="2400" b="1" dirty="0">
                <a:latin typeface="Segoe Print" panose="02000600000000000000" pitchFamily="2" charset="0"/>
              </a:rPr>
              <a:t>B. El verbo “convertir” proviene de un termino que describe la acción de dejar de seguir en una dirección para tomar otra.</a:t>
            </a:r>
          </a:p>
          <a:p>
            <a:pPr marL="0" indent="0">
              <a:buNone/>
            </a:pPr>
            <a:r>
              <a:rPr lang="es-ES" sz="2400" b="1" dirty="0">
                <a:latin typeface="Segoe Print" panose="02000600000000000000" pitchFamily="2" charset="0"/>
              </a:rPr>
              <a:t>C. Las palabras de Pablo revelan cómo las actitudes de él cambiaron de un enfoque centrado en sí mismo a un enfoque en los demás </a:t>
            </a:r>
            <a:r>
              <a:rPr lang="es-ES" sz="2400" b="1" dirty="0" smtClean="0">
                <a:solidFill>
                  <a:srgbClr val="0432FF"/>
                </a:solidFill>
                <a:latin typeface="Segoe Print" panose="02000600000000000000" pitchFamily="2" charset="0"/>
              </a:rPr>
              <a:t>Gálatas 2:20</a:t>
            </a:r>
            <a:r>
              <a:rPr lang="es-ES" sz="2400" b="1" dirty="0" smtClean="0">
                <a:solidFill>
                  <a:srgbClr val="C00000"/>
                </a:solidFill>
                <a:latin typeface="Segoe Print" panose="02000600000000000000" pitchFamily="2" charset="0"/>
              </a:rPr>
              <a:t> </a:t>
            </a:r>
            <a:r>
              <a:rPr lang="es-ES" sz="2400" b="1" dirty="0">
                <a:solidFill>
                  <a:srgbClr val="C00000"/>
                </a:solidFill>
                <a:latin typeface="Segoe Print" panose="02000600000000000000" pitchFamily="2" charset="0"/>
              </a:rPr>
              <a:t>Con Cristo he sido crucificado, </a:t>
            </a:r>
            <a:r>
              <a:rPr lang="es-ES" sz="2400" b="1" u="sng" dirty="0">
                <a:solidFill>
                  <a:srgbClr val="C00000"/>
                </a:solidFill>
                <a:latin typeface="Segoe Print" panose="02000600000000000000" pitchFamily="2" charset="0"/>
              </a:rPr>
              <a:t>y ya no soy yo el que vive</a:t>
            </a:r>
            <a:r>
              <a:rPr lang="es-ES" sz="2400" b="1" dirty="0">
                <a:solidFill>
                  <a:srgbClr val="C00000"/>
                </a:solidFill>
                <a:latin typeface="Segoe Print" panose="02000600000000000000" pitchFamily="2" charset="0"/>
              </a:rPr>
              <a:t>, sino que Cristo vive en mí; y la vida que ahora vivo en la carne, la vivo por fe en el Hijo de Dios, el cual me amó y se entregó a sí mismo por mí. </a:t>
            </a:r>
          </a:p>
        </p:txBody>
      </p:sp>
      <p:sp>
        <p:nvSpPr>
          <p:cNvPr id="7" name="CuadroTexto 6">
            <a:extLst>
              <a:ext uri="{FF2B5EF4-FFF2-40B4-BE49-F238E27FC236}">
                <a16:creationId xmlns:a16="http://schemas.microsoft.com/office/drawing/2014/main" xmlns="" id="{BBAB9667-177F-4B42-BD2A-2BDC929BE656}"/>
              </a:ext>
            </a:extLst>
          </p:cNvPr>
          <p:cNvSpPr txBox="1"/>
          <p:nvPr/>
        </p:nvSpPr>
        <p:spPr>
          <a:xfrm>
            <a:off x="3" y="6400803"/>
            <a:ext cx="9143999" cy="461665"/>
          </a:xfrm>
          <a:prstGeom prst="rect">
            <a:avLst/>
          </a:prstGeom>
          <a:solidFill>
            <a:srgbClr val="FFC000">
              <a:alpha val="55000"/>
            </a:srgbClr>
          </a:solidFill>
        </p:spPr>
        <p:txBody>
          <a:bodyPr wrap="square" rtlCol="0">
            <a:spAutoFit/>
          </a:bodyPr>
          <a:lstStyle/>
          <a:p>
            <a:pPr algn="ctr"/>
            <a:r>
              <a:rPr lang="es-ES" sz="2400" dirty="0"/>
              <a:t>MARAVILLOSOS CAMBIOS EN LA NUEVA VIDA</a:t>
            </a:r>
          </a:p>
        </p:txBody>
      </p:sp>
      <p:sp>
        <p:nvSpPr>
          <p:cNvPr id="8" name="Título 1">
            <a:extLst>
              <a:ext uri="{FF2B5EF4-FFF2-40B4-BE49-F238E27FC236}">
                <a16:creationId xmlns:a16="http://schemas.microsoft.com/office/drawing/2014/main" xmlns="" id="{C8E914AB-5FD4-4022-8434-D35D8230713E}"/>
              </a:ext>
            </a:extLst>
          </p:cNvPr>
          <p:cNvSpPr>
            <a:spLocks noGrp="1"/>
          </p:cNvSpPr>
          <p:nvPr>
            <p:ph type="title"/>
          </p:nvPr>
        </p:nvSpPr>
        <p:spPr>
          <a:xfrm>
            <a:off x="-1" y="3"/>
            <a:ext cx="9144000" cy="530753"/>
          </a:xfrm>
          <a:solidFill>
            <a:srgbClr val="FFC000">
              <a:alpha val="55000"/>
            </a:srgbClr>
          </a:solidFill>
        </p:spPr>
        <p:txBody>
          <a:bodyPr>
            <a:noAutofit/>
          </a:bodyPr>
          <a:lstStyle/>
          <a:p>
            <a:pPr algn="ctr">
              <a:lnSpc>
                <a:spcPct val="100000"/>
              </a:lnSpc>
            </a:pPr>
            <a:r>
              <a:rPr lang="es-ES" sz="2000" b="1" dirty="0">
                <a:latin typeface="Segoe Print" panose="02000600000000000000" pitchFamily="2" charset="0"/>
              </a:rPr>
              <a:t>I. LA VERDADERA CONVERSION CAMBIA LAS ACTITUDES</a:t>
            </a:r>
            <a:endParaRPr lang="es-ES" sz="1800" b="1" dirty="0">
              <a:latin typeface="Segoe Print" panose="02000600000000000000" pitchFamily="2" charset="0"/>
            </a:endParaRPr>
          </a:p>
        </p:txBody>
      </p:sp>
    </p:spTree>
    <p:extLst>
      <p:ext uri="{BB962C8B-B14F-4D97-AF65-F5344CB8AC3E}">
        <p14:creationId xmlns:p14="http://schemas.microsoft.com/office/powerpoint/2010/main" val="39245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D062991A-DC18-4D63-BA65-5AB52ABC2FD1}"/>
              </a:ext>
            </a:extLst>
          </p:cNvPr>
          <p:cNvSpPr>
            <a:spLocks noGrp="1"/>
          </p:cNvSpPr>
          <p:nvPr>
            <p:ph idx="1"/>
          </p:nvPr>
        </p:nvSpPr>
        <p:spPr>
          <a:xfrm>
            <a:off x="175846" y="861646"/>
            <a:ext cx="8792308" cy="5257800"/>
          </a:xfrm>
        </p:spPr>
        <p:txBody>
          <a:bodyPr>
            <a:noAutofit/>
          </a:bodyPr>
          <a:lstStyle/>
          <a:p>
            <a:pPr marL="0" indent="0">
              <a:lnSpc>
                <a:spcPct val="100000"/>
              </a:lnSpc>
              <a:buNone/>
            </a:pPr>
            <a:r>
              <a:rPr lang="es-ES" sz="2000" b="1" dirty="0">
                <a:latin typeface="Segoe Print" panose="02000600000000000000" pitchFamily="2" charset="0"/>
              </a:rPr>
              <a:t>D. La más grande lucha que enfrenta un cristiano es la que tiene que ver con cambiar sus actitudes. </a:t>
            </a:r>
          </a:p>
          <a:p>
            <a:pPr marL="0" indent="0">
              <a:lnSpc>
                <a:spcPct val="100000"/>
              </a:lnSpc>
              <a:buNone/>
            </a:pPr>
            <a:r>
              <a:rPr lang="es-ES" sz="2000" b="1" dirty="0">
                <a:latin typeface="Segoe Print" panose="02000600000000000000" pitchFamily="2" charset="0"/>
              </a:rPr>
              <a:t>Pablo sabe lo que habla, él había sido perseguidor de la iglesia, </a:t>
            </a:r>
            <a:r>
              <a:rPr lang="es-ES" sz="2000" b="1" dirty="0" err="1">
                <a:solidFill>
                  <a:srgbClr val="C00000"/>
                </a:solidFill>
                <a:latin typeface="Segoe Print" panose="02000600000000000000" pitchFamily="2" charset="0"/>
              </a:rPr>
              <a:t>Flp</a:t>
            </a:r>
            <a:r>
              <a:rPr lang="es-ES" sz="2000" b="1" dirty="0">
                <a:solidFill>
                  <a:srgbClr val="C00000"/>
                </a:solidFill>
                <a:latin typeface="Segoe Print" panose="02000600000000000000" pitchFamily="2" charset="0"/>
              </a:rPr>
              <a:t> 3:6  en cuanto al celo, </a:t>
            </a:r>
            <a:r>
              <a:rPr lang="es-ES" sz="2000" b="1" u="sng" dirty="0">
                <a:solidFill>
                  <a:srgbClr val="C00000"/>
                </a:solidFill>
                <a:latin typeface="Segoe Print" panose="02000600000000000000" pitchFamily="2" charset="0"/>
              </a:rPr>
              <a:t>perseguidor de la iglesia</a:t>
            </a:r>
            <a:r>
              <a:rPr lang="es-ES" sz="2000" b="1" dirty="0">
                <a:solidFill>
                  <a:srgbClr val="C00000"/>
                </a:solidFill>
                <a:latin typeface="Segoe Print" panose="02000600000000000000" pitchFamily="2" charset="0"/>
              </a:rPr>
              <a:t>; en cuanto a la justicia de la ley, hallado irreprensible.</a:t>
            </a:r>
          </a:p>
          <a:p>
            <a:pPr marL="0" indent="0">
              <a:lnSpc>
                <a:spcPct val="100000"/>
              </a:lnSpc>
              <a:buNone/>
            </a:pPr>
            <a:r>
              <a:rPr lang="es-ES" sz="2000" b="1" dirty="0">
                <a:latin typeface="Segoe Print" panose="02000600000000000000" pitchFamily="2" charset="0"/>
              </a:rPr>
              <a:t>Hubo muchos cambios, él ahora es prisionero para Cristo, </a:t>
            </a:r>
            <a:r>
              <a:rPr lang="es-ES" sz="2000" b="1" dirty="0">
                <a:solidFill>
                  <a:srgbClr val="C00000"/>
                </a:solidFill>
                <a:latin typeface="Segoe Print" panose="02000600000000000000" pitchFamily="2" charset="0"/>
              </a:rPr>
              <a:t>Efesios 3:1  Por esta causa yo, Pablo, </a:t>
            </a:r>
            <a:r>
              <a:rPr lang="es-ES" sz="2000" b="1" u="sng" dirty="0">
                <a:solidFill>
                  <a:srgbClr val="C00000"/>
                </a:solidFill>
                <a:latin typeface="Segoe Print" panose="02000600000000000000" pitchFamily="2" charset="0"/>
              </a:rPr>
              <a:t>prisionero de Cristo Jesús </a:t>
            </a:r>
            <a:r>
              <a:rPr lang="es-ES" sz="2000" b="1" dirty="0">
                <a:solidFill>
                  <a:srgbClr val="C00000"/>
                </a:solidFill>
                <a:latin typeface="Segoe Print" panose="02000600000000000000" pitchFamily="2" charset="0"/>
              </a:rPr>
              <a:t>por amor de vosotros los gentiles 2  (si en verdad habéis oído </a:t>
            </a:r>
            <a:r>
              <a:rPr lang="es-ES" sz="2000" b="1" u="sng" dirty="0">
                <a:solidFill>
                  <a:srgbClr val="C00000"/>
                </a:solidFill>
                <a:latin typeface="Segoe Print" panose="02000600000000000000" pitchFamily="2" charset="0"/>
              </a:rPr>
              <a:t>de la dispensación de la gracia de Dios.</a:t>
            </a:r>
            <a:r>
              <a:rPr lang="es-ES" sz="2000" b="1" dirty="0">
                <a:solidFill>
                  <a:srgbClr val="C00000"/>
                </a:solidFill>
                <a:latin typeface="Segoe Print" panose="02000600000000000000" pitchFamily="2" charset="0"/>
              </a:rPr>
              <a:t> </a:t>
            </a:r>
            <a:r>
              <a:rPr lang="es-ES" sz="2000" b="1" dirty="0">
                <a:latin typeface="Segoe Print" panose="02000600000000000000" pitchFamily="2" charset="0"/>
              </a:rPr>
              <a:t>Una persona sujeta a la voluntad de Dios y a su servicio, y a la dispensación dada a la iglesia.</a:t>
            </a:r>
          </a:p>
          <a:p>
            <a:pPr marL="0" indent="0">
              <a:lnSpc>
                <a:spcPct val="100000"/>
              </a:lnSpc>
              <a:buNone/>
            </a:pPr>
            <a:r>
              <a:rPr lang="es-ES" sz="2000" b="1" dirty="0">
                <a:latin typeface="Segoe Print" panose="02000600000000000000" pitchFamily="2" charset="0"/>
              </a:rPr>
              <a:t>Pablo llego a la conclusión acertada, </a:t>
            </a:r>
            <a:r>
              <a:rPr lang="es-ES" sz="2000" b="1" dirty="0" err="1">
                <a:solidFill>
                  <a:srgbClr val="0432FF"/>
                </a:solidFill>
                <a:latin typeface="Segoe Print" panose="02000600000000000000" pitchFamily="2" charset="0"/>
              </a:rPr>
              <a:t>Flp</a:t>
            </a:r>
            <a:r>
              <a:rPr lang="es-ES" sz="2000" b="1" dirty="0">
                <a:solidFill>
                  <a:srgbClr val="0432FF"/>
                </a:solidFill>
                <a:latin typeface="Segoe Print" panose="02000600000000000000" pitchFamily="2" charset="0"/>
              </a:rPr>
              <a:t> 3:8  </a:t>
            </a:r>
            <a:r>
              <a:rPr lang="es-ES" sz="2000" b="1" dirty="0">
                <a:solidFill>
                  <a:srgbClr val="C00000"/>
                </a:solidFill>
                <a:latin typeface="Segoe Print" panose="02000600000000000000" pitchFamily="2" charset="0"/>
              </a:rPr>
              <a:t>Y aún más, </a:t>
            </a:r>
            <a:r>
              <a:rPr lang="es-ES" sz="2000" b="1" u="sng" dirty="0">
                <a:solidFill>
                  <a:srgbClr val="C00000"/>
                </a:solidFill>
                <a:latin typeface="Segoe Print" panose="02000600000000000000" pitchFamily="2" charset="0"/>
              </a:rPr>
              <a:t>yo estimo como pérdida todas las cosas </a:t>
            </a:r>
            <a:r>
              <a:rPr lang="es-ES" sz="2000" b="1" dirty="0">
                <a:solidFill>
                  <a:srgbClr val="C00000"/>
                </a:solidFill>
                <a:latin typeface="Segoe Print" panose="02000600000000000000" pitchFamily="2" charset="0"/>
              </a:rPr>
              <a:t>en vista del incomparable valor de conocer a Cristo Jesús, mi Señor, por quien lo he perdido todo, y lo considero como basura</a:t>
            </a:r>
            <a:r>
              <a:rPr lang="es-ES" sz="2000" b="1" dirty="0">
                <a:latin typeface="Segoe Print" panose="02000600000000000000" pitchFamily="2" charset="0"/>
              </a:rPr>
              <a:t> </a:t>
            </a:r>
            <a:r>
              <a:rPr lang="es-ES" sz="2000" b="1" u="sng" dirty="0">
                <a:solidFill>
                  <a:srgbClr val="0070C0"/>
                </a:solidFill>
                <a:latin typeface="Segoe Print" panose="02000600000000000000" pitchFamily="2" charset="0"/>
              </a:rPr>
              <a:t>a fin de ganar a Cristo,</a:t>
            </a:r>
          </a:p>
        </p:txBody>
      </p:sp>
      <p:sp>
        <p:nvSpPr>
          <p:cNvPr id="6" name="CuadroTexto 5">
            <a:extLst>
              <a:ext uri="{FF2B5EF4-FFF2-40B4-BE49-F238E27FC236}">
                <a16:creationId xmlns:a16="http://schemas.microsoft.com/office/drawing/2014/main" xmlns="" id="{BBAB9667-177F-4B42-BD2A-2BDC929BE656}"/>
              </a:ext>
            </a:extLst>
          </p:cNvPr>
          <p:cNvSpPr txBox="1"/>
          <p:nvPr/>
        </p:nvSpPr>
        <p:spPr>
          <a:xfrm>
            <a:off x="3" y="6400803"/>
            <a:ext cx="9143999" cy="461665"/>
          </a:xfrm>
          <a:prstGeom prst="rect">
            <a:avLst/>
          </a:prstGeom>
          <a:solidFill>
            <a:srgbClr val="FFC000">
              <a:alpha val="55000"/>
            </a:srgbClr>
          </a:solidFill>
        </p:spPr>
        <p:txBody>
          <a:bodyPr wrap="square" rtlCol="0">
            <a:spAutoFit/>
          </a:bodyPr>
          <a:lstStyle/>
          <a:p>
            <a:pPr algn="ctr"/>
            <a:r>
              <a:rPr lang="es-ES" sz="2400" dirty="0"/>
              <a:t>MARAVILLOSOS CAMBIOS EN LA NUEVA VIDA</a:t>
            </a:r>
          </a:p>
        </p:txBody>
      </p:sp>
      <p:sp>
        <p:nvSpPr>
          <p:cNvPr id="7" name="Título 1">
            <a:extLst>
              <a:ext uri="{FF2B5EF4-FFF2-40B4-BE49-F238E27FC236}">
                <a16:creationId xmlns:a16="http://schemas.microsoft.com/office/drawing/2014/main" xmlns="" id="{C8E914AB-5FD4-4022-8434-D35D8230713E}"/>
              </a:ext>
            </a:extLst>
          </p:cNvPr>
          <p:cNvSpPr>
            <a:spLocks noGrp="1"/>
          </p:cNvSpPr>
          <p:nvPr>
            <p:ph type="title"/>
          </p:nvPr>
        </p:nvSpPr>
        <p:spPr>
          <a:xfrm>
            <a:off x="-1" y="3"/>
            <a:ext cx="9144000" cy="530753"/>
          </a:xfrm>
          <a:solidFill>
            <a:srgbClr val="FFC000">
              <a:alpha val="55000"/>
            </a:srgbClr>
          </a:solidFill>
        </p:spPr>
        <p:txBody>
          <a:bodyPr>
            <a:normAutofit/>
          </a:bodyPr>
          <a:lstStyle/>
          <a:p>
            <a:pPr algn="ctr">
              <a:lnSpc>
                <a:spcPct val="100000"/>
              </a:lnSpc>
            </a:pPr>
            <a:r>
              <a:rPr lang="es-ES" sz="2000" b="1" dirty="0">
                <a:latin typeface="Segoe Print" panose="02000600000000000000" pitchFamily="2" charset="0"/>
              </a:rPr>
              <a:t>I. LA VERDADERA CONVERSION CAMBIA LAS ACTITUDES</a:t>
            </a:r>
            <a:endParaRPr lang="es-ES" sz="1951" b="1" dirty="0">
              <a:latin typeface="Segoe Print" panose="02000600000000000000" pitchFamily="2" charset="0"/>
            </a:endParaRPr>
          </a:p>
        </p:txBody>
      </p:sp>
    </p:spTree>
    <p:extLst>
      <p:ext uri="{BB962C8B-B14F-4D97-AF65-F5344CB8AC3E}">
        <p14:creationId xmlns:p14="http://schemas.microsoft.com/office/powerpoint/2010/main" val="308220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D062991A-DC18-4D63-BA65-5AB52ABC2FD1}"/>
              </a:ext>
            </a:extLst>
          </p:cNvPr>
          <p:cNvSpPr>
            <a:spLocks noGrp="1"/>
          </p:cNvSpPr>
          <p:nvPr>
            <p:ph idx="1"/>
          </p:nvPr>
        </p:nvSpPr>
        <p:spPr>
          <a:xfrm>
            <a:off x="211876" y="844062"/>
            <a:ext cx="8720253" cy="5081953"/>
          </a:xfrm>
        </p:spPr>
        <p:txBody>
          <a:bodyPr>
            <a:noAutofit/>
          </a:bodyPr>
          <a:lstStyle/>
          <a:p>
            <a:pPr marL="0" indent="0">
              <a:lnSpc>
                <a:spcPct val="100000"/>
              </a:lnSpc>
              <a:buNone/>
            </a:pPr>
            <a:r>
              <a:rPr lang="es-ES" sz="2000" b="1" dirty="0">
                <a:latin typeface="Segoe Print" panose="02000600000000000000" pitchFamily="2" charset="0"/>
              </a:rPr>
              <a:t>E. Son tres significativos cambios de actitudes los que se destacan en </a:t>
            </a:r>
            <a:r>
              <a:rPr lang="es-ES" sz="2000" b="1" dirty="0">
                <a:solidFill>
                  <a:srgbClr val="0432FF"/>
                </a:solidFill>
                <a:latin typeface="Segoe Print" panose="02000600000000000000" pitchFamily="2" charset="0"/>
              </a:rPr>
              <a:t>Efesios 4:2</a:t>
            </a:r>
            <a:r>
              <a:rPr lang="es-ES" sz="2000" b="1" dirty="0">
                <a:latin typeface="Segoe Print" panose="02000600000000000000" pitchFamily="2" charset="0"/>
              </a:rPr>
              <a:t>.</a:t>
            </a:r>
          </a:p>
          <a:p>
            <a:pPr marL="0" indent="0">
              <a:lnSpc>
                <a:spcPct val="100000"/>
              </a:lnSpc>
              <a:buNone/>
            </a:pPr>
            <a:r>
              <a:rPr lang="es-ES" sz="2000" b="1" dirty="0">
                <a:latin typeface="Segoe Print" panose="02000600000000000000" pitchFamily="2" charset="0"/>
              </a:rPr>
              <a:t>1. El cristiano a de tener  </a:t>
            </a:r>
            <a:r>
              <a:rPr lang="es-ES" sz="2000" b="1" dirty="0">
                <a:solidFill>
                  <a:srgbClr val="C00000"/>
                </a:solidFill>
                <a:latin typeface="Segoe Print" panose="02000600000000000000" pitchFamily="2" charset="0"/>
              </a:rPr>
              <a:t>“con toda humildad y…” </a:t>
            </a:r>
            <a:r>
              <a:rPr lang="es-ES" sz="2000" b="1" dirty="0">
                <a:latin typeface="Segoe Print" panose="02000600000000000000" pitchFamily="2" charset="0"/>
              </a:rPr>
              <a:t>(</a:t>
            </a:r>
            <a:r>
              <a:rPr lang="es-ES" sz="2000" b="1" dirty="0">
                <a:solidFill>
                  <a:srgbClr val="0432FF"/>
                </a:solidFill>
                <a:latin typeface="Segoe Print" panose="02000600000000000000" pitchFamily="2" charset="0"/>
              </a:rPr>
              <a:t>V.2</a:t>
            </a:r>
            <a:r>
              <a:rPr lang="es-ES" sz="2000" b="1" dirty="0">
                <a:latin typeface="Segoe Print" panose="02000600000000000000" pitchFamily="2" charset="0"/>
              </a:rPr>
              <a:t>).</a:t>
            </a:r>
          </a:p>
          <a:p>
            <a:pPr marL="0" indent="0">
              <a:lnSpc>
                <a:spcPct val="100000"/>
              </a:lnSpc>
              <a:buNone/>
            </a:pPr>
            <a:r>
              <a:rPr lang="es-ES" sz="2000" b="1" dirty="0">
                <a:latin typeface="Segoe Print" panose="02000600000000000000" pitchFamily="2" charset="0"/>
              </a:rPr>
              <a:t>a) La mente convertida reconoce que los demás tienen buenas ideas.</a:t>
            </a:r>
          </a:p>
          <a:p>
            <a:pPr marL="0" indent="0">
              <a:lnSpc>
                <a:spcPct val="100000"/>
              </a:lnSpc>
              <a:buNone/>
            </a:pPr>
            <a:r>
              <a:rPr lang="es-ES" sz="2000" b="1" dirty="0">
                <a:latin typeface="Segoe Print" panose="02000600000000000000" pitchFamily="2" charset="0"/>
              </a:rPr>
              <a:t>b) Las Escrituras a menudo advierten a los cristianos de que la humildad puede ser contaminada por pensamientos arrogantes </a:t>
            </a:r>
            <a:r>
              <a:rPr lang="es-ES" sz="2000" b="1" dirty="0" err="1">
                <a:solidFill>
                  <a:srgbClr val="0432FF"/>
                </a:solidFill>
                <a:latin typeface="Segoe Print" panose="02000600000000000000" pitchFamily="2" charset="0"/>
              </a:rPr>
              <a:t>Filip</a:t>
            </a:r>
            <a:r>
              <a:rPr lang="es-ES" sz="2000" b="1" dirty="0">
                <a:solidFill>
                  <a:srgbClr val="0432FF"/>
                </a:solidFill>
                <a:latin typeface="Segoe Print" panose="02000600000000000000" pitchFamily="2" charset="0"/>
              </a:rPr>
              <a:t>. 2:3 </a:t>
            </a:r>
            <a:r>
              <a:rPr lang="es-ES" sz="2000" b="1" dirty="0">
                <a:solidFill>
                  <a:srgbClr val="C00000"/>
                </a:solidFill>
                <a:latin typeface="Segoe Print" panose="02000600000000000000" pitchFamily="2" charset="0"/>
              </a:rPr>
              <a:t>Nada hagáis por egoísmo o por vanagloria, sino que con actitud humilde cada uno de vosotros considere al otro como más importante que a sí mismo,</a:t>
            </a:r>
            <a:r>
              <a:rPr lang="es-ES" sz="2000" b="1" dirty="0">
                <a:latin typeface="Segoe Print" panose="02000600000000000000" pitchFamily="2" charset="0"/>
              </a:rPr>
              <a:t> ; </a:t>
            </a:r>
            <a:r>
              <a:rPr lang="es-ES" sz="2000" b="1" dirty="0" smtClean="0">
                <a:solidFill>
                  <a:srgbClr val="0432FF"/>
                </a:solidFill>
                <a:latin typeface="Segoe Print" panose="02000600000000000000" pitchFamily="2" charset="0"/>
              </a:rPr>
              <a:t>Santiago </a:t>
            </a:r>
            <a:r>
              <a:rPr lang="es-ES" sz="2000" b="1" dirty="0">
                <a:solidFill>
                  <a:srgbClr val="0432FF"/>
                </a:solidFill>
                <a:latin typeface="Segoe Print" panose="02000600000000000000" pitchFamily="2" charset="0"/>
              </a:rPr>
              <a:t>3:14 </a:t>
            </a:r>
            <a:r>
              <a:rPr lang="es-ES" sz="2000" b="1" dirty="0">
                <a:solidFill>
                  <a:srgbClr val="C00000"/>
                </a:solidFill>
                <a:latin typeface="Segoe Print" panose="02000600000000000000" pitchFamily="2" charset="0"/>
              </a:rPr>
              <a:t>Pero si tenéis celos amargos y ambición personal en vuestro corazón, no seáis arrogantes y así mintáis contra la verdad. </a:t>
            </a:r>
            <a:r>
              <a:rPr lang="es-ES" sz="2000" b="1" dirty="0">
                <a:latin typeface="Segoe Print" panose="02000600000000000000" pitchFamily="2" charset="0"/>
              </a:rPr>
              <a:t>Algunas personas permiten que el orgullo forme el lugar de la humildad.</a:t>
            </a:r>
            <a:r>
              <a:rPr lang="es-ES" sz="2000" b="1" dirty="0"/>
              <a:t> </a:t>
            </a:r>
          </a:p>
        </p:txBody>
      </p:sp>
      <p:sp>
        <p:nvSpPr>
          <p:cNvPr id="7" name="CuadroTexto 6">
            <a:extLst>
              <a:ext uri="{FF2B5EF4-FFF2-40B4-BE49-F238E27FC236}">
                <a16:creationId xmlns:a16="http://schemas.microsoft.com/office/drawing/2014/main" xmlns="" id="{BBAB9667-177F-4B42-BD2A-2BDC929BE656}"/>
              </a:ext>
            </a:extLst>
          </p:cNvPr>
          <p:cNvSpPr txBox="1"/>
          <p:nvPr/>
        </p:nvSpPr>
        <p:spPr>
          <a:xfrm>
            <a:off x="3" y="6400803"/>
            <a:ext cx="9143999" cy="461665"/>
          </a:xfrm>
          <a:prstGeom prst="rect">
            <a:avLst/>
          </a:prstGeom>
          <a:solidFill>
            <a:srgbClr val="FFC000">
              <a:alpha val="55000"/>
            </a:srgbClr>
          </a:solidFill>
        </p:spPr>
        <p:txBody>
          <a:bodyPr wrap="square" rtlCol="0">
            <a:spAutoFit/>
          </a:bodyPr>
          <a:lstStyle/>
          <a:p>
            <a:pPr algn="ctr"/>
            <a:r>
              <a:rPr lang="es-ES" sz="2400" dirty="0"/>
              <a:t>MARAVILLOSOS CAMBIOS EN LA NUEVA VIDA</a:t>
            </a:r>
          </a:p>
        </p:txBody>
      </p:sp>
      <p:sp>
        <p:nvSpPr>
          <p:cNvPr id="8" name="Título 1">
            <a:extLst>
              <a:ext uri="{FF2B5EF4-FFF2-40B4-BE49-F238E27FC236}">
                <a16:creationId xmlns:a16="http://schemas.microsoft.com/office/drawing/2014/main" xmlns="" id="{C8E914AB-5FD4-4022-8434-D35D8230713E}"/>
              </a:ext>
            </a:extLst>
          </p:cNvPr>
          <p:cNvSpPr>
            <a:spLocks noGrp="1"/>
          </p:cNvSpPr>
          <p:nvPr>
            <p:ph type="title"/>
          </p:nvPr>
        </p:nvSpPr>
        <p:spPr>
          <a:xfrm>
            <a:off x="-1" y="3"/>
            <a:ext cx="9144000" cy="530753"/>
          </a:xfrm>
          <a:solidFill>
            <a:srgbClr val="FFC000">
              <a:alpha val="55000"/>
            </a:srgbClr>
          </a:solidFill>
        </p:spPr>
        <p:txBody>
          <a:bodyPr>
            <a:normAutofit/>
          </a:bodyPr>
          <a:lstStyle/>
          <a:p>
            <a:pPr algn="ctr">
              <a:lnSpc>
                <a:spcPct val="100000"/>
              </a:lnSpc>
            </a:pPr>
            <a:r>
              <a:rPr lang="es-ES" sz="2000" b="1" dirty="0">
                <a:latin typeface="Segoe Print" panose="02000600000000000000" pitchFamily="2" charset="0"/>
              </a:rPr>
              <a:t>I. LA VERDADERA CONVERSION CAMBIA LAS ACTITUDES</a:t>
            </a:r>
            <a:endParaRPr lang="es-ES" sz="1951" b="1" dirty="0">
              <a:latin typeface="Segoe Print" panose="02000600000000000000" pitchFamily="2" charset="0"/>
            </a:endParaRPr>
          </a:p>
        </p:txBody>
      </p:sp>
    </p:spTree>
    <p:extLst>
      <p:ext uri="{BB962C8B-B14F-4D97-AF65-F5344CB8AC3E}">
        <p14:creationId xmlns:p14="http://schemas.microsoft.com/office/powerpoint/2010/main" val="14999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D062991A-DC18-4D63-BA65-5AB52ABC2FD1}"/>
              </a:ext>
            </a:extLst>
          </p:cNvPr>
          <p:cNvSpPr>
            <a:spLocks noGrp="1"/>
          </p:cNvSpPr>
          <p:nvPr>
            <p:ph idx="1"/>
          </p:nvPr>
        </p:nvSpPr>
        <p:spPr>
          <a:xfrm>
            <a:off x="289932" y="768430"/>
            <a:ext cx="8519533" cy="5322704"/>
          </a:xfrm>
        </p:spPr>
        <p:txBody>
          <a:bodyPr>
            <a:noAutofit/>
          </a:bodyPr>
          <a:lstStyle/>
          <a:p>
            <a:pPr marL="0" indent="0">
              <a:buNone/>
            </a:pPr>
            <a:r>
              <a:rPr lang="es-ES" sz="2400" b="1" dirty="0">
                <a:latin typeface="Segoe Print" panose="02000600000000000000" pitchFamily="2" charset="0"/>
              </a:rPr>
              <a:t>2. El cristiano ha de tener </a:t>
            </a:r>
            <a:r>
              <a:rPr lang="es-ES" sz="2400" b="1" dirty="0">
                <a:solidFill>
                  <a:srgbClr val="C00000"/>
                </a:solidFill>
                <a:latin typeface="Segoe Print" panose="02000600000000000000" pitchFamily="2" charset="0"/>
              </a:rPr>
              <a:t>“mansedumbre” </a:t>
            </a:r>
            <a:r>
              <a:rPr lang="es-ES" sz="2400" b="1" dirty="0">
                <a:latin typeface="Segoe Print" panose="02000600000000000000" pitchFamily="2" charset="0"/>
              </a:rPr>
              <a:t>(</a:t>
            </a:r>
            <a:r>
              <a:rPr lang="es-ES" sz="2400" b="1" dirty="0">
                <a:solidFill>
                  <a:srgbClr val="0432FF"/>
                </a:solidFill>
                <a:latin typeface="Segoe Print" panose="02000600000000000000" pitchFamily="2" charset="0"/>
              </a:rPr>
              <a:t>V.2b</a:t>
            </a:r>
            <a:r>
              <a:rPr lang="es-ES" sz="2400" b="1" dirty="0">
                <a:latin typeface="Segoe Print" panose="02000600000000000000" pitchFamily="2" charset="0"/>
              </a:rPr>
              <a:t>).</a:t>
            </a:r>
          </a:p>
          <a:p>
            <a:pPr marL="0" indent="0">
              <a:buNone/>
            </a:pPr>
            <a:r>
              <a:rPr lang="es-ES" sz="2400" b="1" dirty="0">
                <a:latin typeface="Segoe Print" panose="02000600000000000000" pitchFamily="2" charset="0"/>
              </a:rPr>
              <a:t>a) Esta actitud es </a:t>
            </a:r>
            <a:r>
              <a:rPr lang="es-ES" sz="2400" b="1" u="sng" dirty="0">
                <a:latin typeface="Segoe Print" panose="02000600000000000000" pitchFamily="2" charset="0"/>
              </a:rPr>
              <a:t>el resultado de la humildad.</a:t>
            </a:r>
          </a:p>
          <a:p>
            <a:pPr marL="0" indent="0">
              <a:buNone/>
            </a:pPr>
            <a:r>
              <a:rPr lang="es-ES" sz="2400" b="1" dirty="0">
                <a:latin typeface="Segoe Print" panose="02000600000000000000" pitchFamily="2" charset="0"/>
              </a:rPr>
              <a:t>b) Esta actitud hace que uno sea bondadoso, cooperador, servicial, considerado y agradable. La mansedumbre incluye ser sensible a los sentimientos de otra persona </a:t>
            </a:r>
            <a:r>
              <a:rPr lang="es-ES" sz="2400" b="1" dirty="0">
                <a:solidFill>
                  <a:srgbClr val="0432FF"/>
                </a:solidFill>
                <a:latin typeface="Segoe Print" panose="02000600000000000000" pitchFamily="2" charset="0"/>
              </a:rPr>
              <a:t>Lucas 6:35 </a:t>
            </a:r>
            <a:r>
              <a:rPr lang="es-ES" sz="2400" b="1" dirty="0">
                <a:solidFill>
                  <a:srgbClr val="C00000"/>
                </a:solidFill>
                <a:latin typeface="Segoe Print" panose="02000600000000000000" pitchFamily="2" charset="0"/>
              </a:rPr>
              <a:t>Antes bien, amad a vuestros enemigos, y haced bien, y prestad no esperando nada a cambio, y vuestra recompensa será grande, y seréis hijos del Altísimo; porque El es bondadoso para con los ingratos y perversos.</a:t>
            </a:r>
            <a:r>
              <a:rPr lang="es-ES" sz="2400" b="1" dirty="0">
                <a:latin typeface="Segoe Print" panose="02000600000000000000" pitchFamily="2" charset="0"/>
              </a:rPr>
              <a:t> ; </a:t>
            </a:r>
            <a:r>
              <a:rPr lang="es-ES" sz="2400" b="1" dirty="0" err="1">
                <a:solidFill>
                  <a:srgbClr val="0432FF"/>
                </a:solidFill>
                <a:latin typeface="Segoe Print" panose="02000600000000000000" pitchFamily="2" charset="0"/>
              </a:rPr>
              <a:t>Rom</a:t>
            </a:r>
            <a:r>
              <a:rPr lang="es-ES" sz="2400" b="1" dirty="0">
                <a:solidFill>
                  <a:srgbClr val="0432FF"/>
                </a:solidFill>
                <a:latin typeface="Segoe Print" panose="02000600000000000000" pitchFamily="2" charset="0"/>
              </a:rPr>
              <a:t>. 12:10</a:t>
            </a:r>
            <a:r>
              <a:rPr lang="es-ES" sz="2400" b="1" dirty="0">
                <a:latin typeface="Segoe Print" panose="02000600000000000000" pitchFamily="2" charset="0"/>
              </a:rPr>
              <a:t> </a:t>
            </a:r>
            <a:r>
              <a:rPr lang="es-ES" sz="2400" b="1" dirty="0">
                <a:solidFill>
                  <a:srgbClr val="C00000"/>
                </a:solidFill>
                <a:latin typeface="Segoe Print" panose="02000600000000000000" pitchFamily="2" charset="0"/>
              </a:rPr>
              <a:t>Sed afectuosos unos con otros con amor fraternal; con honra, daos preferencia unos a otros</a:t>
            </a:r>
            <a:r>
              <a:rPr lang="es-ES" sz="2400" b="1" dirty="0">
                <a:latin typeface="Segoe Print" panose="02000600000000000000" pitchFamily="2" charset="0"/>
              </a:rPr>
              <a:t>; </a:t>
            </a:r>
            <a:r>
              <a:rPr lang="es-ES" sz="2400" b="1" dirty="0" err="1">
                <a:solidFill>
                  <a:srgbClr val="0432FF"/>
                </a:solidFill>
                <a:latin typeface="Segoe Print" panose="02000600000000000000" pitchFamily="2" charset="0"/>
              </a:rPr>
              <a:t>Colos</a:t>
            </a:r>
            <a:r>
              <a:rPr lang="es-ES" sz="2400" b="1" dirty="0">
                <a:solidFill>
                  <a:srgbClr val="0432FF"/>
                </a:solidFill>
                <a:latin typeface="Segoe Print" panose="02000600000000000000" pitchFamily="2" charset="0"/>
              </a:rPr>
              <a:t>. 3:12 </a:t>
            </a:r>
            <a:r>
              <a:rPr lang="es-ES" sz="2400" b="1" dirty="0">
                <a:solidFill>
                  <a:srgbClr val="C00000"/>
                </a:solidFill>
                <a:latin typeface="Segoe Print" panose="02000600000000000000" pitchFamily="2" charset="0"/>
              </a:rPr>
              <a:t>Entonces, como escogidos de Dios, santos y amados, revestíos de tierna compasión, bondad, humildad, mansedumbre y paciencia;</a:t>
            </a:r>
          </a:p>
        </p:txBody>
      </p:sp>
      <p:sp>
        <p:nvSpPr>
          <p:cNvPr id="7" name="CuadroTexto 6">
            <a:extLst>
              <a:ext uri="{FF2B5EF4-FFF2-40B4-BE49-F238E27FC236}">
                <a16:creationId xmlns:a16="http://schemas.microsoft.com/office/drawing/2014/main" xmlns="" id="{BBAB9667-177F-4B42-BD2A-2BDC929BE656}"/>
              </a:ext>
            </a:extLst>
          </p:cNvPr>
          <p:cNvSpPr txBox="1"/>
          <p:nvPr/>
        </p:nvSpPr>
        <p:spPr>
          <a:xfrm>
            <a:off x="3" y="6400803"/>
            <a:ext cx="9143999" cy="461665"/>
          </a:xfrm>
          <a:prstGeom prst="rect">
            <a:avLst/>
          </a:prstGeom>
          <a:solidFill>
            <a:srgbClr val="FFC000">
              <a:alpha val="55000"/>
            </a:srgbClr>
          </a:solidFill>
        </p:spPr>
        <p:txBody>
          <a:bodyPr wrap="square" rtlCol="0">
            <a:spAutoFit/>
          </a:bodyPr>
          <a:lstStyle/>
          <a:p>
            <a:pPr algn="ctr"/>
            <a:r>
              <a:rPr lang="es-ES" sz="2400" dirty="0"/>
              <a:t>MARAVILLOSOS CAMBIOS EN LA NUEVA VIDA</a:t>
            </a:r>
          </a:p>
        </p:txBody>
      </p:sp>
      <p:sp>
        <p:nvSpPr>
          <p:cNvPr id="8" name="Título 1">
            <a:extLst>
              <a:ext uri="{FF2B5EF4-FFF2-40B4-BE49-F238E27FC236}">
                <a16:creationId xmlns:a16="http://schemas.microsoft.com/office/drawing/2014/main" xmlns="" id="{C8E914AB-5FD4-4022-8434-D35D8230713E}"/>
              </a:ext>
            </a:extLst>
          </p:cNvPr>
          <p:cNvSpPr>
            <a:spLocks noGrp="1"/>
          </p:cNvSpPr>
          <p:nvPr>
            <p:ph type="title"/>
          </p:nvPr>
        </p:nvSpPr>
        <p:spPr>
          <a:xfrm>
            <a:off x="-1" y="3"/>
            <a:ext cx="9144000" cy="530753"/>
          </a:xfrm>
          <a:solidFill>
            <a:srgbClr val="FFC000">
              <a:alpha val="55000"/>
            </a:srgbClr>
          </a:solidFill>
        </p:spPr>
        <p:txBody>
          <a:bodyPr>
            <a:normAutofit/>
          </a:bodyPr>
          <a:lstStyle/>
          <a:p>
            <a:pPr algn="ctr">
              <a:lnSpc>
                <a:spcPct val="100000"/>
              </a:lnSpc>
            </a:pPr>
            <a:r>
              <a:rPr lang="es-ES" sz="2000" b="1" dirty="0">
                <a:latin typeface="Segoe Print" panose="02000600000000000000" pitchFamily="2" charset="0"/>
              </a:rPr>
              <a:t>I. LA VERDADERA CONVERSION CAMBIA LAS ACTITUDES</a:t>
            </a:r>
            <a:endParaRPr lang="es-ES" sz="1951" b="1" dirty="0">
              <a:latin typeface="Segoe Print" panose="02000600000000000000" pitchFamily="2" charset="0"/>
            </a:endParaRPr>
          </a:p>
        </p:txBody>
      </p:sp>
    </p:spTree>
    <p:extLst>
      <p:ext uri="{BB962C8B-B14F-4D97-AF65-F5344CB8AC3E}">
        <p14:creationId xmlns:p14="http://schemas.microsoft.com/office/powerpoint/2010/main" val="410697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D062991A-DC18-4D63-BA65-5AB52ABC2FD1}"/>
              </a:ext>
            </a:extLst>
          </p:cNvPr>
          <p:cNvSpPr>
            <a:spLocks noGrp="1"/>
          </p:cNvSpPr>
          <p:nvPr>
            <p:ph idx="1"/>
          </p:nvPr>
        </p:nvSpPr>
        <p:spPr>
          <a:xfrm>
            <a:off x="267629" y="735980"/>
            <a:ext cx="8631043" cy="5664823"/>
          </a:xfrm>
        </p:spPr>
        <p:txBody>
          <a:bodyPr>
            <a:noAutofit/>
          </a:bodyPr>
          <a:lstStyle/>
          <a:p>
            <a:pPr marL="0" indent="0">
              <a:lnSpc>
                <a:spcPct val="100000"/>
              </a:lnSpc>
              <a:buNone/>
            </a:pPr>
            <a:r>
              <a:rPr lang="es-ES" sz="2000" b="1" dirty="0">
                <a:latin typeface="Segoe Print" panose="02000600000000000000" pitchFamily="2" charset="0"/>
              </a:rPr>
              <a:t>3. El cristiano ha de tener </a:t>
            </a:r>
            <a:r>
              <a:rPr lang="es-ES" sz="2000" b="1" dirty="0">
                <a:solidFill>
                  <a:srgbClr val="C00000"/>
                </a:solidFill>
                <a:latin typeface="Segoe Print" panose="02000600000000000000" pitchFamily="2" charset="0"/>
              </a:rPr>
              <a:t>“paciencia”</a:t>
            </a:r>
            <a:r>
              <a:rPr lang="es-ES" sz="2000" b="1" dirty="0">
                <a:latin typeface="Segoe Print" panose="02000600000000000000" pitchFamily="2" charset="0"/>
              </a:rPr>
              <a:t> (</a:t>
            </a:r>
            <a:r>
              <a:rPr lang="es-ES" sz="2000" b="1" dirty="0">
                <a:solidFill>
                  <a:srgbClr val="0432FF"/>
                </a:solidFill>
                <a:latin typeface="Segoe Print" panose="02000600000000000000" pitchFamily="2" charset="0"/>
              </a:rPr>
              <a:t>V.2c</a:t>
            </a:r>
            <a:r>
              <a:rPr lang="es-ES" sz="2000" b="1" dirty="0">
                <a:latin typeface="Segoe Print" panose="02000600000000000000" pitchFamily="2" charset="0"/>
              </a:rPr>
              <a:t>).</a:t>
            </a:r>
          </a:p>
          <a:p>
            <a:pPr marL="0" indent="0">
              <a:lnSpc>
                <a:spcPct val="100000"/>
              </a:lnSpc>
              <a:buNone/>
            </a:pPr>
            <a:r>
              <a:rPr lang="es-ES" sz="2000" b="1" dirty="0">
                <a:latin typeface="Segoe Print" panose="02000600000000000000" pitchFamily="2" charset="0"/>
              </a:rPr>
              <a:t>a) Otras versiones se utiliza la expresión “largura de sufrimiento”.</a:t>
            </a:r>
          </a:p>
          <a:p>
            <a:pPr marL="0" indent="0">
              <a:lnSpc>
                <a:spcPct val="100000"/>
              </a:lnSpc>
              <a:buNone/>
            </a:pPr>
            <a:r>
              <a:rPr lang="es-ES" sz="2000" b="1" dirty="0">
                <a:latin typeface="Segoe Print" panose="02000600000000000000" pitchFamily="2" charset="0"/>
              </a:rPr>
              <a:t>b) La vida cristiana no es una vida fácil; muchos problemas y desánimos pueden venir. Pero el Señor dará la salida.</a:t>
            </a:r>
          </a:p>
          <a:p>
            <a:pPr marL="0" indent="0">
              <a:lnSpc>
                <a:spcPct val="100000"/>
              </a:lnSpc>
              <a:buNone/>
            </a:pPr>
            <a:r>
              <a:rPr lang="es-ES" sz="2000" b="1" dirty="0">
                <a:latin typeface="Segoe Print" panose="02000600000000000000" pitchFamily="2" charset="0"/>
              </a:rPr>
              <a:t>F. ¡Un “ajuste de actitudes” de tal naturaleza, le permite al cristiano hallar gran paz! </a:t>
            </a:r>
            <a:r>
              <a:rPr lang="es-ES" sz="2000" b="1" dirty="0" err="1">
                <a:solidFill>
                  <a:srgbClr val="0432FF"/>
                </a:solidFill>
                <a:latin typeface="Segoe Print" panose="02000600000000000000" pitchFamily="2" charset="0"/>
              </a:rPr>
              <a:t>Filip</a:t>
            </a:r>
            <a:r>
              <a:rPr lang="es-ES" sz="2000" b="1" dirty="0">
                <a:solidFill>
                  <a:srgbClr val="0432FF"/>
                </a:solidFill>
                <a:latin typeface="Segoe Print" panose="02000600000000000000" pitchFamily="2" charset="0"/>
              </a:rPr>
              <a:t>. 4:4 </a:t>
            </a:r>
            <a:r>
              <a:rPr lang="es-ES" sz="2000" b="1" dirty="0">
                <a:solidFill>
                  <a:srgbClr val="C00000"/>
                </a:solidFill>
                <a:latin typeface="Segoe Print" panose="02000600000000000000" pitchFamily="2" charset="0"/>
              </a:rPr>
              <a:t>Regocijaos en el Señor siempre. Otra vez lo diré: ¡Regocijaos! </a:t>
            </a:r>
            <a:r>
              <a:rPr lang="es-ES" sz="2000" b="1" dirty="0">
                <a:solidFill>
                  <a:srgbClr val="0432FF"/>
                </a:solidFill>
                <a:latin typeface="Segoe Print" panose="02000600000000000000" pitchFamily="2" charset="0"/>
              </a:rPr>
              <a:t>5</a:t>
            </a:r>
            <a:r>
              <a:rPr lang="es-ES" sz="2000" b="1" dirty="0">
                <a:solidFill>
                  <a:srgbClr val="C00000"/>
                </a:solidFill>
                <a:latin typeface="Segoe Print" panose="02000600000000000000" pitchFamily="2" charset="0"/>
              </a:rPr>
              <a:t>  Vuestra bondad sea conocida de todos los hombres. El Señor está cerca. 6  Por nada estéis afanosos; antes bien, en todo, mediante oración y súplica con acción de gracias, sean dadas a conocer vuestras peticiones delante de Dios. </a:t>
            </a:r>
            <a:r>
              <a:rPr lang="es-ES" sz="2000" b="1" dirty="0">
                <a:solidFill>
                  <a:srgbClr val="0432FF"/>
                </a:solidFill>
                <a:latin typeface="Segoe Print" panose="02000600000000000000" pitchFamily="2" charset="0"/>
              </a:rPr>
              <a:t>7</a:t>
            </a:r>
            <a:r>
              <a:rPr lang="es-ES" sz="2000" b="1" dirty="0">
                <a:solidFill>
                  <a:srgbClr val="C00000"/>
                </a:solidFill>
                <a:latin typeface="Segoe Print" panose="02000600000000000000" pitchFamily="2" charset="0"/>
              </a:rPr>
              <a:t>  Y la paz de Dios, que sobrepasa todo entendimiento, guardará vuestros corazones y vuestras mentes en Cristo Jesús. </a:t>
            </a:r>
            <a:r>
              <a:rPr lang="es-ES" sz="2000" b="1" dirty="0">
                <a:solidFill>
                  <a:srgbClr val="0432FF"/>
                </a:solidFill>
                <a:latin typeface="Segoe Print" panose="02000600000000000000" pitchFamily="2" charset="0"/>
              </a:rPr>
              <a:t>8</a:t>
            </a:r>
            <a:r>
              <a:rPr lang="es-ES" sz="2000" b="1" dirty="0">
                <a:solidFill>
                  <a:srgbClr val="C00000"/>
                </a:solidFill>
                <a:latin typeface="Segoe Print" panose="02000600000000000000" pitchFamily="2" charset="0"/>
              </a:rPr>
              <a:t>  Por lo demás, hermanos, todo lo que es verdadero, todo lo digno, todo lo justo, todo lo puro, todo lo amable, todo lo honorable, si hay alguna virtud o algo que merece elogio, en esto meditad.</a:t>
            </a:r>
          </a:p>
        </p:txBody>
      </p:sp>
      <p:sp>
        <p:nvSpPr>
          <p:cNvPr id="6" name="CuadroTexto 5">
            <a:extLst>
              <a:ext uri="{FF2B5EF4-FFF2-40B4-BE49-F238E27FC236}">
                <a16:creationId xmlns:a16="http://schemas.microsoft.com/office/drawing/2014/main" xmlns="" id="{BBAB9667-177F-4B42-BD2A-2BDC929BE656}"/>
              </a:ext>
            </a:extLst>
          </p:cNvPr>
          <p:cNvSpPr txBox="1"/>
          <p:nvPr/>
        </p:nvSpPr>
        <p:spPr>
          <a:xfrm>
            <a:off x="3" y="6400803"/>
            <a:ext cx="9143999" cy="461665"/>
          </a:xfrm>
          <a:prstGeom prst="rect">
            <a:avLst/>
          </a:prstGeom>
          <a:solidFill>
            <a:srgbClr val="FFC000">
              <a:alpha val="55000"/>
            </a:srgbClr>
          </a:solidFill>
        </p:spPr>
        <p:txBody>
          <a:bodyPr wrap="square" rtlCol="0">
            <a:spAutoFit/>
          </a:bodyPr>
          <a:lstStyle/>
          <a:p>
            <a:pPr algn="ctr"/>
            <a:r>
              <a:rPr lang="es-ES" sz="2400" dirty="0"/>
              <a:t>MARAVILLOSOS CAMBIOS EN LA NUEVA VIDA</a:t>
            </a:r>
          </a:p>
        </p:txBody>
      </p:sp>
      <p:sp>
        <p:nvSpPr>
          <p:cNvPr id="7" name="Título 1">
            <a:extLst>
              <a:ext uri="{FF2B5EF4-FFF2-40B4-BE49-F238E27FC236}">
                <a16:creationId xmlns:a16="http://schemas.microsoft.com/office/drawing/2014/main" xmlns="" id="{C8E914AB-5FD4-4022-8434-D35D8230713E}"/>
              </a:ext>
            </a:extLst>
          </p:cNvPr>
          <p:cNvSpPr>
            <a:spLocks noGrp="1"/>
          </p:cNvSpPr>
          <p:nvPr>
            <p:ph type="title"/>
          </p:nvPr>
        </p:nvSpPr>
        <p:spPr>
          <a:xfrm>
            <a:off x="-1" y="3"/>
            <a:ext cx="9144000" cy="530753"/>
          </a:xfrm>
          <a:solidFill>
            <a:srgbClr val="FFC000">
              <a:alpha val="55000"/>
            </a:srgbClr>
          </a:solidFill>
        </p:spPr>
        <p:txBody>
          <a:bodyPr>
            <a:normAutofit/>
          </a:bodyPr>
          <a:lstStyle/>
          <a:p>
            <a:pPr algn="ctr">
              <a:lnSpc>
                <a:spcPct val="100000"/>
              </a:lnSpc>
            </a:pPr>
            <a:r>
              <a:rPr lang="es-ES" sz="2000" b="1" dirty="0">
                <a:latin typeface="Segoe Print" panose="02000600000000000000" pitchFamily="2" charset="0"/>
              </a:rPr>
              <a:t>I. LA VERDADERA CONVERSION CAMBIA LAS ACTITUDES</a:t>
            </a:r>
            <a:endParaRPr lang="es-ES" sz="1951" b="1" dirty="0">
              <a:latin typeface="Segoe Print" panose="02000600000000000000" pitchFamily="2" charset="0"/>
            </a:endParaRPr>
          </a:p>
        </p:txBody>
      </p:sp>
    </p:spTree>
    <p:extLst>
      <p:ext uri="{BB962C8B-B14F-4D97-AF65-F5344CB8AC3E}">
        <p14:creationId xmlns:p14="http://schemas.microsoft.com/office/powerpoint/2010/main" val="279186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D062991A-DC18-4D63-BA65-5AB52ABC2FD1}"/>
              </a:ext>
            </a:extLst>
          </p:cNvPr>
          <p:cNvSpPr>
            <a:spLocks noGrp="1"/>
          </p:cNvSpPr>
          <p:nvPr>
            <p:ph idx="1"/>
          </p:nvPr>
        </p:nvSpPr>
        <p:spPr>
          <a:xfrm>
            <a:off x="312236" y="870517"/>
            <a:ext cx="8541835" cy="4897234"/>
          </a:xfrm>
        </p:spPr>
        <p:txBody>
          <a:bodyPr>
            <a:noAutofit/>
          </a:bodyPr>
          <a:lstStyle/>
          <a:p>
            <a:pPr marL="0" indent="0">
              <a:lnSpc>
                <a:spcPct val="100000"/>
              </a:lnSpc>
              <a:buNone/>
            </a:pPr>
            <a:r>
              <a:rPr lang="es-ES" sz="2000" b="1" dirty="0">
                <a:latin typeface="Segoe Print" panose="02000600000000000000" pitchFamily="2" charset="0"/>
              </a:rPr>
              <a:t>A. Antes de la conversión el amor era para uno mismo, es decir, satisfacer los gustos personales. Después de la conversión, el centro de atención cambia drásticamente. ¡El objeto del amor no es en uno mismo, sino en los demás!.</a:t>
            </a:r>
          </a:p>
          <a:p>
            <a:pPr marL="0" indent="0">
              <a:lnSpc>
                <a:spcPct val="100000"/>
              </a:lnSpc>
              <a:buNone/>
            </a:pPr>
            <a:r>
              <a:rPr lang="es-ES" sz="2000" b="1" dirty="0">
                <a:latin typeface="Segoe Print" panose="02000600000000000000" pitchFamily="2" charset="0"/>
              </a:rPr>
              <a:t>1. El cristiano descubre que se ha negado a sí mismo, ha perdido su propia vida, y a sido crucificado </a:t>
            </a:r>
            <a:r>
              <a:rPr lang="es-ES" sz="2000" b="1" dirty="0" smtClean="0">
                <a:solidFill>
                  <a:srgbClr val="0432FF"/>
                </a:solidFill>
                <a:latin typeface="Segoe Print" panose="02000600000000000000" pitchFamily="2" charset="0"/>
              </a:rPr>
              <a:t>Mateo </a:t>
            </a:r>
            <a:r>
              <a:rPr lang="es-ES" sz="2000" b="1" dirty="0">
                <a:solidFill>
                  <a:srgbClr val="0432FF"/>
                </a:solidFill>
                <a:latin typeface="Segoe Print" panose="02000600000000000000" pitchFamily="2" charset="0"/>
              </a:rPr>
              <a:t>16:24 </a:t>
            </a:r>
            <a:r>
              <a:rPr lang="es-ES" sz="2000" b="1" dirty="0">
                <a:solidFill>
                  <a:srgbClr val="C00000"/>
                </a:solidFill>
                <a:latin typeface="Segoe Print" panose="02000600000000000000" pitchFamily="2" charset="0"/>
              </a:rPr>
              <a:t>Entonces Jesús dijo a sus discípulos: Si alguno quiere venir en pos de mí, niéguese a sí mismo, tome su cruz y sígame. </a:t>
            </a:r>
          </a:p>
          <a:p>
            <a:pPr marL="0" indent="0">
              <a:lnSpc>
                <a:spcPct val="100000"/>
              </a:lnSpc>
              <a:buNone/>
            </a:pPr>
            <a:r>
              <a:rPr lang="es-ES" sz="2000" b="1" dirty="0">
                <a:latin typeface="Segoe Print" panose="02000600000000000000" pitchFamily="2" charset="0"/>
              </a:rPr>
              <a:t>B. Este es el amor convertido que asombra al mundo.</a:t>
            </a:r>
          </a:p>
          <a:p>
            <a:pPr marL="0" indent="0">
              <a:lnSpc>
                <a:spcPct val="100000"/>
              </a:lnSpc>
              <a:buNone/>
            </a:pPr>
            <a:r>
              <a:rPr lang="es-ES" sz="2000" b="1" dirty="0">
                <a:latin typeface="Segoe Print" panose="02000600000000000000" pitchFamily="2" charset="0"/>
              </a:rPr>
              <a:t>C. </a:t>
            </a:r>
            <a:r>
              <a:rPr lang="es-ES" sz="2000" b="1" dirty="0">
                <a:solidFill>
                  <a:srgbClr val="0432FF"/>
                </a:solidFill>
                <a:latin typeface="Segoe Print" panose="02000600000000000000" pitchFamily="2" charset="0"/>
              </a:rPr>
              <a:t>Efesios 4:31 </a:t>
            </a:r>
            <a:r>
              <a:rPr lang="es-ES" sz="2000" b="1" dirty="0">
                <a:solidFill>
                  <a:srgbClr val="C00000"/>
                </a:solidFill>
                <a:latin typeface="Segoe Print" panose="02000600000000000000" pitchFamily="2" charset="0"/>
              </a:rPr>
              <a:t>Sea quitada de vosotros toda amargura, enojo, ira, gritos, maledicencia, así como toda malicia</a:t>
            </a:r>
            <a:r>
              <a:rPr lang="es-ES" sz="2000" b="1" dirty="0">
                <a:latin typeface="Segoe Print" panose="02000600000000000000" pitchFamily="2" charset="0"/>
              </a:rPr>
              <a:t>.; </a:t>
            </a:r>
            <a:r>
              <a:rPr lang="es-ES" sz="2000" b="1" dirty="0">
                <a:solidFill>
                  <a:srgbClr val="0432FF"/>
                </a:solidFill>
                <a:latin typeface="Segoe Print" panose="02000600000000000000" pitchFamily="2" charset="0"/>
              </a:rPr>
              <a:t>5:2</a:t>
            </a:r>
            <a:r>
              <a:rPr lang="es-ES" sz="2000" b="1" dirty="0">
                <a:latin typeface="Segoe Print" panose="02000600000000000000" pitchFamily="2" charset="0"/>
              </a:rPr>
              <a:t> </a:t>
            </a:r>
            <a:r>
              <a:rPr lang="es-ES" sz="2000" b="1" dirty="0">
                <a:solidFill>
                  <a:srgbClr val="C00000"/>
                </a:solidFill>
                <a:latin typeface="Segoe Print" panose="02000600000000000000" pitchFamily="2" charset="0"/>
              </a:rPr>
              <a:t>y andad en amor, así como también Cristo os amó y se dio a sí mismo por nosotros, ofrenda y sacrificio a Dios, como fragante aroma.</a:t>
            </a:r>
            <a:r>
              <a:rPr lang="es-ES" sz="2000" b="1" dirty="0">
                <a:latin typeface="Segoe Print" panose="02000600000000000000" pitchFamily="2" charset="0"/>
              </a:rPr>
              <a:t> , describe el amor bíblico. </a:t>
            </a:r>
          </a:p>
        </p:txBody>
      </p:sp>
      <p:sp>
        <p:nvSpPr>
          <p:cNvPr id="6" name="CuadroTexto 5">
            <a:extLst>
              <a:ext uri="{FF2B5EF4-FFF2-40B4-BE49-F238E27FC236}">
                <a16:creationId xmlns:a16="http://schemas.microsoft.com/office/drawing/2014/main" xmlns="" id="{BBAB9667-177F-4B42-BD2A-2BDC929BE656}"/>
              </a:ext>
            </a:extLst>
          </p:cNvPr>
          <p:cNvSpPr txBox="1"/>
          <p:nvPr/>
        </p:nvSpPr>
        <p:spPr>
          <a:xfrm>
            <a:off x="3" y="6400803"/>
            <a:ext cx="9143999" cy="461665"/>
          </a:xfrm>
          <a:prstGeom prst="rect">
            <a:avLst/>
          </a:prstGeom>
          <a:solidFill>
            <a:srgbClr val="FFC000">
              <a:alpha val="55000"/>
            </a:srgbClr>
          </a:solidFill>
        </p:spPr>
        <p:txBody>
          <a:bodyPr wrap="square" rtlCol="0">
            <a:spAutoFit/>
          </a:bodyPr>
          <a:lstStyle/>
          <a:p>
            <a:pPr algn="ctr"/>
            <a:r>
              <a:rPr lang="es-ES" sz="2400" dirty="0"/>
              <a:t>MARAVILLOSOS CAMBIOS EN LA NUEVA VIDA</a:t>
            </a:r>
          </a:p>
        </p:txBody>
      </p:sp>
      <p:sp>
        <p:nvSpPr>
          <p:cNvPr id="7" name="Título 1">
            <a:extLst>
              <a:ext uri="{FF2B5EF4-FFF2-40B4-BE49-F238E27FC236}">
                <a16:creationId xmlns:a16="http://schemas.microsoft.com/office/drawing/2014/main" xmlns="" id="{C8E914AB-5FD4-4022-8434-D35D8230713E}"/>
              </a:ext>
            </a:extLst>
          </p:cNvPr>
          <p:cNvSpPr>
            <a:spLocks noGrp="1"/>
          </p:cNvSpPr>
          <p:nvPr>
            <p:ph type="title"/>
          </p:nvPr>
        </p:nvSpPr>
        <p:spPr>
          <a:xfrm>
            <a:off x="-1" y="3"/>
            <a:ext cx="9144000" cy="530753"/>
          </a:xfrm>
          <a:solidFill>
            <a:srgbClr val="FFC000">
              <a:alpha val="55000"/>
            </a:srgbClr>
          </a:solidFill>
        </p:spPr>
        <p:txBody>
          <a:bodyPr>
            <a:normAutofit fontScale="90000"/>
          </a:bodyPr>
          <a:lstStyle/>
          <a:p>
            <a:pPr algn="ctr">
              <a:lnSpc>
                <a:spcPct val="100000"/>
              </a:lnSpc>
            </a:pPr>
            <a:r>
              <a:rPr lang="es-ES" sz="2000" b="1" dirty="0">
                <a:latin typeface="Segoe Print" panose="02000600000000000000" pitchFamily="2" charset="0"/>
              </a:rPr>
              <a:t>II. LA VERDADERA CONVERSION APUNTA A UN AMOR CONSAGRADO. </a:t>
            </a:r>
            <a:endParaRPr lang="es-ES" sz="1951" b="1" dirty="0">
              <a:latin typeface="Segoe Print" panose="02000600000000000000" pitchFamily="2" charset="0"/>
            </a:endParaRPr>
          </a:p>
        </p:txBody>
      </p:sp>
    </p:spTree>
    <p:extLst>
      <p:ext uri="{BB962C8B-B14F-4D97-AF65-F5344CB8AC3E}">
        <p14:creationId xmlns:p14="http://schemas.microsoft.com/office/powerpoint/2010/main" val="18058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8EB62BE-E1A5-4724-8475-5767FDB7E0A3}">
  <we:reference id="wa200000113" version="1.0.0.0" store="es-ES" storeType="OMEX"/>
  <we:alternateReferences>
    <we:reference id="wa200000113" version="1.0.0.0" store="WA20000011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645</TotalTime>
  <Words>2109</Words>
  <Application>Microsoft Macintosh PowerPoint</Application>
  <PresentationFormat>Presentación en pantalla (4:3)</PresentationFormat>
  <Paragraphs>98</Paragraphs>
  <Slides>14</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14</vt:i4>
      </vt:variant>
    </vt:vector>
  </HeadingPairs>
  <TitlesOfParts>
    <vt:vector size="20" baseType="lpstr">
      <vt:lpstr>Calibri</vt:lpstr>
      <vt:lpstr>Calibri Light</vt:lpstr>
      <vt:lpstr>Segoe Print</vt:lpstr>
      <vt:lpstr>Segoe Script</vt:lpstr>
      <vt:lpstr>Arial</vt:lpstr>
      <vt:lpstr>Tema de Office</vt:lpstr>
      <vt:lpstr>Presentación de PowerPoint</vt:lpstr>
      <vt:lpstr>INTRODUCCION: </vt:lpstr>
      <vt:lpstr>Presentación de PowerPoint</vt:lpstr>
      <vt:lpstr>I. LA VERDADERA CONVERSION CAMBIA LAS ACTITUDES</vt:lpstr>
      <vt:lpstr>I. LA VERDADERA CONVERSION CAMBIA LAS ACTITUDES</vt:lpstr>
      <vt:lpstr>I. LA VERDADERA CONVERSION CAMBIA LAS ACTITUDES</vt:lpstr>
      <vt:lpstr>I. LA VERDADERA CONVERSION CAMBIA LAS ACTITUDES</vt:lpstr>
      <vt:lpstr>I. LA VERDADERA CONVERSION CAMBIA LAS ACTITUDES</vt:lpstr>
      <vt:lpstr>II. LA VERDADERA CONVERSION APUNTA A UN AMOR CONSAGRADO. </vt:lpstr>
      <vt:lpstr>III. LA VERDADERA CONVERSIÓN APUNTA A TENER AMBICIONES ESPIRITUALES. </vt:lpstr>
      <vt:lpstr>III. LA VERDADERA CONVERSIÓN APUNTA A TENER AMBICIONES ESPIRITUALES. </vt:lpstr>
      <vt:lpstr>Presentación de PowerPoint</vt:lpstr>
      <vt:lpstr>III. LA VERDADERA CONVERSIÓN APUNTA A TENER AMBICIONES ESPIRITUALES. </vt:lpstr>
      <vt:lpstr>III. LA VERDADERA CONVERSIÓN APUNTA A TENER AMBICIONES ESPIRITUALES. </vt:lpstr>
    </vt:vector>
  </TitlesOfParts>
  <Manager/>
  <Company/>
  <LinksUpToDate>false</LinksUpToDate>
  <SharedDoc>false</SharedDoc>
  <HyperlinkBase/>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MARAVILLOSOS CAMBIEN EN LA NUEVA VIDA Efesios 4:1-6</dc:title>
  <dc:subject/>
  <dc:creator>juan antonio gimenez villegas</dc:creator>
  <cp:keywords/>
  <dc:description/>
  <cp:lastModifiedBy>Microsoft Office User</cp:lastModifiedBy>
  <cp:revision>65</cp:revision>
  <cp:lastPrinted>2021-10-12T20:32:18Z</cp:lastPrinted>
  <dcterms:created xsi:type="dcterms:W3CDTF">2021-02-08T09:31:15Z</dcterms:created>
  <dcterms:modified xsi:type="dcterms:W3CDTF">2021-10-12T20:34:38Z</dcterms:modified>
  <cp:category/>
</cp:coreProperties>
</file>