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708" r:id="rId4"/>
  </p:sldMasterIdLst>
  <p:sldIdLst>
    <p:sldId id="258" r:id="rId5"/>
    <p:sldId id="260" r:id="rId6"/>
    <p:sldId id="262" r:id="rId7"/>
    <p:sldId id="268" r:id="rId8"/>
    <p:sldId id="269" r:id="rId9"/>
    <p:sldId id="270" r:id="rId10"/>
    <p:sldId id="271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6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DF97B-C0EE-4AA7-BD06-386D1DBDDF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D6BA0-93F9-46FD-823B-38563A51F2F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848DA-98F3-4C80-AD41-6C1F49B593E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19440-E4D2-490A-9A16-E159805A84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7694C-081C-4A05-A50C-9EB61499E38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D955C-755C-4E8E-9A4A-8D4EE7D82AF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BBA3A-C3E8-4D7F-8D5D-C93B6C9FF61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FD7F8-D38B-4383-9A2E-C5A2707C90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27808-A811-4046-976C-F358F7B8E95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83304-6564-4A34-8FC0-14C230AD665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8B533-7E36-4A19-9642-10596033FE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E9E49-2308-4B44-9CE9-4BE4A999D6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570FF-B6FD-4EB0-9EA9-9AD1B48567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D0094-6362-44CF-ADF9-DB52051567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E34B3-7CAD-45A8-B52A-04865F0E3B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F8EF7-CD6C-4925-B7B0-58559AC1D1F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206D1-5AA2-4F88-80D9-53C080443CA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C23A0-9571-46D8-995B-2E8E73AF7B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06B41-551E-48D8-83DC-E0472CE4B6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1358F-2389-40E8-8B20-20F62BBE156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26F2D-315F-42EE-886C-81C6DEBF5E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90A16-88AF-404B-A4AE-ED04F49A2CE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1064F-CCFE-45DF-9A6F-70A1DA0BC8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172B6-4BC6-413D-B251-CAA7C30B16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E2DE8-AEC4-46EF-9C3B-8AC51922B2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D3215-70A7-4D71-8D0A-C491D0395C1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44142A-0C36-4C1C-A0F7-C0BA2AB0C69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3002FA-E3E1-4C51-9FC6-E2D0FA4408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jVrubjnZrQAhUFJCYKHW7-BvIQjRwIBw&amp;url=http://www.canstockphoto.fr/clipart-vecteur/joie.html&amp;bvm=bv.138169073,d.eWE&amp;psig=AFQjCNFyuSEg0C8QsuGU8ckzefojyWqm0w&amp;ust=1478731294484256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presentationmagazine.com/backgrounds/display-background.php?shape=68082584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presentationmagazine.com/backgrounds/display-background.php?shape=68082584" TargetMode="Externa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Christians rejoic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9424" b="32143"/>
          <a:stretch>
            <a:fillRect/>
          </a:stretch>
        </p:blipFill>
        <p:spPr bwMode="auto">
          <a:xfrm>
            <a:off x="0" y="2743200"/>
            <a:ext cx="9144000" cy="4114800"/>
          </a:xfrm>
          <a:prstGeom prst="rect">
            <a:avLst/>
          </a:prstGeom>
          <a:noFill/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981200" y="152400"/>
            <a:ext cx="5486400" cy="2362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noProof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PORQUE LOS CRISTIANOS SE REJOCIJAN</a:t>
            </a:r>
            <a:endParaRPr kumimoji="0" lang="en-US" sz="4800" b="1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www.presentationmagazine.com/backgrounds/images/6/8/68082584/background_68082584_468_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38462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8400" y="457200"/>
            <a:ext cx="4495800" cy="487362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INTRODUCCIÓN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Veamos </a:t>
            </a: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 traducciones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del texto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FIL 4:4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E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Alégrense siempre en el Señor. Repito: ¡Alégrense!” </a:t>
            </a:r>
          </a:p>
          <a:p>
            <a:pPr>
              <a:buNone/>
            </a:pPr>
            <a:r>
              <a:rPr lang="es-E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“Regocijaos en el Señor siempre. Otra vez </a:t>
            </a:r>
            <a:r>
              <a:rPr lang="es-E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</a:t>
            </a:r>
            <a:r>
              <a:rPr lang="es-E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 diré: ¡Regocijaos!”</a:t>
            </a:r>
          </a:p>
          <a:p>
            <a:pPr>
              <a:buNone/>
            </a:pPr>
            <a:r>
              <a:rPr lang="es-ES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“¡Vivan con alegría su vida cristiana! Lo he dicho y lo repito: ¡Vivan con alegría su vida cristiana!</a:t>
            </a:r>
          </a:p>
          <a:p>
            <a:pPr>
              <a:buNone/>
            </a:pPr>
            <a:r>
              <a:rPr lang="es-E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“Vivan siempre alegres en el Señor. Otra vez se lo digo: vivan con alegría.”</a:t>
            </a:r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www.presentationmagazine.com/backgrounds/images/6/8/68082584/background_68082584_468_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38462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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Las palabras, “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alégrense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”; “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regocíjense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”; “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gócense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” son </a:t>
            </a:r>
            <a:r>
              <a:rPr lang="es-MX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sinónimas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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En el texto que leímos Pablo dice a los Cristianos en Filippos que se “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regocijen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; 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alegren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; 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gocen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” aunque el era prisionero.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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Desde su conversión Pablo sufrió terriblemente en toda forma,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 COR 11:22-27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sin embargo </a:t>
            </a:r>
            <a:r>
              <a:rPr lang="es-MX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 se gozaba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COL 1:24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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La verdad es que los </a:t>
            </a:r>
            <a:r>
              <a:rPr lang="es-MX" sz="28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Cristianos debemos ser personas gozosas; alegres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aun en medio de dificultades,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STG 1:2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y la pregunta es:             </a:t>
            </a:r>
            <a:r>
              <a:rPr lang="es-MX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¿</a:t>
            </a: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que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 </a:t>
            </a:r>
            <a:endParaRPr lang="es-MX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/>
              </a:rPr>
              <a:t></a:t>
            </a:r>
            <a:r>
              <a:rPr lang="es-MX" sz="2800" b="1" dirty="0">
                <a:latin typeface="Arial" pitchFamily="34" charset="0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Eso es lo que estudiaremos en esta mañana. </a:t>
            </a:r>
          </a:p>
          <a:p>
            <a:pPr>
              <a:buNone/>
            </a:pP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44562"/>
          </a:xfr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br>
              <a:rPr lang="es-MX" sz="2400" i="1" dirty="0">
                <a:latin typeface="Arial Black" pitchFamily="34" charset="0"/>
              </a:rPr>
            </a:br>
            <a:r>
              <a:rPr lang="es-MX" sz="2400" i="1" dirty="0">
                <a:latin typeface="Arial Black" pitchFamily="34" charset="0"/>
              </a:rPr>
              <a:t>Los Cristianos Se Regocijan Porque….</a:t>
            </a:r>
            <a:br>
              <a:rPr lang="es-MX" sz="2400" dirty="0">
                <a:latin typeface="Arial Black" pitchFamily="34" charset="0"/>
              </a:rPr>
            </a:br>
            <a:r>
              <a:rPr lang="es-MX" sz="2400" dirty="0">
                <a:latin typeface="Arial Black" pitchFamily="34" charset="0"/>
              </a:rPr>
              <a:t>        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HAN OBEDECIDO EL EVANGELIO   </a:t>
            </a:r>
            <a:r>
              <a:rPr lang="es-MX" sz="2800" dirty="0">
                <a:latin typeface="Arial Black" pitchFamily="34" charset="0"/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05400"/>
          </a:xfrm>
          <a:solidFill>
            <a:schemeClr val="bg2"/>
          </a:solidFill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HCH 8:39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después de obedecer el evangelio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el eunuco                   	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 fue gozoso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por su camino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16:34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el carcelero de Filipos 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 regocijo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”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con toda su casa </a:t>
            </a:r>
            <a:r>
              <a:rPr lang="es-MX" sz="24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porque habían obedecido el evangelio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LC 15:7,10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el cielo y los ángeles se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“regocijan”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cuando un pecador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obedece el evangelio</a:t>
            </a:r>
          </a:p>
          <a:p>
            <a:pPr>
              <a:buNone/>
            </a:pP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¿</a:t>
            </a:r>
            <a:r>
              <a:rPr lang="es-MX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qué es obedecer el evangelio razón para gozarnos</a:t>
            </a:r>
            <a:r>
              <a:rPr lang="es-MX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Porque La Salvación Es Por Medio Del Evangelio! </a:t>
            </a:r>
          </a:p>
          <a:p>
            <a:pPr>
              <a:buNone/>
            </a:pP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            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ROMANOS 1:16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334000"/>
          </a:xfrm>
          <a:solidFill>
            <a:schemeClr val="bg2"/>
          </a:solidFill>
          <a:ln w="127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HEB 10:1-4,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antes de Cristo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 había perdón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3:9-18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estos versos tratan con el hecho que toda persona peca,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SAL 14:1-4; ECC 7:20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2:38; 1 JN 1:9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bajo el evangelio de Cristo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hay perdón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cuando cumplimos los requisitos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HEB 9:22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la sangre derramada de Cristo somos perdonados!</a:t>
            </a:r>
          </a:p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¿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qué es el perdón de pecados razón para gozarnos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</a:t>
            </a:r>
          </a:p>
          <a:p>
            <a:pPr algn="ctr"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s-ES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PORQUE SIN EL PERDÓN DE PECADOS NO HAY  SALVACIÓN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!</a:t>
            </a:r>
          </a:p>
          <a:p>
            <a:pPr algn="ctr">
              <a:buNone/>
            </a:pPr>
            <a:r>
              <a:rPr lang="en-U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s-MX" sz="2400" i="1" dirty="0">
                <a:latin typeface="Arial Black" pitchFamily="34" charset="0"/>
              </a:rPr>
              <a:t>Los Cristianos Se Regocijan Porque….</a:t>
            </a:r>
            <a:br>
              <a:rPr lang="es-MX" sz="2400" i="1" dirty="0">
                <a:latin typeface="Arial Black" pitchFamily="34" charset="0"/>
              </a:rPr>
            </a:br>
            <a:r>
              <a:rPr lang="es-MX" sz="2400" dirty="0">
                <a:latin typeface="Arial Black" pitchFamily="34" charset="0"/>
              </a:rPr>
              <a:t>          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TIENEN EL PERD</a:t>
            </a:r>
            <a: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Ó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 DE PECADOS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chemeClr val="bg2"/>
          </a:solidFill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DAN 2:44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=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este reino fue profetizado por Daniel; seria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establecido por Dios</a:t>
            </a:r>
            <a:r>
              <a:rPr lang="es-MX" sz="2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y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no tendrá fin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16:18-19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Cristo estableció el reino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que es: </a:t>
            </a:r>
            <a:r>
              <a:rPr lang="es-MX" sz="2800" b="1" u="sng" dirty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La Iglesia</a:t>
            </a:r>
            <a:r>
              <a:rPr lang="es-MX" sz="2800" b="1" dirty="0">
                <a:solidFill>
                  <a:srgbClr val="000099"/>
                </a:solidFill>
                <a:latin typeface="Arial Black" pitchFamily="34" charset="0"/>
                <a:cs typeface="Arial" pitchFamily="34" charset="0"/>
              </a:rPr>
              <a:t>!       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La cual comenzó en Jerusalén,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2:41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2:47 (REV 2:10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aquellos que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están en el reino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y </a:t>
            </a:r>
            <a:r>
              <a:rPr lang="es-MX" sz="24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son fiel</a:t>
            </a: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son salvos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¿</a:t>
            </a:r>
            <a:r>
              <a:rPr lang="es-MX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Por qué es estar en el reino razón para gozarnos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15:24</a:t>
            </a:r>
          </a:p>
          <a:p>
            <a:pPr>
              <a:buNone/>
            </a:pPr>
            <a:r>
              <a:rPr lang="es-MX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Porque Cristo lo entregará Su Padre en el último día!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es-MX" sz="2400" i="1" dirty="0">
                <a:latin typeface="Arial Black" pitchFamily="34" charset="0"/>
              </a:rPr>
              <a:t>Los Cristianos Se Regocijan Porque….</a:t>
            </a:r>
            <a:br>
              <a:rPr lang="es-MX" sz="2400" dirty="0">
                <a:latin typeface="Arial Black" pitchFamily="34" charset="0"/>
              </a:rPr>
            </a:br>
            <a:r>
              <a:rPr lang="es-MX" sz="2400" dirty="0">
                <a:latin typeface="Arial Black" pitchFamily="34" charset="0"/>
              </a:rPr>
              <a:t>                 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ESTAN EN EL REINO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COL 1:13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)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533400"/>
            <a:ext cx="3352800" cy="563562"/>
          </a:xfr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5181600"/>
          </a:xfrm>
          <a:solidFill>
            <a:schemeClr val="bg2"/>
          </a:solidFill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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En conclusión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hay muchas otras razones porque los Cristianos deben gozarse siempre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. Por ejemplo….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=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Cristo siempre esta con ellos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HEB 13:5-6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 Señor los fortalece para soportar la vida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FIL 4:13</a:t>
            </a:r>
          </a:p>
          <a:p>
            <a:pPr>
              <a:buNone/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   </a:t>
            </a: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=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Cristo cuida de nosotros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PED 5:7 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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Sin duda nosotros los Cristianos tenemos mucho porque 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Gozarnos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aun en nuestras dificultades!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</a:t>
            </a: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Con todo lo que hemos estudiado la </a:t>
            </a:r>
            <a:r>
              <a:rPr lang="es-MX" sz="2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LECCI</a:t>
            </a:r>
            <a:r>
              <a:rPr lang="en-US" sz="2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Ó</a:t>
            </a:r>
            <a:r>
              <a:rPr lang="es-MX" sz="24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esta  en las palabras de Pablo…..</a:t>
            </a:r>
          </a:p>
          <a:p>
            <a:pPr algn="ctr">
              <a:buNone/>
            </a:pPr>
            <a:r>
              <a:rPr lang="en-U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</a:t>
            </a:r>
            <a:r>
              <a:rPr lang="es-ES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Alégrense Siempre en el Señor.                        Repito: ¡Alégrense!”</a:t>
            </a:r>
            <a:endParaRPr lang="en-US" sz="2800" b="1" i="1" dirty="0">
              <a:solidFill>
                <a:srgbClr val="0000FF"/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241925" y="5070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CA" sz="2400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051" name="Oval 6"/>
          <p:cNvSpPr>
            <a:spLocks noChangeArrowheads="1"/>
          </p:cNvSpPr>
          <p:nvPr/>
        </p:nvSpPr>
        <p:spPr bwMode="auto">
          <a:xfrm>
            <a:off x="228600" y="533400"/>
            <a:ext cx="8686800" cy="57912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304800"/>
            <a:ext cx="7654211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EL PLAN DE DIOS DE SALVACI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N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1143000"/>
            <a:ext cx="8839200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             OYE----------------------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ROM 10:17</a:t>
            </a:r>
          </a:p>
          <a:p>
            <a:pPr algn="ctr">
              <a:defRPr/>
            </a:pPr>
            <a:r>
              <a:rPr lang="es-MX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(El Evangelio</a:t>
            </a: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) </a:t>
            </a:r>
          </a:p>
          <a:p>
            <a:pPr>
              <a:defRPr/>
            </a:pPr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             CREE--------------------------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JN 3:16</a:t>
            </a:r>
          </a:p>
          <a:p>
            <a:pPr>
              <a:defRPr/>
            </a:pPr>
            <a:r>
              <a:rPr lang="en-US" sz="2400" b="1" dirty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		 </a:t>
            </a: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(</a:t>
            </a:r>
            <a:r>
              <a:rPr lang="es-MX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en Cristo como Hijo de Dios</a:t>
            </a: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)</a:t>
            </a:r>
          </a:p>
          <a:p>
            <a:pPr algn="ctr">
              <a:defRPr/>
            </a:pPr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ARREPI</a:t>
            </a:r>
            <a:r>
              <a:rPr lang="en-US" sz="2800" b="1" dirty="0">
                <a:solidFill>
                  <a:srgbClr val="0000FF"/>
                </a:solidFill>
                <a:latin typeface="Arial Black" pitchFamily="34" charset="0"/>
                <a:cs typeface="Arial" charset="0"/>
              </a:rPr>
              <a:t>É</a:t>
            </a:r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NTETE--------------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HCH 17:30</a:t>
            </a:r>
          </a:p>
          <a:p>
            <a:pPr algn="ctr">
              <a:defRPr/>
            </a:pP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(</a:t>
            </a:r>
            <a:r>
              <a:rPr lang="es-MX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de tus pecados</a:t>
            </a: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)</a:t>
            </a:r>
          </a:p>
          <a:p>
            <a:pPr>
              <a:defRPr/>
            </a:pPr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             CONFIESA--------------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ROM 10:9-10          </a:t>
            </a:r>
          </a:p>
          <a:p>
            <a:pPr algn="ctr">
              <a:defRPr/>
            </a:pP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( </a:t>
            </a:r>
            <a:r>
              <a:rPr lang="es-MX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a Cristo como Hijo de Dios</a:t>
            </a: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)</a:t>
            </a:r>
          </a:p>
          <a:p>
            <a:pPr algn="ctr">
              <a:defRPr/>
            </a:pPr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BAUTIZATE-------------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HCH 2:38</a:t>
            </a:r>
          </a:p>
          <a:p>
            <a:pPr algn="ctr">
              <a:defRPr/>
            </a:pP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(</a:t>
            </a:r>
            <a:r>
              <a:rPr lang="es-MX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para perdón de tus pecados</a:t>
            </a: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)</a:t>
            </a:r>
          </a:p>
          <a:p>
            <a:pPr>
              <a:defRPr/>
            </a:pPr>
            <a:r>
              <a:rPr lang="en-US" sz="28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             SE FIEL------------------</a:t>
            </a:r>
            <a:r>
              <a:rPr lang="en-US" sz="28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REV 2:10</a:t>
            </a:r>
          </a:p>
          <a:p>
            <a:pPr algn="ctr">
              <a:defRPr/>
            </a:pP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(</a:t>
            </a:r>
            <a:r>
              <a:rPr lang="es-MX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hasta la muerte</a:t>
            </a:r>
            <a:r>
              <a:rPr lang="en-US" sz="2400" i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665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Calibri</vt:lpstr>
      <vt:lpstr>Times New Roman</vt:lpstr>
      <vt:lpstr>1_Office Theme</vt:lpstr>
      <vt:lpstr>Office Theme</vt:lpstr>
      <vt:lpstr>2_Office Theme</vt:lpstr>
      <vt:lpstr>4_Office Theme</vt:lpstr>
      <vt:lpstr>PowerPoint Presentation</vt:lpstr>
      <vt:lpstr>INTRODUCCIÓN</vt:lpstr>
      <vt:lpstr>PowerPoint Presentation</vt:lpstr>
      <vt:lpstr> Los Cristianos Se Regocijan Porque….          HAN OBEDECIDO EL EVANGELIO    </vt:lpstr>
      <vt:lpstr>Los Cristianos Se Regocijan Porque….            TIENEN EL PERDÓN DE PECADOS</vt:lpstr>
      <vt:lpstr>Los Cristianos Se Regocijan Porque….                   ESTAN EN EL REINO (COL 1:13) </vt:lpstr>
      <vt:lpstr>LECCIÓN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13613319741</cp:lastModifiedBy>
  <cp:revision>15</cp:revision>
  <dcterms:created xsi:type="dcterms:W3CDTF">2016-11-08T22:32:22Z</dcterms:created>
  <dcterms:modified xsi:type="dcterms:W3CDTF">2022-02-06T05:27:43Z</dcterms:modified>
</cp:coreProperties>
</file>