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sldIdLst>
    <p:sldId id="273" r:id="rId2"/>
    <p:sldId id="257" r:id="rId3"/>
    <p:sldId id="258" r:id="rId4"/>
    <p:sldId id="259" r:id="rId5"/>
    <p:sldId id="260" r:id="rId6"/>
    <p:sldId id="268" r:id="rId7"/>
    <p:sldId id="267" r:id="rId8"/>
    <p:sldId id="278" r:id="rId9"/>
    <p:sldId id="277" r:id="rId10"/>
    <p:sldId id="270" r:id="rId11"/>
    <p:sldId id="271" r:id="rId12"/>
    <p:sldId id="263" r:id="rId13"/>
    <p:sldId id="264" r:id="rId14"/>
    <p:sldId id="265" r:id="rId15"/>
    <p:sldId id="274" r:id="rId16"/>
    <p:sldId id="276" r:id="rId17"/>
    <p:sldId id="266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/>
    <p:restoredTop sz="90895"/>
  </p:normalViewPr>
  <p:slideViewPr>
    <p:cSldViewPr>
      <p:cViewPr varScale="1">
        <p:scale>
          <a:sx n="93" d="100"/>
          <a:sy n="93" d="100"/>
        </p:scale>
        <p:origin x="216" y="4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137864-323F-2343-A73B-E143686FE809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F713-9635-5B45-8A89-87257F54A875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5E0351-3B9B-894C-8C57-05D2D46DD706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A5EC-A741-354C-90A1-C0EAEC9B93AE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5229D3-04A5-8E47-BFD0-AD7468E4B3D8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F8B6-D372-1C42-8D61-4B9CE452AE70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C75-5354-EF44-BE03-70C868FD1253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F550-8E15-9A42-8AFF-B3DBA9184829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DB14-69DB-9E4E-A2EA-EAEC681E9FE9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6C65F3-8982-8249-A65B-3DA7CBFF6C97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EFA8-61A3-0744-9FE0-C0FEB06E4E1F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A92932B-242C-EF44-9DE4-1663508DB52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josh.jpg                                                       00244903Macintosh HD                   7C263309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711326"/>
            <a:ext cx="6248400" cy="4772025"/>
          </a:xfr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r>
              <a:rPr lang="es-ES_tradnl"/>
              <a:t>Josh McDowell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162800" cy="5029200"/>
          </a:xfrm>
        </p:spPr>
        <p:txBody>
          <a:bodyPr>
            <a:normAutofit/>
          </a:bodyPr>
          <a:lstStyle/>
          <a:p>
            <a:r>
              <a:rPr lang="es-ES_tradnl" sz="3200" b="1" dirty="0"/>
              <a:t>No hay verdad absoluta</a:t>
            </a:r>
            <a:endParaRPr lang="es-ES_tradnl" sz="3200" dirty="0"/>
          </a:p>
          <a:p>
            <a:r>
              <a:rPr lang="es-ES_tradnl" sz="3200" b="1" dirty="0"/>
              <a:t>Todo es asunto de interpretación</a:t>
            </a:r>
            <a:endParaRPr lang="es-ES_tradnl" sz="3200" dirty="0"/>
          </a:p>
          <a:p>
            <a:r>
              <a:rPr lang="es-ES_tradnl" sz="3200" b="1" dirty="0"/>
              <a:t>El pluralismo</a:t>
            </a:r>
            <a:r>
              <a:rPr lang="es-ES_tradnl" sz="3200" dirty="0"/>
              <a:t> (todas las creencias son iguales de buenas)</a:t>
            </a:r>
          </a:p>
          <a:p>
            <a:r>
              <a:rPr lang="es-ES_tradnl" sz="3200" dirty="0"/>
              <a:t> Es arrogante decir que un camino 	es mejor que otro.</a:t>
            </a:r>
          </a:p>
          <a:p>
            <a:r>
              <a:rPr lang="es-ES_tradnl" sz="3200" dirty="0"/>
              <a:t> El énfasis en las emociones y no en la razón</a:t>
            </a:r>
          </a:p>
          <a:p>
            <a:pPr>
              <a:spcBef>
                <a:spcPct val="50000"/>
              </a:spcBef>
            </a:pPr>
            <a:endParaRPr lang="es-ES_tradnl" sz="2800" dirty="0"/>
          </a:p>
          <a:p>
            <a:endParaRPr lang="es-ES_tradnl" sz="2800" dirty="0"/>
          </a:p>
          <a:p>
            <a:endParaRPr lang="es-ES_tradnl" sz="2800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915400" cy="1447800"/>
          </a:xfrm>
        </p:spPr>
        <p:txBody>
          <a:bodyPr/>
          <a:lstStyle/>
          <a:p>
            <a:r>
              <a:rPr lang="es-ES_tradnl"/>
              <a:t>Conceptos del postmodernismo</a:t>
            </a:r>
          </a:p>
        </p:txBody>
      </p:sp>
      <p:pic>
        <p:nvPicPr>
          <p:cNvPr id="17412" name="Picture 4" descr="7738-968-3.jpg                                                 00244903Macintosh HD                   7C2633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1981201"/>
            <a:ext cx="250666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981200"/>
            <a:ext cx="4953000" cy="4114800"/>
          </a:xfrm>
        </p:spPr>
        <p:txBody>
          <a:bodyPr/>
          <a:lstStyle/>
          <a:p>
            <a:r>
              <a:rPr lang="es-ES_tradnl" sz="3200" dirty="0"/>
              <a:t>Las escuelas</a:t>
            </a:r>
          </a:p>
          <a:p>
            <a:pPr lvl="1"/>
            <a:r>
              <a:rPr lang="es-ES_tradnl" sz="3200" i="1" dirty="0"/>
              <a:t>La palabra “tolerancia”</a:t>
            </a:r>
          </a:p>
          <a:p>
            <a:endParaRPr lang="es-ES_tradnl" sz="3200" dirty="0"/>
          </a:p>
          <a:p>
            <a:r>
              <a:rPr lang="es-ES_tradnl" sz="3200" dirty="0"/>
              <a:t>La televisión, YouTube, los medios sociales </a:t>
            </a:r>
            <a:endParaRPr lang="es-ES_tradnl" sz="3200" i="1" dirty="0"/>
          </a:p>
          <a:p>
            <a:pPr>
              <a:buFontTx/>
              <a:buNone/>
            </a:pPr>
            <a:endParaRPr lang="es-ES_tradnl" dirty="0"/>
          </a:p>
          <a:p>
            <a:endParaRPr lang="es-ES_tradnl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8610600" cy="1371600"/>
          </a:xfrm>
        </p:spPr>
        <p:txBody>
          <a:bodyPr/>
          <a:lstStyle/>
          <a:p>
            <a:r>
              <a:rPr lang="es-ES_tradnl"/>
              <a:t>Fuentes del postmodernismo</a:t>
            </a:r>
          </a:p>
        </p:txBody>
      </p:sp>
      <p:pic>
        <p:nvPicPr>
          <p:cNvPr id="9220" name="Picture 4" descr="evening_blackstone_6#244ECB.jpg                                00244903Macintosh HD                   7C2633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800" dirty="0"/>
              <a:t>Tratan de provocar dudas en cuanto a la confianza de las escrituras. </a:t>
            </a:r>
          </a:p>
          <a:p>
            <a:r>
              <a:rPr lang="es-ES_tradnl" sz="2800" dirty="0"/>
              <a:t>Los sentimientos tienen más peso que las escrituras.</a:t>
            </a:r>
          </a:p>
          <a:p>
            <a:r>
              <a:rPr lang="es-ES_tradnl" sz="2800" dirty="0"/>
              <a:t>La adoración al estilo del 					espectáculo.</a:t>
            </a:r>
          </a:p>
          <a:p>
            <a:endParaRPr lang="es-ES_tradnl" sz="2800" dirty="0"/>
          </a:p>
          <a:p>
            <a:pPr marL="45720" indent="0">
              <a:buNone/>
            </a:pPr>
            <a:r>
              <a:rPr lang="es-ES_tradnl" sz="2800" dirty="0"/>
              <a:t> </a:t>
            </a:r>
            <a:endParaRPr lang="es-ES_tradnl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915400" cy="1600200"/>
          </a:xfrm>
        </p:spPr>
        <p:txBody>
          <a:bodyPr/>
          <a:lstStyle/>
          <a:p>
            <a:r>
              <a:rPr lang="es-ES_tradnl" dirty="0"/>
              <a:t>Síntomas del postmodernismo en el mundo religioso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C96D61-EE58-7CF5-BEC7-F5D625CBE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293870"/>
            <a:ext cx="5137150" cy="3412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8229600" cy="4495800"/>
          </a:xfrm>
        </p:spPr>
        <p:txBody>
          <a:bodyPr>
            <a:normAutofit/>
          </a:bodyPr>
          <a:lstStyle/>
          <a:p>
            <a:r>
              <a:rPr lang="es-ES_tradnl" sz="3200" dirty="0"/>
              <a:t>Aceptar que en Cristo tenemos todo lo que necesitamos (Col. 2:9,10)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915400" cy="1524000"/>
          </a:xfrm>
        </p:spPr>
        <p:txBody>
          <a:bodyPr/>
          <a:lstStyle/>
          <a:p>
            <a:r>
              <a:rPr lang="es-ES_tradnl"/>
              <a:t>¿Cómo combatir los malos efectos del postmodernismo?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/>
              <a:t> 9 Porque toda la plenitud de la Deidad reside corporalmente en Él, </a:t>
            </a:r>
          </a:p>
          <a:p>
            <a:r>
              <a:rPr lang="es-ES_tradnl" sz="3600"/>
              <a:t>10 </a:t>
            </a:r>
            <a:r>
              <a:rPr lang="es-ES_tradnl" sz="3600" dirty="0"/>
              <a:t>y ustedes han sido </a:t>
            </a:r>
            <a:r>
              <a:rPr lang="es-ES_tradnl" sz="3600"/>
              <a:t>hechos completos </a:t>
            </a:r>
            <a:r>
              <a:rPr lang="es-ES_tradnl" sz="3600" dirty="0"/>
              <a:t>en Él, que es la </a:t>
            </a:r>
            <a:r>
              <a:rPr lang="es-ES_tradnl" sz="3600"/>
              <a:t>cabeza sobre </a:t>
            </a:r>
            <a:r>
              <a:rPr lang="es-ES_tradnl" sz="3600" dirty="0"/>
              <a:t>todo poder y autoridad.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Colosenses 2:9,10</a:t>
            </a:r>
          </a:p>
        </p:txBody>
      </p:sp>
    </p:spTree>
    <p:extLst>
      <p:ext uri="{BB962C8B-B14F-4D97-AF65-F5344CB8AC3E}">
        <p14:creationId xmlns:p14="http://schemas.microsoft.com/office/powerpoint/2010/main" val="14089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8229600" cy="4495800"/>
          </a:xfrm>
        </p:spPr>
        <p:txBody>
          <a:bodyPr>
            <a:normAutofit fontScale="92500" lnSpcReduction="20000"/>
          </a:bodyPr>
          <a:lstStyle/>
          <a:p>
            <a:r>
              <a:rPr lang="es-ES_tradnl" sz="3200" dirty="0"/>
              <a:t>Aceptar que en Cristo tenemos todo lo que necesitamos (Col. 2:9,10)</a:t>
            </a:r>
          </a:p>
          <a:p>
            <a:r>
              <a:rPr lang="es-ES_tradnl" sz="3200" dirty="0"/>
              <a:t> Defender el hecho que la Biblia fue escrita para ser entendida.</a:t>
            </a:r>
          </a:p>
          <a:p>
            <a:r>
              <a:rPr lang="es-ES_tradnl" sz="3200" dirty="0"/>
              <a:t>Dar más peso a la autoridad bíblica que a los sentimientos. (Ef. 3:3,4; 2 </a:t>
            </a:r>
            <a:r>
              <a:rPr lang="es-ES_tradnl" sz="3200" dirty="0" err="1"/>
              <a:t>Cor</a:t>
            </a:r>
            <a:r>
              <a:rPr lang="es-ES_tradnl" sz="3200" dirty="0"/>
              <a:t>. 1:13;  Mateo 7:21,24).</a:t>
            </a:r>
          </a:p>
          <a:p>
            <a:r>
              <a:rPr lang="es-ES_tradnl" sz="3200" dirty="0"/>
              <a:t>No hacer excusas por el pecado.</a:t>
            </a:r>
          </a:p>
          <a:p>
            <a:r>
              <a:rPr lang="es-ES_tradnl" sz="3200" dirty="0"/>
              <a:t>Evitar extremos que pueden “dar balas” al postmodernismo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915400" cy="1524000"/>
          </a:xfrm>
        </p:spPr>
        <p:txBody>
          <a:bodyPr/>
          <a:lstStyle/>
          <a:p>
            <a:r>
              <a:rPr lang="es-ES_tradnl"/>
              <a:t>¿Cómo combatir los malos efectos del postmodernismo?</a:t>
            </a:r>
          </a:p>
        </p:txBody>
      </p:sp>
    </p:spTree>
    <p:extLst>
      <p:ext uri="{BB962C8B-B14F-4D97-AF65-F5344CB8AC3E}">
        <p14:creationId xmlns:p14="http://schemas.microsoft.com/office/powerpoint/2010/main" val="380019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3600" dirty="0">
                <a:latin typeface="Verdana" charset="0"/>
              </a:rPr>
              <a:t>“Mirad que nadie os haga cautivos por medio de su filosofía y vanas sutilezas, según la tradición de los hombres, conforme a los principios elementales del mundo y no según Cristo.” </a:t>
            </a:r>
          </a:p>
          <a:p>
            <a:pPr>
              <a:lnSpc>
                <a:spcPct val="90000"/>
              </a:lnSpc>
            </a:pPr>
            <a:endParaRPr lang="es-ES_tradnl" sz="3200" b="1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Colosenses </a:t>
            </a:r>
            <a:r>
              <a:rPr lang="es-ES_tradnl" dirty="0"/>
              <a:t>2:8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8382000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_tradnl" sz="3200" b="1" dirty="0">
                <a:latin typeface="Verdana" charset="0"/>
              </a:rPr>
              <a:t>8</a:t>
            </a:r>
            <a:r>
              <a:rPr lang="es-ES_tradnl" sz="3200" dirty="0">
                <a:latin typeface="Verdana" charset="0"/>
              </a:rPr>
              <a:t>Mirad que nadie os haga cautivos por medio de su filosofía y vanas sutilezas, según la tradición de los hombres, conforme a los principios elementales del mundo y no según Cristo.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90600"/>
          </a:xfrm>
        </p:spPr>
        <p:txBody>
          <a:bodyPr/>
          <a:lstStyle/>
          <a:p>
            <a:r>
              <a:rPr lang="es-ES_tradnl" dirty="0"/>
              <a:t>Colosenses 2:8 (LBLA)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6324600" y="2514600"/>
            <a:ext cx="3886200" cy="0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572000" y="3352800"/>
            <a:ext cx="5486400" cy="0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438400" y="3810000"/>
            <a:ext cx="1752600" cy="0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800600" y="3810000"/>
            <a:ext cx="4953000" cy="0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2362200" y="4267200"/>
            <a:ext cx="5105400" cy="0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  <p:bldP spid="3076" grpId="0" animBg="1"/>
      <p:bldP spid="3077" grpId="0" animBg="1"/>
      <p:bldP spid="3078" grpId="0" animBg="1"/>
      <p:bldP spid="3080" grpId="0" animBg="1"/>
      <p:bldP spid="30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4876800" cy="4114800"/>
          </a:xfrm>
        </p:spPr>
        <p:txBody>
          <a:bodyPr/>
          <a:lstStyle/>
          <a:p>
            <a:r>
              <a:rPr lang="es-ES_tradnl" sz="3600" dirty="0"/>
              <a:t>El tradicionalismo de los judíos.</a:t>
            </a:r>
          </a:p>
          <a:p>
            <a:r>
              <a:rPr lang="es-ES_tradnl" sz="3600" dirty="0"/>
              <a:t> La filosofía de los griegos</a:t>
            </a:r>
          </a:p>
          <a:p>
            <a:r>
              <a:rPr lang="es-ES_tradnl" sz="3600" dirty="0"/>
              <a:t> El gnosticismo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Filosofías que amenazaron a los primeros cristianos</a:t>
            </a:r>
          </a:p>
        </p:txBody>
      </p:sp>
      <p:pic>
        <p:nvPicPr>
          <p:cNvPr id="4100" name="Picture 4" descr="PORTADA-LIBRO-978847#244E54.jpg                                00244903Macintosh HD                   7C2633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981200"/>
            <a:ext cx="303371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07446623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107446623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-107446623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315200" cy="4572000"/>
          </a:xfrm>
        </p:spPr>
        <p:txBody>
          <a:bodyPr>
            <a:noAutofit/>
          </a:bodyPr>
          <a:lstStyle/>
          <a:p>
            <a:r>
              <a:rPr lang="es-ES_tradnl" sz="3200" dirty="0"/>
              <a:t>El “</a:t>
            </a:r>
            <a:r>
              <a:rPr lang="es-ES_tradnl" sz="3200" dirty="0" err="1"/>
              <a:t>Premodernismo</a:t>
            </a:r>
            <a:r>
              <a:rPr lang="es-ES_tradnl" sz="3200" dirty="0"/>
              <a:t>” (hasta 1650) - Hay verdad absoluta de Dios, la cual viene de “La Iglesia.”</a:t>
            </a:r>
          </a:p>
          <a:p>
            <a:r>
              <a:rPr lang="es-ES_tradnl" sz="3200" dirty="0"/>
              <a:t>El Modernismo (1650-1975) - El raciocinio humano es clave.</a:t>
            </a:r>
          </a:p>
          <a:p>
            <a:r>
              <a:rPr lang="es-ES_tradnl" sz="3200" dirty="0"/>
              <a:t>El Postmodernismo (1975-) - El raciocinio humano no es confiable. 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s-ES_tradnl"/>
              <a:t>Corrientes filosóficas</a:t>
            </a:r>
          </a:p>
        </p:txBody>
      </p:sp>
      <p:pic>
        <p:nvPicPr>
          <p:cNvPr id="5124" name="Picture 4" descr="20071115141312-filosofia.jpg                                   00244903Macintosh HD                   7C2633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5" y="1905000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00200"/>
            <a:ext cx="6324600" cy="5257800"/>
          </a:xfrm>
        </p:spPr>
        <p:txBody>
          <a:bodyPr>
            <a:normAutofit/>
          </a:bodyPr>
          <a:lstStyle/>
          <a:p>
            <a:r>
              <a:rPr lang="es-ES_tradnl" sz="3600" b="1" dirty="0"/>
              <a:t>No hay verdad absoluta</a:t>
            </a:r>
            <a:endParaRPr lang="es-ES_tradnl" sz="36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915400" cy="1447800"/>
          </a:xfrm>
        </p:spPr>
        <p:txBody>
          <a:bodyPr/>
          <a:lstStyle/>
          <a:p>
            <a:r>
              <a:rPr lang="es-ES_tradnl"/>
              <a:t>Conceptos del postmodernismo</a:t>
            </a:r>
          </a:p>
        </p:txBody>
      </p:sp>
      <p:pic>
        <p:nvPicPr>
          <p:cNvPr id="6148" name="Picture 4" descr="7738-968-3.jpg                                                 00244903Macintosh HD                   7C2633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1905000"/>
            <a:ext cx="250666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anita+hill+2.jpg                                               00244903Macintosh HD                   7C263309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7" b="30107"/>
          <a:stretch>
            <a:fillRect/>
          </a:stretch>
        </p:blipFill>
        <p:spPr/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r>
              <a:rPr lang="es-ES_tradnl"/>
              <a:t>Clarence Thomas, Anita Hill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00200"/>
            <a:ext cx="6324600" cy="5257800"/>
          </a:xfrm>
        </p:spPr>
        <p:txBody>
          <a:bodyPr>
            <a:normAutofit/>
          </a:bodyPr>
          <a:lstStyle/>
          <a:p>
            <a:r>
              <a:rPr lang="es-ES_tradnl" sz="3600" b="1" dirty="0"/>
              <a:t>No hay verdad absoluta</a:t>
            </a:r>
            <a:endParaRPr lang="es-ES_tradnl" sz="3600" dirty="0"/>
          </a:p>
          <a:p>
            <a:r>
              <a:rPr lang="es-ES_tradnl" sz="3600" b="1" dirty="0"/>
              <a:t>No hay interpretaciones confiables. Las palabras son juegos usadas para controlar a otros.</a:t>
            </a:r>
            <a:endParaRPr lang="es-ES_tradnl" sz="3600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915400" cy="1447800"/>
          </a:xfrm>
        </p:spPr>
        <p:txBody>
          <a:bodyPr/>
          <a:lstStyle/>
          <a:p>
            <a:r>
              <a:rPr lang="es-ES_tradnl"/>
              <a:t>Conceptos del postmodernismo</a:t>
            </a:r>
          </a:p>
        </p:txBody>
      </p:sp>
      <p:pic>
        <p:nvPicPr>
          <p:cNvPr id="13316" name="Picture 4" descr="7738-968-3.jpg                                                 00244903Macintosh HD                   7C2633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1905000"/>
            <a:ext cx="250666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FA6CAC-D760-2BD9-8E54-11698BF1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1719070"/>
            <a:ext cx="8331201" cy="4453129"/>
          </a:xfrm>
        </p:spPr>
        <p:txBody>
          <a:bodyPr>
            <a:noAutofit/>
          </a:bodyPr>
          <a:lstStyle/>
          <a:p>
            <a:r>
              <a:rPr lang="es-ES_tradnl" sz="2800" dirty="0"/>
              <a:t>Jean-</a:t>
            </a:r>
            <a:r>
              <a:rPr lang="es-ES_tradnl" sz="2800" dirty="0" err="1"/>
              <a:t>Francois</a:t>
            </a:r>
            <a:r>
              <a:rPr lang="es-ES_tradnl" sz="2800" dirty="0"/>
              <a:t> Lyotard – El mundo controlado por </a:t>
            </a:r>
            <a:r>
              <a:rPr lang="es-ES_tradnl" sz="2800" dirty="0" err="1"/>
              <a:t>metanarrativas</a:t>
            </a:r>
            <a:r>
              <a:rPr lang="es-ES_tradnl" sz="2800" dirty="0"/>
              <a:t> – historias diseñadas para controlar a otros – la religión, la ciencia, otros que promulgan la propaganda.</a:t>
            </a:r>
          </a:p>
          <a:p>
            <a:r>
              <a:rPr lang="es-ES_tradnl" sz="2800" dirty="0"/>
              <a:t>No se puede confiar en el lenguaje porque hay diferentes interpretaciones</a:t>
            </a:r>
          </a:p>
          <a:p>
            <a:r>
              <a:rPr lang="es-ES_tradnl" sz="2800" dirty="0"/>
              <a:t>El escribió libros – Admitió que no son confiables</a:t>
            </a:r>
          </a:p>
          <a:p>
            <a:r>
              <a:rPr lang="es-ES_tradnl" sz="2800" dirty="0"/>
              <a:t>“El lenguaje es opresión” (Michel Foucault) ¿Ves lo inconsistente que son?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27896A-815B-D565-FD03-49CD7609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Filósofos franceses – Las palabras son juegos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FD8E2B-5D9B-B2C3-B5F1-D518255FD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634247"/>
            <a:ext cx="18288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83E7D-B067-CF34-7E51-54F9254B7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502" y="3780252"/>
            <a:ext cx="1786970" cy="26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836738" y="1905000"/>
            <a:ext cx="6324600" cy="5257800"/>
          </a:xfrm>
        </p:spPr>
        <p:txBody>
          <a:bodyPr>
            <a:normAutofit/>
          </a:bodyPr>
          <a:lstStyle/>
          <a:p>
            <a:r>
              <a:rPr lang="es-ES_tradnl" sz="3600" b="1" dirty="0"/>
              <a:t>No hay verdad absoluta</a:t>
            </a:r>
            <a:endParaRPr lang="es-ES_tradnl" sz="3600" dirty="0"/>
          </a:p>
          <a:p>
            <a:r>
              <a:rPr lang="es-ES_tradnl" sz="3600" b="1" dirty="0"/>
              <a:t>No hay interpretaciones confiables. Las palabras son juegos.</a:t>
            </a:r>
            <a:endParaRPr lang="es-ES_tradnl" sz="3600" dirty="0"/>
          </a:p>
          <a:p>
            <a:r>
              <a:rPr lang="es-ES_tradnl" sz="3600" b="1" dirty="0"/>
              <a:t>El pluralismo</a:t>
            </a:r>
            <a:r>
              <a:rPr lang="es-ES_tradnl" sz="3600" dirty="0"/>
              <a:t> (todas las creencias son iguales de buenas)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915400" cy="1447800"/>
          </a:xfrm>
        </p:spPr>
        <p:txBody>
          <a:bodyPr/>
          <a:lstStyle/>
          <a:p>
            <a:r>
              <a:rPr lang="es-ES_tradnl"/>
              <a:t>Conceptos del postmodernismo</a:t>
            </a:r>
          </a:p>
        </p:txBody>
      </p:sp>
      <p:pic>
        <p:nvPicPr>
          <p:cNvPr id="13316" name="Picture 4" descr="7738-968-3.jpg                                                 00244903Macintosh HD                   7C2633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1905000"/>
            <a:ext cx="2506662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9297</TotalTime>
  <Words>528</Words>
  <Application>Microsoft Macintosh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Rounded MT Bold</vt:lpstr>
      <vt:lpstr>Franklin Gothic Medium</vt:lpstr>
      <vt:lpstr>Verdana</vt:lpstr>
      <vt:lpstr>Wingdings</vt:lpstr>
      <vt:lpstr>Wingdings 2</vt:lpstr>
      <vt:lpstr>Grid</vt:lpstr>
      <vt:lpstr>PowerPoint Presentation</vt:lpstr>
      <vt:lpstr>Colosenses 2:8 (LBLA)</vt:lpstr>
      <vt:lpstr>Filosofías que amenazaron a los primeros cristianos</vt:lpstr>
      <vt:lpstr>Corrientes filosóficas</vt:lpstr>
      <vt:lpstr>Conceptos del postmodernismo</vt:lpstr>
      <vt:lpstr>Clarence Thomas, Anita Hill</vt:lpstr>
      <vt:lpstr>Conceptos del postmodernismo</vt:lpstr>
      <vt:lpstr>Filósofos franceses – Las palabras son juegos</vt:lpstr>
      <vt:lpstr>Conceptos del postmodernismo</vt:lpstr>
      <vt:lpstr>Josh McDowell</vt:lpstr>
      <vt:lpstr>Conceptos del postmodernismo</vt:lpstr>
      <vt:lpstr>Fuentes del postmodernismo</vt:lpstr>
      <vt:lpstr>Síntomas del postmodernismo en el mundo religioso</vt:lpstr>
      <vt:lpstr>¿Cómo combatir los malos efectos del postmodernismo?</vt:lpstr>
      <vt:lpstr>Colosenses 2:9,10</vt:lpstr>
      <vt:lpstr>¿Cómo combatir los malos efectos del postmodernismo?</vt:lpstr>
      <vt:lpstr>Colosenses 2:8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Postmodernismo</dc:title>
  <dc:creator>Gardner Hall</dc:creator>
  <cp:lastModifiedBy>Gardner Hall</cp:lastModifiedBy>
  <cp:revision>30</cp:revision>
  <dcterms:created xsi:type="dcterms:W3CDTF">2011-10-01T15:19:43Z</dcterms:created>
  <dcterms:modified xsi:type="dcterms:W3CDTF">2024-08-21T18:40:44Z</dcterms:modified>
</cp:coreProperties>
</file>