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7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7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4" r:id="rId3"/>
    <p:sldMasterId id="2147483696" r:id="rId4"/>
    <p:sldMasterId id="2147483708" r:id="rId5"/>
    <p:sldMasterId id="2147483720" r:id="rId6"/>
    <p:sldMasterId id="2147483744" r:id="rId7"/>
  </p:sldMasterIdLst>
  <p:notesMasterIdLst>
    <p:notesMasterId r:id="rId32"/>
  </p:notesMasterIdLst>
  <p:sldIdLst>
    <p:sldId id="304" r:id="rId8"/>
    <p:sldId id="315" r:id="rId9"/>
    <p:sldId id="298" r:id="rId10"/>
    <p:sldId id="300" r:id="rId11"/>
    <p:sldId id="283" r:id="rId12"/>
    <p:sldId id="278" r:id="rId13"/>
    <p:sldId id="280" r:id="rId14"/>
    <p:sldId id="282" r:id="rId15"/>
    <p:sldId id="288" r:id="rId16"/>
    <p:sldId id="290" r:id="rId17"/>
    <p:sldId id="291" r:id="rId18"/>
    <p:sldId id="261" r:id="rId19"/>
    <p:sldId id="257" r:id="rId20"/>
    <p:sldId id="258" r:id="rId21"/>
    <p:sldId id="274" r:id="rId22"/>
    <p:sldId id="275" r:id="rId23"/>
    <p:sldId id="277" r:id="rId24"/>
    <p:sldId id="285" r:id="rId25"/>
    <p:sldId id="301" r:id="rId26"/>
    <p:sldId id="316" r:id="rId27"/>
    <p:sldId id="302" r:id="rId28"/>
    <p:sldId id="305" r:id="rId29"/>
    <p:sldId id="307" r:id="rId30"/>
    <p:sldId id="30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0000FF"/>
    <a:srgbClr val="FF99CC"/>
    <a:srgbClr val="FFFF8B"/>
    <a:srgbClr val="FDE2CB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354" y="-1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8BBFAC-D6F4-47D9-AEFE-C9A5A1C1CBD8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0CF54-346B-4DCA-AE84-A3D18C7AC0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A615E0-99BF-44FF-936B-75E21BB3C5F5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BEC86F-F728-4362-B6C0-AFCA705BB8AB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1BF3-4B30-4231-97EB-CE75B0F37AD8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7932-DD28-4759-8BAE-3321BA469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1BF3-4B30-4231-97EB-CE75B0F37AD8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7932-DD28-4759-8BAE-3321BA469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1BF3-4B30-4231-97EB-CE75B0F37AD8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7932-DD28-4759-8BAE-3321BA469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4BB5-5FC6-41E9-AAC3-0134E9144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6874-3559-40F2-8475-7692E012C7A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4BB5-5FC6-41E9-AAC3-0134E9144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6874-3559-40F2-8475-7692E012C7A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4BB5-5FC6-41E9-AAC3-0134E9144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6874-3559-40F2-8475-7692E012C7A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4BB5-5FC6-41E9-AAC3-0134E9144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6874-3559-40F2-8475-7692E012C7A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4BB5-5FC6-41E9-AAC3-0134E9144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6874-3559-40F2-8475-7692E012C7A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4BB5-5FC6-41E9-AAC3-0134E9144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6874-3559-40F2-8475-7692E012C7A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4BB5-5FC6-41E9-AAC3-0134E9144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6874-3559-40F2-8475-7692E012C7A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4BB5-5FC6-41E9-AAC3-0134E9144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6874-3559-40F2-8475-7692E012C7A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1BF3-4B30-4231-97EB-CE75B0F37AD8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7932-DD28-4759-8BAE-3321BA469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4BB5-5FC6-41E9-AAC3-0134E9144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6874-3559-40F2-8475-7692E012C7A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4BB5-5FC6-41E9-AAC3-0134E9144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6874-3559-40F2-8475-7692E012C7A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4BB5-5FC6-41E9-AAC3-0134E9144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6874-3559-40F2-8475-7692E012C7A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77207-9C87-4C81-ABA7-2B279E93B65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8EA3-F989-45A7-A4C6-AA3D56ADF91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77207-9C87-4C81-ABA7-2B279E93B65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8EA3-F989-45A7-A4C6-AA3D56ADF91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77207-9C87-4C81-ABA7-2B279E93B65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8EA3-F989-45A7-A4C6-AA3D56ADF91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77207-9C87-4C81-ABA7-2B279E93B65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8EA3-F989-45A7-A4C6-AA3D56ADF91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77207-9C87-4C81-ABA7-2B279E93B65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8EA3-F989-45A7-A4C6-AA3D56ADF91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77207-9C87-4C81-ABA7-2B279E93B65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8EA3-F989-45A7-A4C6-AA3D56ADF91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77207-9C87-4C81-ABA7-2B279E93B65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8EA3-F989-45A7-A4C6-AA3D56ADF91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1BF3-4B30-4231-97EB-CE75B0F37AD8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7932-DD28-4759-8BAE-3321BA469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77207-9C87-4C81-ABA7-2B279E93B65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8EA3-F989-45A7-A4C6-AA3D56ADF91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77207-9C87-4C81-ABA7-2B279E93B65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8EA3-F989-45A7-A4C6-AA3D56ADF91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77207-9C87-4C81-ABA7-2B279E93B65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8EA3-F989-45A7-A4C6-AA3D56ADF91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77207-9C87-4C81-ABA7-2B279E93B65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8EA3-F989-45A7-A4C6-AA3D56ADF91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D6C1-90BB-4881-8906-F5C74653973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1A0A5-B647-4A16-9328-E72994477D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D6C1-90BB-4881-8906-F5C74653973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1A0A5-B647-4A16-9328-E72994477D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D6C1-90BB-4881-8906-F5C74653973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1A0A5-B647-4A16-9328-E72994477D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D6C1-90BB-4881-8906-F5C74653973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1A0A5-B647-4A16-9328-E72994477D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D6C1-90BB-4881-8906-F5C74653973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1A0A5-B647-4A16-9328-E72994477D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D6C1-90BB-4881-8906-F5C74653973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1A0A5-B647-4A16-9328-E72994477D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1BF3-4B30-4231-97EB-CE75B0F37AD8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7932-DD28-4759-8BAE-3321BA469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D6C1-90BB-4881-8906-F5C74653973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1A0A5-B647-4A16-9328-E72994477D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D6C1-90BB-4881-8906-F5C74653973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1A0A5-B647-4A16-9328-E72994477D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D6C1-90BB-4881-8906-F5C74653973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1A0A5-B647-4A16-9328-E72994477D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D6C1-90BB-4881-8906-F5C74653973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1A0A5-B647-4A16-9328-E72994477D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D6C1-90BB-4881-8906-F5C74653973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1A0A5-B647-4A16-9328-E72994477D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9C323-311E-476F-81FE-8051980A8D5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5090-B846-4502-8EBA-A9E2C28F57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9C323-311E-476F-81FE-8051980A8D5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5090-B846-4502-8EBA-A9E2C28F57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9C323-311E-476F-81FE-8051980A8D5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5090-B846-4502-8EBA-A9E2C28F57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9C323-311E-476F-81FE-8051980A8D5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5090-B846-4502-8EBA-A9E2C28F57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9C323-311E-476F-81FE-8051980A8D5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5090-B846-4502-8EBA-A9E2C28F57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1BF3-4B30-4231-97EB-CE75B0F37AD8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7932-DD28-4759-8BAE-3321BA469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9C323-311E-476F-81FE-8051980A8D5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5090-B846-4502-8EBA-A9E2C28F57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9C323-311E-476F-81FE-8051980A8D5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5090-B846-4502-8EBA-A9E2C28F57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9C323-311E-476F-81FE-8051980A8D5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5090-B846-4502-8EBA-A9E2C28F57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9C323-311E-476F-81FE-8051980A8D5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5090-B846-4502-8EBA-A9E2C28F57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9C323-311E-476F-81FE-8051980A8D5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5090-B846-4502-8EBA-A9E2C28F57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9C323-311E-476F-81FE-8051980A8D5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5090-B846-4502-8EBA-A9E2C28F57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409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5365D-C5B4-4422-9DC2-B2B9DFC87FAD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ED42E-F446-4725-A1E8-063C0E125F1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26461-C3DF-4AD0-84EE-E754848D2355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60AE0-8BD0-4ED8-AC70-824690F8EFE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1BF3-4B30-4231-97EB-CE75B0F37AD8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7932-DD28-4759-8BAE-3321BA469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C120C-DEEA-45C5-A165-58E98BBED319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928AF-75C8-4282-9DBB-14916079CB3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217C9-E645-4130-9AA0-52EC06FAA152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6FE32-681F-4AF6-AAD4-9D42725D8B9D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C3245-2D86-4FEC-8365-BAC9D2CDC4D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CD5AA-00EC-42A4-A199-4C2AEBD15C0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E8B2F-F903-4A43-AB97-496CCB690564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34D2A-BB68-45CB-AA68-2EE67E5FDA5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582A4E-A15E-4BC6-A2F4-E34B826F354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471E61-6D4C-4CC2-A1AA-0E8DF8E7B2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1BF3-4B30-4231-97EB-CE75B0F37AD8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7932-DD28-4759-8BAE-3321BA469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CEB96-82FF-4439-8E7D-8C9BC6AAB4D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A81FDC-7B51-437F-884B-5BED06FB0E2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5DF93-2EA8-4532-ADD4-D79F7B62FF0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837236-937B-48CD-9126-6B4EB91DDC9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BF7CD8-DDE0-4315-8DC5-5F67C2F4F5A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FA2B9A-EF3A-485E-93B9-B931D68830F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594C80-8896-4606-B420-2099F81D67E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D2E75F-482D-4ED3-971F-57887D26E1D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1BF3-4B30-4231-97EB-CE75B0F37AD8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7932-DD28-4759-8BAE-3321BA469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1BF3-4B30-4231-97EB-CE75B0F37AD8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B7932-DD28-4759-8BAE-3321BA469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C1BF3-4B30-4231-97EB-CE75B0F37AD8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B7932-DD28-4759-8BAE-3321BA469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64BB5-5FC6-41E9-AAC3-0134E9144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46874-3559-40F2-8475-7692E012C7A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77207-9C87-4C81-ABA7-2B279E93B65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38EA3-F989-45A7-A4C6-AA3D56ADF91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smtClean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4D6C1-90BB-4881-8906-F5C74653973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1A0A5-B647-4A16-9328-E72994477D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9C323-311E-476F-81FE-8051980A8D5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55090-B846-4502-8EBA-A9E2C28F57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399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99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99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99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99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99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99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399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99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>
                <a:solidFill>
                  <a:schemeClr val="tx1"/>
                </a:solidFill>
                <a:effectLst>
                  <a:outerShdw blurRad="38100" dist="38100" dir="2700000" algn="tl">
                    <a:srgbClr val="8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99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>
                <a:solidFill>
                  <a:schemeClr val="tx1"/>
                </a:solidFill>
                <a:effectLst>
                  <a:outerShdw blurRad="38100" dist="38100" dir="2700000" algn="tl">
                    <a:srgbClr val="8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99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solidFill>
                  <a:schemeClr val="tx1"/>
                </a:solidFill>
                <a:effectLst>
                  <a:outerShdw blurRad="38100" dist="38100" dir="2700000" algn="tl">
                    <a:srgbClr val="8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F2F133-E7ED-4D1D-8A29-3F09F086CDF3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8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8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8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8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8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8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8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8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8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1D49F7D-A8C4-4084-B3FE-EF174AAF75E7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m/url?sa=i&amp;rct=j&amp;q=&amp;source=images&amp;cd=&amp;cad=rja&amp;docid=scWpinAl3kK3KM&amp;tbnid=UZ2-AOcS5IztAM:&amp;ved=0CAUQjRw&amp;url=http://www.streamsministries.com/resources/discipleship/god-and-the-process&amp;ei=PnezUe-mIoaPrQH454DQBw&amp;bvm=bv.47534661,d.aWc&amp;psig=AFQjCNHJjst-rViNs2-JfshjuZmd0X16vg&amp;ust=1370802105528725" TargetMode="External"/><Relationship Id="rId13" Type="http://schemas.openxmlformats.org/officeDocument/2006/relationships/image" Target="../media/image13.jpeg"/><Relationship Id="rId3" Type="http://schemas.openxmlformats.org/officeDocument/2006/relationships/image" Target="../media/image10.jpeg"/><Relationship Id="rId7" Type="http://schemas.openxmlformats.org/officeDocument/2006/relationships/image" Target="../media/image8.jpeg"/><Relationship Id="rId12" Type="http://schemas.openxmlformats.org/officeDocument/2006/relationships/hyperlink" Target="http://www.google.com/url?sa=i&amp;rct=j&amp;q=que+le+puedo+dar+a+Dios&amp;source=images&amp;cd=&amp;cad=rja&amp;docid=JK3nK1dDcUXkgM&amp;tbnid=mzPaOZmpG1bC9M:&amp;ved=0CAUQjRw&amp;url=http://desmotivaciones.es/usuario/Jenkins1&amp;ei=UnqzUdevDcyuqwGA2IG4Aw&amp;bvm=bv.47534661,d.aWc&amp;psig=AFQjCNGfzAixEqUIF5ft_Fq_T4PRYZ8EOA&amp;ust=1370803035826273" TargetMode="External"/><Relationship Id="rId2" Type="http://schemas.openxmlformats.org/officeDocument/2006/relationships/hyperlink" Target="http://www.google.com/url?sa=i&amp;rct=j&amp;q=&amp;source=images&amp;cd=&amp;cad=rja&amp;docid=VDPDpw5D1B1MyM&amp;tbnid=wy6-zQwEmnzqmM:&amp;ved=0CAUQjRw&amp;url=http://bible-truth.org/gospel.html&amp;ei=g3azUaa5Fsm_qAHn6YHwBg&amp;bvm=bv.47534661,d.aWc&amp;psig=AFQjCNHJjst-rViNs2-JfshjuZmd0X16vg&amp;ust=1370802105528725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oogle.com/url?sa=i&amp;rct=j&amp;q=&amp;source=images&amp;cd=&amp;cad=rja&amp;docid=QWo_KMdYgJE4iM&amp;tbnid=0RljKJ-Pd1Jb7M:&amp;ved=0CAUQjRw&amp;url=http://kirkblade.theworldrace.org/?filename=what-is-a-real-man&amp;ei=3nazUfSaC8mgqwGQkYHADQ&amp;bvm=bv.47534661,d.aWc&amp;psig=AFQjCNHJjst-rViNs2-JfshjuZmd0X16vg&amp;ust=1370802105528725" TargetMode="External"/><Relationship Id="rId11" Type="http://schemas.openxmlformats.org/officeDocument/2006/relationships/image" Target="../media/image4.jpeg"/><Relationship Id="rId5" Type="http://schemas.openxmlformats.org/officeDocument/2006/relationships/image" Target="../media/image11.jpeg"/><Relationship Id="rId10" Type="http://schemas.openxmlformats.org/officeDocument/2006/relationships/hyperlink" Target="http://www.google.com/url?sa=i&amp;rct=j&amp;q=&amp;source=images&amp;cd=&amp;cad=rja&amp;docid=Qq_6O1ic1jk3MM&amp;tbnid=WXrt9AorWwbkoM:&amp;ved=0CAUQjRw&amp;url=http://www.seegod.org/2010/12/who-is-god/&amp;ei=i3ezUZ6mM47uqAHYvIHoDw&amp;bvm=bv.47534661,d.aWc&amp;psig=AFQjCNHJjst-rViNs2-JfshjuZmd0X16vg&amp;ust=1370802105528725" TargetMode="External"/><Relationship Id="rId4" Type="http://schemas.openxmlformats.org/officeDocument/2006/relationships/hyperlink" Target="http://www.americanmadeheroes.com/GoH-messaging.html" TargetMode="External"/><Relationship Id="rId9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google.com/url?sa=i&amp;rct=j&amp;q=power+point+templates+on+Trials&amp;source=images&amp;cd=&amp;cad=rja&amp;docid=dLWcO3drVh7I-M&amp;tbnid=QSKmXz8Ri6FSzM:&amp;ved=0CAUQjRw&amp;url=http://www.internet4classrooms.com/PPscheme.htm&amp;ei=aMJ2UaTZJOHe8AHDtICIDg&amp;bvm=bv.45512109,d.b2U&amp;psig=AFQjCNGxg4aglsB43wijYeTQyyMDf7sCsg&amp;ust=1366823681474082" TargetMode="Externa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google.com/url?sa=i&amp;rct=j&amp;q=power+point+templates+on+Trials&amp;source=images&amp;cd=&amp;cad=rja&amp;docid=dLWcO3drVh7I-M&amp;tbnid=QSKmXz8Ri6FSzM:&amp;ved=0CAUQjRw&amp;url=http://www.internet4classrooms.com/PPscheme.htm&amp;ei=aMJ2UaTZJOHe8AHDtICIDg&amp;bvm=bv.45512109,d.b2U&amp;psig=AFQjCNGxg4aglsB43wijYeTQyyMDf7sCsg&amp;ust=1366823681474082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m/url?sa=i&amp;rct=j&amp;q=&amp;source=images&amp;cd=&amp;cad=rja&amp;docid=QWo_KMdYgJE4iM&amp;tbnid=0RljKJ-Pd1Jb7M:&amp;ved=0CAUQjRw&amp;url=http://kirkblade.theworldrace.org/?filename=what-is-a-real-man&amp;ei=3nazUfSaC8mgqwGQkYHADQ&amp;bvm=bv.47534661,d.aWc&amp;psig=AFQjCNHJjst-rViNs2-JfshjuZmd0X16vg&amp;ust=1370802105528725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source=images&amp;cd=&amp;cad=rja&amp;uact=8&amp;docid=6OYzuWByIWCbTM&amp;tbnid=XSXHk_pVvN_dPM:&amp;ved=0CAUQjRw&amp;url=http://www.joyamartin.com/the-optimists-creed/&amp;ei=AWbvU73cAtL3yQTbpoCoCg&amp;bvm=bv.73231344,d.aWw&amp;psig=AFQjCNGE7EMh7sE8CvW870sj0zb5FOht8w&amp;ust=1408284307565391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google.com/url?sa=i&amp;rct=j&amp;q=power+point+templates+on+Trials&amp;source=images&amp;cd=&amp;cad=rja&amp;docid=dLWcO3drVh7I-M&amp;tbnid=QSKmXz8Ri6FSzM:&amp;ved=0CAUQjRw&amp;url=http://www.internet4classrooms.com/PPscheme.htm&amp;ei=aMJ2UaTZJOHe8AHDtICIDg&amp;bvm=bv.45512109,d.b2U&amp;psig=AFQjCNGxg4aglsB43wijYeTQyyMDf7sCsg&amp;ust=1366823681474082" TargetMode="Externa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google.com/url?sa=i&amp;rct=j&amp;q=power+point+templates+on+Trials&amp;source=images&amp;cd=&amp;cad=rja&amp;docid=dLWcO3drVh7I-M&amp;tbnid=QSKmXz8Ri6FSzM:&amp;ved=0CAUQjRw&amp;url=http://www.internet4classrooms.com/PPscheme.htm&amp;ei=aMJ2UaTZJOHe8AHDtICIDg&amp;bvm=bv.45512109,d.b2U&amp;psig=AFQjCNGxg4aglsB43wijYeTQyyMDf7sCsg&amp;ust=1366823681474082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google.com/url?sa=i&amp;rct=j&amp;q=power+point+templates+on+Trials&amp;source=images&amp;cd=&amp;cad=rja&amp;docid=dLWcO3drVh7I-M&amp;tbnid=QSKmXz8Ri6FSzM:&amp;ved=0CAUQjRw&amp;url=http://www.internet4classrooms.com/PPscheme.htm&amp;ei=aMJ2UaTZJOHe8AHDtICIDg&amp;bvm=bv.45512109,d.b2U&amp;psig=AFQjCNGxg4aglsB43wijYeTQyyMDf7sCsg&amp;ust=1366823681474082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/url?sa=i&amp;rct=j&amp;q=&amp;source=images&amp;cd=&amp;cad=rja&amp;docid=Qq_6O1ic1jk3MM&amp;tbnid=WXrt9AorWwbkoM:&amp;ved=0CAUQjRw&amp;url=http://www.seegod.org/2010/12/who-is-god/&amp;ei=i3ezUZ6mM47uqAHYvIHoDw&amp;bvm=bv.47534661,d.aWc&amp;psig=AFQjCNHJjst-rViNs2-JfshjuZmd0X16vg&amp;ust=1370802105528725" TargetMode="Externa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obedece+a+Dios&amp;source=images&amp;cd=&amp;cad=rja&amp;docid=MgDqJZ57dCozdM&amp;tbnid=t5C6ajDnFigqNM:&amp;ved=0CAUQjRw&amp;url=http://obrerofiel.com/cuadros-de-la-vida-de-abraham-2/&amp;ei=Bt23UdHePJD69gTg7YAQ&amp;bvm=bv.47810305,d.eWU&amp;psig=AFQjCNF20Rf8m26uXmvXiS9Y9j2eYAdTpg&amp;ust=1371090490514423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sermoncentral.com/church-media-preaching-sermons/powerpoint-template-backgrounds/fellowship-of-believers-751-detail.asp" TargetMode="External"/><Relationship Id="rId1" Type="http://schemas.openxmlformats.org/officeDocument/2006/relationships/slideLayout" Target="../slideLayouts/slideLayout48.xml"/><Relationship Id="rId5" Type="http://schemas.openxmlformats.org/officeDocument/2006/relationships/image" Target="../media/image8.jpeg"/><Relationship Id="rId4" Type="http://schemas.openxmlformats.org/officeDocument/2006/relationships/hyperlink" Target="http://www.google.com/url?sa=i&amp;rct=j&amp;q=&amp;source=images&amp;cd=&amp;cad=rja&amp;docid=QWo_KMdYgJE4iM&amp;tbnid=0RljKJ-Pd1Jb7M:&amp;ved=0CAUQjRw&amp;url=http://kirkblade.theworldrace.org/?filename=what-is-a-real-man&amp;ei=3nazUfSaC8mgqwGQkYHADQ&amp;bvm=bv.47534661,d.aWc&amp;psig=AFQjCNHJjst-rViNs2-JfshjuZmd0X16vg&amp;ust=1370802105528725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m/url?sa=i&amp;rct=j&amp;q=power+point+templates+on+Faithfulness&amp;source=images&amp;cd=&amp;cad=rja&amp;docid=3mqB6Fgg7KnqCM&amp;tbnid=AJHTzn1QKZ2GkM:&amp;ved=0CAUQjRw&amp;url=http://www.sharefaith.com/faith/powerpoint.do?id=207049&amp;slide=5&amp;ei=p0W7UaLbE4XU9AT6hIDgAg&amp;bvm=bv.47883778,d.dmg&amp;psig=AFQjCNGjqIJqwQ-GyV5TzjiZxd1xjHDBYg&amp;ust=1371313853945114" TargetMode="External"/><Relationship Id="rId1" Type="http://schemas.openxmlformats.org/officeDocument/2006/relationships/slideLayout" Target="../slideLayouts/slideLayout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arms-open-to-sky.jpg"/>
          <p:cNvPicPr>
            <a:picLocks noChangeAspect="1"/>
          </p:cNvPicPr>
          <p:nvPr/>
        </p:nvPicPr>
        <p:blipFill>
          <a:blip r:embed="rId2" cstate="print"/>
          <a:srcRect l="1099" t="1758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0" y="1981200"/>
            <a:ext cx="655320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¿</a:t>
            </a:r>
            <a:r>
              <a:rPr lang="en-US" sz="6000" b="1" dirty="0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QUÉ LE DARÉ </a:t>
            </a:r>
          </a:p>
          <a:p>
            <a:pPr algn="ctr"/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</a:t>
            </a:r>
            <a:r>
              <a:rPr lang="en-US" sz="6000" b="1" dirty="0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 SEÑOR</a:t>
            </a:r>
            <a:r>
              <a:rPr lang="en-US" sz="6000" b="1" dirty="0" smtClean="0">
                <a:ln w="190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4648200"/>
            <a:ext cx="1295400" cy="2209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s-MX" sz="2100" b="1" dirty="0">
              <a:solidFill>
                <a:srgbClr val="FFFF00"/>
              </a:solidFill>
              <a:latin typeface="Arial Black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 b="1" dirty="0">
                <a:solidFill>
                  <a:srgbClr val="00CC00"/>
                </a:solidFill>
                <a:latin typeface="Arial Black" pitchFamily="34" charset="0"/>
                <a:cs typeface="Arial" pitchFamily="34" charset="0"/>
              </a:rPr>
              <a:t>RO 10:17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100" b="1" dirty="0">
              <a:solidFill>
                <a:srgbClr val="FFFFFF"/>
              </a:solidFill>
              <a:latin typeface="Arial Black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2400" u="sng" dirty="0">
                <a:solidFill>
                  <a:srgbClr val="FFFF00"/>
                </a:solidFill>
                <a:latin typeface="Arial Black" pitchFamily="34" charset="0"/>
              </a:rPr>
              <a:t>Oye</a:t>
            </a: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1295400" y="4343400"/>
            <a:ext cx="1600200" cy="2514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00"/>
              </a:solidFill>
              <a:latin typeface="Arial Black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CC00"/>
                </a:solidFill>
                <a:latin typeface="Arial Black" pitchFamily="34" charset="0"/>
                <a:cs typeface="Arial" pitchFamily="34" charset="0"/>
              </a:rPr>
              <a:t>JN 3:16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CC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u="sng" dirty="0">
                <a:solidFill>
                  <a:srgbClr val="FFFF00"/>
                </a:solidFill>
                <a:latin typeface="Arial Black" pitchFamily="34" charset="0"/>
              </a:rPr>
              <a:t>Cree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 dirty="0">
              <a:solidFill>
                <a:srgbClr val="FFFFCC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FFFFFF"/>
              </a:solidFill>
            </a:endParaRP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2895600" y="3505200"/>
            <a:ext cx="1905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99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2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Arrepiéntete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CC00"/>
                </a:solidFill>
                <a:latin typeface="Arial" pitchFamily="34" charset="0"/>
                <a:cs typeface="Arial" pitchFamily="34" charset="0"/>
              </a:rPr>
              <a:t>HCH 17:30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FFFF99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FFFF99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FFFF99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b="1" dirty="0">
              <a:solidFill>
                <a:srgbClr val="FFFFFF"/>
              </a:solidFill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4800600" y="2514600"/>
            <a:ext cx="1524000" cy="434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 Black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 Black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 Black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s-MX" sz="2400" b="1" dirty="0">
              <a:solidFill>
                <a:srgbClr val="FFFF00"/>
              </a:solidFill>
              <a:latin typeface="Arial Black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CC00"/>
                </a:solidFill>
                <a:latin typeface="Arial Black" pitchFamily="34" charset="0"/>
                <a:cs typeface="Arial" pitchFamily="34" charset="0"/>
              </a:rPr>
              <a:t>MT 10:32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 Black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2400" b="1" u="sng" dirty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Confiesa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FFFF66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FFFF66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FFFF66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FFFF66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FFFF66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FFFF66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FFFF66"/>
              </a:solidFill>
            </a:endParaRP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6324600" y="1752600"/>
            <a:ext cx="1600200" cy="5105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FFFF00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24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Bautízate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CC00"/>
                </a:solidFill>
                <a:latin typeface="Arial" pitchFamily="34" charset="0"/>
                <a:cs typeface="Arial" pitchFamily="34" charset="0"/>
              </a:rPr>
              <a:t>MR 15:16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FFFF00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FFFF00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FFFF00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FFFF00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FFFF00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7924800" y="1219200"/>
            <a:ext cx="1219200" cy="5638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3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300" b="1" dirty="0">
                <a:solidFill>
                  <a:srgbClr val="00CC00"/>
                </a:solidFill>
                <a:latin typeface="Arial" pitchFamily="34" charset="0"/>
                <a:cs typeface="Arial" pitchFamily="34" charset="0"/>
              </a:rPr>
              <a:t>REV 2:10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24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24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Fiel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24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Hasta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24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2400" b="1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Muerte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12" name="WordArt 8"/>
          <p:cNvSpPr>
            <a:spLocks noChangeArrowheads="1" noChangeShapeType="1" noTextEdit="1"/>
          </p:cNvSpPr>
          <p:nvPr/>
        </p:nvSpPr>
        <p:spPr bwMode="auto">
          <a:xfrm>
            <a:off x="304800" y="609600"/>
            <a:ext cx="5791200" cy="26670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3600" b="1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Plan </a:t>
            </a:r>
            <a:r>
              <a:rPr lang="es-MX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de Dios De Salvación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Arial Unicode MS"/>
              <a:ea typeface="Arial Unicode MS"/>
              <a:cs typeface="Arial Unicode MS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 autoUpdateAnimBg="0"/>
      <p:bldP spid="41988" grpId="0" animBg="1" autoUpdateAnimBg="0"/>
      <p:bldP spid="41989" grpId="0" animBg="1" autoUpdateAnimBg="0"/>
      <p:bldP spid="41990" grpId="0" animBg="1" autoUpdateAnimBg="0"/>
      <p:bldP spid="41991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248400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/>
              <a:t>TEXT: Psa. 116:12</a:t>
            </a:r>
            <a:endParaRPr lang="en-US" dirty="0"/>
          </a:p>
          <a:p>
            <a:r>
              <a:rPr lang="en-US" b="1" u="sng" dirty="0"/>
              <a:t>INTRODUCTION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/>
              <a:t>A. TEXT SUGGESTS GOD'S GREAT BLESSINGS TOWARD US.</a:t>
            </a:r>
          </a:p>
          <a:p>
            <a:r>
              <a:rPr lang="en-US" dirty="0"/>
              <a:t>B. ALSO, OUR OBLIGATION TO OUR BENEFACTOR.</a:t>
            </a:r>
          </a:p>
          <a:p>
            <a:r>
              <a:rPr lang="en-US" b="1" dirty="0"/>
              <a:t>I.</a:t>
            </a:r>
            <a:r>
              <a:rPr lang="en-US" b="1" u="sng" dirty="0"/>
              <a:t> </a:t>
            </a:r>
            <a:r>
              <a:rPr lang="en-US" b="1" dirty="0"/>
              <a:t>"</a:t>
            </a:r>
            <a:r>
              <a:rPr lang="en-US" b="1" u="sng" dirty="0"/>
              <a:t>ALL HIS BENEFITS TOWARD ME</a:t>
            </a:r>
            <a:r>
              <a:rPr lang="en-US" b="1" dirty="0"/>
              <a:t>?"</a:t>
            </a:r>
            <a:endParaRPr lang="en-US" dirty="0"/>
          </a:p>
          <a:p>
            <a:r>
              <a:rPr lang="en-US" dirty="0"/>
              <a:t>A. GOD'S SPECIAL CREATION( </a:t>
            </a:r>
            <a:r>
              <a:rPr lang="en-US" b="1" dirty="0"/>
              <a:t>Gen. 2:7; Acts 17:28</a:t>
            </a:r>
            <a:r>
              <a:rPr lang="en-US" dirty="0"/>
              <a:t> ).</a:t>
            </a:r>
          </a:p>
          <a:p>
            <a:r>
              <a:rPr lang="en-US" dirty="0"/>
              <a:t>1. In his image( </a:t>
            </a:r>
            <a:r>
              <a:rPr lang="en-US" b="1" dirty="0"/>
              <a:t>Gen. 1:26; Acts 17:28-29</a:t>
            </a:r>
            <a:r>
              <a:rPr lang="en-US" dirty="0"/>
              <a:t> ).</a:t>
            </a:r>
          </a:p>
          <a:p>
            <a:r>
              <a:rPr lang="en-US" dirty="0"/>
              <a:t>2. To have dominion( </a:t>
            </a:r>
            <a:r>
              <a:rPr lang="en-US" b="1" dirty="0"/>
              <a:t>Gen. 1:26-28; Psa. 8</a:t>
            </a:r>
            <a:r>
              <a:rPr lang="en-US" dirty="0"/>
              <a:t> ).</a:t>
            </a:r>
          </a:p>
          <a:p>
            <a:r>
              <a:rPr lang="en-US" dirty="0"/>
              <a:t>3. His special care( </a:t>
            </a:r>
            <a:r>
              <a:rPr lang="en-US" b="1" dirty="0"/>
              <a:t>Matt. 6:25-30</a:t>
            </a:r>
            <a:r>
              <a:rPr lang="en-US" dirty="0"/>
              <a:t> ).</a:t>
            </a:r>
          </a:p>
          <a:p>
            <a:r>
              <a:rPr lang="en-US" dirty="0"/>
              <a:t>B. SPIRITUAL PROVISION( </a:t>
            </a:r>
            <a:r>
              <a:rPr lang="en-US" b="1" dirty="0"/>
              <a:t>James 1:17-18</a:t>
            </a:r>
            <a:r>
              <a:rPr lang="en-US" dirty="0"/>
              <a:t> ).</a:t>
            </a:r>
          </a:p>
          <a:p>
            <a:r>
              <a:rPr lang="en-US" dirty="0"/>
              <a:t>1. Comfort( </a:t>
            </a:r>
            <a:r>
              <a:rPr lang="en-US" b="1" dirty="0"/>
              <a:t>2 Cor. 1:3-5, 9-10; 2:14</a:t>
            </a:r>
            <a:r>
              <a:rPr lang="en-US" dirty="0"/>
              <a:t> ).</a:t>
            </a:r>
          </a:p>
          <a:p>
            <a:r>
              <a:rPr lang="en-US" dirty="0"/>
              <a:t>2. Strength( </a:t>
            </a:r>
            <a:r>
              <a:rPr lang="en-US" b="1" dirty="0"/>
              <a:t>Phil. 4:13</a:t>
            </a:r>
            <a:r>
              <a:rPr lang="en-US" dirty="0"/>
              <a:t> ).</a:t>
            </a:r>
          </a:p>
          <a:p>
            <a:r>
              <a:rPr lang="en-US" dirty="0"/>
              <a:t>3. Hope( </a:t>
            </a:r>
            <a:r>
              <a:rPr lang="en-US" b="1" dirty="0"/>
              <a:t>Rom. 8:18-25; 1 Pet. 1:3</a:t>
            </a:r>
            <a:r>
              <a:rPr lang="en-US" dirty="0"/>
              <a:t> ).</a:t>
            </a:r>
          </a:p>
          <a:p>
            <a:r>
              <a:rPr lang="en-US" dirty="0"/>
              <a:t>4. Guidance( </a:t>
            </a:r>
            <a:r>
              <a:rPr lang="en-US" b="1" dirty="0"/>
              <a:t>Jer. 10:23; Psa. 119105 </a:t>
            </a:r>
            <a:r>
              <a:rPr lang="en-US" dirty="0"/>
              <a:t>).</a:t>
            </a:r>
          </a:p>
          <a:p>
            <a:r>
              <a:rPr lang="en-US" dirty="0"/>
              <a:t>C. REDEMPTION.</a:t>
            </a:r>
          </a:p>
          <a:p>
            <a:r>
              <a:rPr lang="en-US" dirty="0"/>
              <a:t>1. Reconciliation God's idea( </a:t>
            </a:r>
            <a:r>
              <a:rPr lang="en-US" b="1" dirty="0"/>
              <a:t>2 Cor. 5:18-21</a:t>
            </a:r>
            <a:r>
              <a:rPr lang="en-US" dirty="0"/>
              <a:t> ).</a:t>
            </a:r>
          </a:p>
          <a:p>
            <a:r>
              <a:rPr lang="en-US" dirty="0"/>
              <a:t>2. Done at great sacrifice( </a:t>
            </a:r>
            <a:r>
              <a:rPr lang="en-US" b="1" dirty="0"/>
              <a:t>1 Pet. 1:18-19</a:t>
            </a:r>
            <a:r>
              <a:rPr lang="en-US" dirty="0"/>
              <a:t> )</a:t>
            </a:r>
          </a:p>
          <a:p>
            <a:r>
              <a:rPr lang="en-US" dirty="0"/>
              <a:t>3. Nothing in me demanded it( </a:t>
            </a:r>
            <a:r>
              <a:rPr lang="en-US" b="1" dirty="0"/>
              <a:t>Rom. 5:8; 1 John 4:9-10</a:t>
            </a:r>
            <a:r>
              <a:rPr lang="en-US" dirty="0"/>
              <a:t> ).</a:t>
            </a:r>
          </a:p>
          <a:p>
            <a:r>
              <a:rPr lang="en-US" dirty="0"/>
              <a:t>4. And every time I sin( </a:t>
            </a:r>
            <a:r>
              <a:rPr lang="en-US" b="1" dirty="0"/>
              <a:t>Heb. 6:6; 1 John 2:1-2</a:t>
            </a:r>
            <a:r>
              <a:rPr lang="en-US" dirty="0"/>
              <a:t> ).</a:t>
            </a:r>
          </a:p>
          <a:p>
            <a:r>
              <a:rPr lang="en-US" dirty="0"/>
              <a:t>5. No matter who, no matter how bad( </a:t>
            </a:r>
            <a:r>
              <a:rPr lang="en-US" b="1" dirty="0"/>
              <a:t>Matt. 11:28-30</a:t>
            </a:r>
            <a:r>
              <a:rPr lang="en-US" dirty="0"/>
              <a:t> ).</a:t>
            </a:r>
          </a:p>
          <a:p>
            <a:r>
              <a:rPr lang="en-US" dirty="0"/>
              <a:t>D. HE TOOK ME BACK( </a:t>
            </a:r>
            <a:r>
              <a:rPr lang="en-US" b="1" dirty="0"/>
              <a:t>Eph. 3:17-19</a:t>
            </a:r>
            <a:r>
              <a:rPr lang="en-US" dirty="0"/>
              <a:t> ).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II. "</a:t>
            </a:r>
            <a:r>
              <a:rPr lang="en-US" b="1" u="sng" dirty="0" smtClean="0"/>
              <a:t>WHAT SHALL I RENDER UNTO THE LORD</a:t>
            </a:r>
            <a:r>
              <a:rPr lang="en-US" b="1" dirty="0" smtClean="0"/>
              <a:t>?"</a:t>
            </a:r>
            <a:endParaRPr lang="en-US" dirty="0" smtClean="0"/>
          </a:p>
          <a:p>
            <a:r>
              <a:rPr lang="en-US" dirty="0" smtClean="0"/>
              <a:t>A. WHAT DOES GOD NEED FROM ME?( </a:t>
            </a:r>
            <a:r>
              <a:rPr lang="en-US" b="1" dirty="0" smtClean="0"/>
              <a:t>Psa. 50:10-12; Acts 17:24-25</a:t>
            </a:r>
            <a:r>
              <a:rPr lang="en-US" dirty="0" smtClean="0"/>
              <a:t> ).</a:t>
            </a:r>
          </a:p>
          <a:p>
            <a:r>
              <a:rPr lang="en-US" dirty="0" smtClean="0"/>
              <a:t>B. WHAT DOES HE DESIRE OF ME?</a:t>
            </a:r>
          </a:p>
          <a:p>
            <a:r>
              <a:rPr lang="en-US" dirty="0" smtClean="0"/>
              <a:t>1. Love( </a:t>
            </a:r>
            <a:r>
              <a:rPr lang="en-US" b="1" dirty="0" smtClean="0"/>
              <a:t>Matt. 22:37; 1 John 4:19</a:t>
            </a:r>
            <a:r>
              <a:rPr lang="en-US" dirty="0" smtClean="0"/>
              <a:t> ).</a:t>
            </a:r>
          </a:p>
          <a:p>
            <a:r>
              <a:rPr lang="en-US" dirty="0" smtClean="0"/>
              <a:t>2. Worship( </a:t>
            </a:r>
            <a:r>
              <a:rPr lang="en-US" b="1" dirty="0" smtClean="0"/>
              <a:t>Psa. 95:6-7</a:t>
            </a:r>
            <a:r>
              <a:rPr lang="en-US" dirty="0" smtClean="0"/>
              <a:t> ).</a:t>
            </a:r>
          </a:p>
          <a:p>
            <a:r>
              <a:rPr lang="en-US" dirty="0" smtClean="0"/>
              <a:t>3. Fear him(</a:t>
            </a:r>
            <a:r>
              <a:rPr lang="en-US" b="1" dirty="0" smtClean="0"/>
              <a:t> </a:t>
            </a:r>
            <a:r>
              <a:rPr lang="en-US" b="1" dirty="0" err="1" smtClean="0"/>
              <a:t>Ecc</a:t>
            </a:r>
            <a:r>
              <a:rPr lang="en-US" b="1" dirty="0" smtClean="0"/>
              <a:t>. 12:13; Heb. 12:28</a:t>
            </a:r>
            <a:r>
              <a:rPr lang="en-US" dirty="0" smtClean="0"/>
              <a:t> ).</a:t>
            </a:r>
          </a:p>
          <a:p>
            <a:r>
              <a:rPr lang="en-US" dirty="0" smtClean="0"/>
              <a:t>4. Remember him( </a:t>
            </a:r>
            <a:r>
              <a:rPr lang="en-US" b="1" dirty="0" err="1" smtClean="0"/>
              <a:t>Ecc</a:t>
            </a:r>
            <a:r>
              <a:rPr lang="en-US" b="1" dirty="0" smtClean="0"/>
              <a:t>. 12:1; Jer. 2:32</a:t>
            </a:r>
            <a:r>
              <a:rPr lang="en-US" dirty="0" smtClean="0"/>
              <a:t> ).</a:t>
            </a:r>
          </a:p>
          <a:p>
            <a:r>
              <a:rPr lang="en-US" dirty="0" smtClean="0"/>
              <a:t>5. Glorify him( </a:t>
            </a:r>
            <a:r>
              <a:rPr lang="en-US" b="1" dirty="0" smtClean="0"/>
              <a:t>Matt. 5:16</a:t>
            </a:r>
            <a:r>
              <a:rPr lang="en-US" dirty="0" smtClean="0"/>
              <a:t> ).</a:t>
            </a:r>
          </a:p>
          <a:p>
            <a:r>
              <a:rPr lang="en-US" dirty="0" smtClean="0"/>
              <a:t>6. Obey his command( </a:t>
            </a:r>
            <a:r>
              <a:rPr lang="en-US" b="1" dirty="0" smtClean="0"/>
              <a:t>1 John 5:3</a:t>
            </a:r>
            <a:r>
              <a:rPr lang="en-US" dirty="0" smtClean="0"/>
              <a:t> ).</a:t>
            </a:r>
          </a:p>
          <a:p>
            <a:r>
              <a:rPr lang="en-US" dirty="0" smtClean="0"/>
              <a:t>7. Work for him( </a:t>
            </a:r>
            <a:r>
              <a:rPr lang="en-US" b="1" dirty="0" smtClean="0"/>
              <a:t>1 Cor. 15:58</a:t>
            </a:r>
            <a:r>
              <a:rPr lang="en-US" dirty="0" smtClean="0"/>
              <a:t> ).</a:t>
            </a:r>
          </a:p>
          <a:p>
            <a:r>
              <a:rPr lang="en-US" dirty="0" smtClean="0"/>
              <a:t>8. Honor his Son( </a:t>
            </a:r>
            <a:r>
              <a:rPr lang="en-US" b="1" dirty="0" smtClean="0"/>
              <a:t>John 5:23</a:t>
            </a:r>
            <a:r>
              <a:rPr lang="en-US" dirty="0" smtClean="0"/>
              <a:t> ).</a:t>
            </a:r>
          </a:p>
          <a:p>
            <a:r>
              <a:rPr lang="en-US" b="1" u="sng" dirty="0" smtClean="0"/>
              <a:t>CONCLUSION</a:t>
            </a:r>
            <a:r>
              <a:rPr lang="en-US" b="1" dirty="0" smtClean="0"/>
              <a:t>: WHAT WILL YOU DO FOR JESUS?</a:t>
            </a:r>
            <a:endParaRPr lang="en-US" dirty="0" smtClean="0"/>
          </a:p>
          <a:p>
            <a:r>
              <a:rPr lang="en-US" dirty="0" smtClean="0"/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bible-truth.org/ManThinking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685800"/>
            <a:ext cx="3147554" cy="2362200"/>
          </a:xfrm>
          <a:prstGeom prst="rect">
            <a:avLst/>
          </a:prstGeom>
          <a:noFill/>
        </p:spPr>
      </p:pic>
      <p:pic>
        <p:nvPicPr>
          <p:cNvPr id="14340" name="Picture 4" descr="http://www.americanmadeheroes.com/pics/brightideas/person-thinking-10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1752600"/>
            <a:ext cx="1219200" cy="1219201"/>
          </a:xfrm>
          <a:prstGeom prst="rect">
            <a:avLst/>
          </a:prstGeom>
          <a:noFill/>
        </p:spPr>
      </p:pic>
      <p:pic>
        <p:nvPicPr>
          <p:cNvPr id="14342" name="Picture 6" descr="http://kirkblade.theworldrace.org/blogphotos/theworldrace/kirkblade/man_kneeling_praying-2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91200" y="3505200"/>
            <a:ext cx="2857500" cy="2857500"/>
          </a:xfrm>
          <a:prstGeom prst="rect">
            <a:avLst/>
          </a:prstGeom>
          <a:noFill/>
        </p:spPr>
      </p:pic>
      <p:pic>
        <p:nvPicPr>
          <p:cNvPr id="14344" name="Picture 8" descr="http://files.streamsministries.com/resources/2012_Dec_header.jpg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124200" y="2362200"/>
            <a:ext cx="2133600" cy="1676400"/>
          </a:xfrm>
          <a:prstGeom prst="rect">
            <a:avLst/>
          </a:prstGeom>
          <a:noFill/>
        </p:spPr>
      </p:pic>
      <p:pic>
        <p:nvPicPr>
          <p:cNvPr id="14346" name="Picture 10" descr="http://www.seegod.org/wp-content/uploads/2010/12/iStock_000002848630Small1.jpg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124200" y="381000"/>
            <a:ext cx="2593622" cy="1724026"/>
          </a:xfrm>
          <a:prstGeom prst="rect">
            <a:avLst/>
          </a:prstGeom>
          <a:noFill/>
        </p:spPr>
      </p:pic>
      <p:pic>
        <p:nvPicPr>
          <p:cNvPr id="14348" name="Picture 12" descr="http://img.desmotivaciones.es/201105/hombre_pensativo1920x1080_1.jpg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 l="4939" t="6506" r="4938" b="28184"/>
          <a:stretch>
            <a:fillRect/>
          </a:stretch>
        </p:blipFill>
        <p:spPr bwMode="auto">
          <a:xfrm>
            <a:off x="1143000" y="4419600"/>
            <a:ext cx="3429000" cy="19728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ttp://www.internet4classrooms.com/orangetemplate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4167" t="5536" r="4166" b="5889"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381000"/>
            <a:ext cx="4267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Nunca podremos “</a:t>
            </a:r>
            <a:r>
              <a:rPr lang="es-MX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pagarle</a:t>
            </a: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 al Señor pero podemos “</a:t>
            </a:r>
            <a:r>
              <a:rPr lang="es-MX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darle</a:t>
            </a: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 algo.</a:t>
            </a:r>
          </a:p>
          <a:p>
            <a:pPr>
              <a:buNone/>
            </a:pP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Podemos “</a:t>
            </a:r>
            <a:r>
              <a:rPr lang="es-MX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darle</a:t>
            </a: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 lo que el Señor requiere de nosotros:</a:t>
            </a:r>
          </a:p>
          <a:p>
            <a:pPr>
              <a:buNone/>
            </a:pPr>
            <a:r>
              <a:rPr lang="es-MX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s-MX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 </a:t>
            </a:r>
            <a:r>
              <a:rPr lang="es-MX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DEUT 10:12</a:t>
            </a:r>
          </a:p>
          <a:p>
            <a:pPr>
              <a:buNone/>
            </a:pP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= Le </a:t>
            </a:r>
            <a:r>
              <a:rPr lang="es-MX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tememos</a:t>
            </a: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s-MX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andemos</a:t>
            </a: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en Sus caminos; le </a:t>
            </a:r>
            <a:r>
              <a:rPr lang="es-MX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amemos</a:t>
            </a: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y le </a:t>
            </a:r>
            <a:r>
              <a:rPr lang="es-MX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sirvamos</a:t>
            </a:r>
          </a:p>
          <a:p>
            <a:pPr>
              <a:buNone/>
            </a:pP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s-MX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 MIQUEAS 6:8</a:t>
            </a:r>
            <a:endParaRPr lang="es-MX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  <a:sym typeface="Wingdings"/>
            </a:endParaRPr>
          </a:p>
          <a:p>
            <a:pPr>
              <a:buNone/>
            </a:pP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      = que seamos </a:t>
            </a:r>
            <a:r>
              <a:rPr lang="es-MX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justos</a:t>
            </a: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, </a:t>
            </a:r>
            <a:r>
              <a:rPr lang="es-MX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misericordiosos</a:t>
            </a: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 y </a:t>
            </a:r>
            <a:r>
              <a:rPr lang="es-MX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humildes</a:t>
            </a: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.</a:t>
            </a: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381000"/>
            <a:ext cx="41910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We could never “</a:t>
            </a:r>
            <a:r>
              <a:rPr lang="en-US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pay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 the Lord but we can “</a:t>
            </a:r>
            <a:r>
              <a:rPr lang="en-US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give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 Him something.</a:t>
            </a:r>
          </a:p>
          <a:p>
            <a:pPr>
              <a:buNone/>
            </a:pP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We can “</a:t>
            </a:r>
            <a:r>
              <a:rPr lang="en-US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give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 the Lord what He requires from us:</a:t>
            </a:r>
          </a:p>
          <a:p>
            <a:pPr>
              <a:buNone/>
            </a:pP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 DEUT 10:12</a:t>
            </a:r>
            <a:endParaRPr lang="en-US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  <a:sym typeface="Wingdings"/>
            </a:endParaRPr>
          </a:p>
          <a:p>
            <a:pPr>
              <a:buNone/>
            </a:pP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       = we </a:t>
            </a:r>
            <a:r>
              <a:rPr lang="en-US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fear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 Him; </a:t>
            </a:r>
            <a:r>
              <a:rPr lang="en-US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walk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 in His ways; that we </a:t>
            </a:r>
            <a:r>
              <a:rPr lang="en-US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love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 &amp; </a:t>
            </a:r>
            <a:r>
              <a:rPr lang="en-US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serve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 Him</a:t>
            </a:r>
          </a:p>
          <a:p>
            <a:pPr>
              <a:buNone/>
            </a:pP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   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 MICAH 6:8</a:t>
            </a:r>
            <a:endParaRPr lang="en-US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  <a:sym typeface="Wingdings"/>
            </a:endParaRPr>
          </a:p>
          <a:p>
            <a:pPr>
              <a:buNone/>
            </a:pP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       = that we be </a:t>
            </a:r>
            <a:r>
              <a:rPr lang="en-US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just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, </a:t>
            </a:r>
            <a:r>
              <a:rPr lang="en-US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merciful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 &amp; </a:t>
            </a:r>
            <a:r>
              <a:rPr lang="en-US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humble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.</a:t>
            </a:r>
            <a:endParaRPr 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ttp://www.internet4classrooms.com/orangetemplate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4167" t="5536" r="4166" b="588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91000" cy="4343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Podemos y debemos “</a:t>
            </a:r>
            <a:r>
              <a:rPr lang="es-MX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darle</a:t>
            </a: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 al Señor  todo esto que El requiere. </a:t>
            </a:r>
          </a:p>
          <a:p>
            <a:pPr>
              <a:buNone/>
            </a:pP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Pero hay mas que podemos “</a:t>
            </a:r>
            <a:r>
              <a:rPr lang="es-MX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darle</a:t>
            </a: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 al Señor. </a:t>
            </a:r>
          </a:p>
          <a:p>
            <a:pPr>
              <a:buNone/>
            </a:pP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Vamos viendo que mas podemos “</a:t>
            </a:r>
            <a:r>
              <a:rPr lang="es-MX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darle</a:t>
            </a: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 al Señor al considerar la pregunta……</a:t>
            </a:r>
            <a:endParaRPr lang="es-MX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191000" cy="4906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We can and should “</a:t>
            </a:r>
            <a:r>
              <a:rPr lang="en-US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give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 the Lord all of this that He requires.</a:t>
            </a:r>
          </a:p>
          <a:p>
            <a:pPr>
              <a:buNone/>
            </a:pP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But there is more we can “</a:t>
            </a:r>
            <a:r>
              <a:rPr lang="en-US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give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 the Lord.</a:t>
            </a:r>
          </a:p>
          <a:p>
            <a:pPr>
              <a:buNone/>
            </a:pP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Lets see what more we can “</a:t>
            </a:r>
            <a:r>
              <a:rPr lang="en-US" sz="24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give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 the Lord as we consider the question….</a:t>
            </a:r>
            <a:endParaRPr 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7" name="Picture 6" descr="http://kirkblade.theworldrace.org/blogphotos/theworldrace/kirkblade/man_kneeling_praying-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1981200"/>
            <a:ext cx="4114800" cy="304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Rectangle 7"/>
          <p:cNvSpPr/>
          <p:nvPr/>
        </p:nvSpPr>
        <p:spPr>
          <a:xfrm>
            <a:off x="381000" y="152400"/>
            <a:ext cx="583441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¿QUÉ </a:t>
            </a:r>
            <a:r>
              <a:rPr lang="en-US" sz="4800" b="1" dirty="0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DARÉMOS </a:t>
            </a:r>
          </a:p>
          <a:p>
            <a:pPr algn="ctr"/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</a:t>
            </a:r>
            <a:r>
              <a:rPr lang="en-US" sz="4800" b="1" dirty="0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 SEÑOR</a:t>
            </a:r>
            <a:r>
              <a:rPr lang="en-US" sz="4800" b="1" dirty="0" smtClean="0">
                <a:ln w="190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?</a:t>
            </a:r>
          </a:p>
        </p:txBody>
      </p:sp>
      <p:sp>
        <p:nvSpPr>
          <p:cNvPr id="9" name="Rectangle 8"/>
          <p:cNvSpPr/>
          <p:nvPr/>
        </p:nvSpPr>
        <p:spPr>
          <a:xfrm>
            <a:off x="2514600" y="5288340"/>
            <a:ext cx="592110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190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WHAT SHALL </a:t>
            </a:r>
            <a:r>
              <a:rPr lang="en-US" sz="4800" b="1" dirty="0" smtClean="0">
                <a:ln w="190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WE</a:t>
            </a:r>
            <a:endParaRPr lang="en-US" sz="4800" b="1" dirty="0">
              <a:ln w="1905"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en-US" sz="4800" b="1" dirty="0">
                <a:ln w="190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GIVE THE LORD?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 descr="https://encrypted-tbn3.gstatic.com/images?q=tbn:ANd9GcShWbtx70OqecZtN9LW75_oqvxIzkvw3pLaSWQ-SjPczulnu9od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28231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609600" y="304800"/>
            <a:ext cx="8229600" cy="31393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38100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BIENVENIDOS</a:t>
            </a:r>
          </a:p>
          <a:p>
            <a:pPr algn="ctr"/>
            <a:r>
              <a:rPr lang="en-US" sz="6600" b="1" cap="none" spc="0" dirty="0" smtClean="0">
                <a:ln w="38100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 </a:t>
            </a:r>
            <a:r>
              <a:rPr lang="en-US" sz="6600" b="1" dirty="0" smtClean="0">
                <a:ln w="38100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IGLESIA </a:t>
            </a:r>
          </a:p>
          <a:p>
            <a:pPr algn="ctr"/>
            <a:r>
              <a:rPr lang="en-US" sz="6600" b="1" dirty="0" smtClean="0">
                <a:ln w="38100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DE CRISTO</a:t>
            </a:r>
            <a:endParaRPr lang="en-US" sz="6600" b="1" cap="none" spc="0" dirty="0">
              <a:ln w="38100">
                <a:solidFill>
                  <a:sysClr val="windowText" lastClr="000000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esus_knocking_at_door.jpg"/>
          <p:cNvPicPr>
            <a:picLocks noChangeAspect="1"/>
          </p:cNvPicPr>
          <p:nvPr/>
        </p:nvPicPr>
        <p:blipFill>
          <a:blip r:embed="rId3" cstate="print"/>
          <a:srcRect l="50000"/>
          <a:stretch>
            <a:fillRect/>
          </a:stretch>
        </p:blipFill>
        <p:spPr>
          <a:xfrm>
            <a:off x="0" y="0"/>
            <a:ext cx="4191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191000" y="3810000"/>
            <a:ext cx="49530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 smtClean="0">
                <a:solidFill>
                  <a:srgbClr val="FF0000"/>
                </a:solidFill>
                <a:latin typeface="Arial Black" pitchFamily="34" charset="0"/>
              </a:rPr>
              <a:t>REV 3:20</a:t>
            </a:r>
          </a:p>
          <a:p>
            <a:r>
              <a:rPr lang="es-ES" sz="2800" dirty="0" smtClean="0">
                <a:solidFill>
                  <a:srgbClr val="000000"/>
                </a:solidFill>
                <a:latin typeface="Arial Black" pitchFamily="34" charset="0"/>
              </a:rPr>
              <a:t>  </a:t>
            </a:r>
            <a:r>
              <a:rPr lang="es-ES" sz="2400" dirty="0" smtClean="0">
                <a:solidFill>
                  <a:srgbClr val="000000"/>
                </a:solidFill>
                <a:latin typeface="Arial Black" pitchFamily="34" charset="0"/>
              </a:rPr>
              <a:t>“</a:t>
            </a:r>
            <a:r>
              <a:rPr lang="es-ES" sz="2400" i="1" dirty="0" smtClean="0">
                <a:solidFill>
                  <a:srgbClr val="0000FF"/>
                </a:solidFill>
                <a:latin typeface="Arial Black" pitchFamily="34" charset="0"/>
              </a:rPr>
              <a:t>He aquí, yo estoy a la puerta y llamo; si alguno oye mi voz y abre la puerta, entraré a él, y cenaré con él, y él conmigo</a:t>
            </a:r>
            <a:r>
              <a:rPr lang="es-ES" sz="2400" dirty="0" smtClean="0">
                <a:solidFill>
                  <a:srgbClr val="000000"/>
                </a:solidFill>
                <a:latin typeface="Arial Black" pitchFamily="34" charset="0"/>
              </a:rPr>
              <a:t>”.</a:t>
            </a:r>
            <a:endParaRPr lang="es-ES" sz="28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200" y="914400"/>
            <a:ext cx="5029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rial Black" pitchFamily="34" charset="0"/>
              </a:rPr>
              <a:t>REV 3:20</a:t>
            </a:r>
          </a:p>
          <a:p>
            <a:r>
              <a:rPr lang="en-US" sz="2800" dirty="0">
                <a:solidFill>
                  <a:srgbClr val="000000"/>
                </a:solidFill>
                <a:latin typeface="Arial Black" pitchFamily="34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Arial Black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Arial Black" pitchFamily="34" charset="0"/>
              </a:rPr>
              <a:t>“</a:t>
            </a:r>
            <a:r>
              <a:rPr lang="en-US" sz="2400" i="1" dirty="0" smtClean="0">
                <a:solidFill>
                  <a:srgbClr val="0000FF"/>
                </a:solidFill>
                <a:latin typeface="Arial Black" pitchFamily="34" charset="0"/>
              </a:rPr>
              <a:t>Behold, I stand at the  door and knock; if anyone hears My voice and opens the door, I will come in to him and will dine with him, and he with Me</a:t>
            </a:r>
            <a:r>
              <a:rPr lang="en-US" sz="2400" dirty="0" smtClean="0">
                <a:solidFill>
                  <a:srgbClr val="000000"/>
                </a:solidFill>
                <a:latin typeface="Arial Black" pitchFamily="34" charset="0"/>
              </a:rPr>
              <a:t>.”</a:t>
            </a:r>
            <a:endParaRPr lang="en-US" sz="28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76800" y="6150114"/>
            <a:ext cx="320324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905"/>
                <a:solidFill>
                  <a:srgbClr val="0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ockwell Extra Bold" pitchFamily="18" charset="0"/>
              </a:rPr>
              <a:t>?</a:t>
            </a:r>
            <a:r>
              <a:rPr lang="en-US" sz="4000" b="1" i="1" u="sng" dirty="0" smtClean="0">
                <a:ln w="1905"/>
                <a:solidFill>
                  <a:srgbClr val="0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ockwell Extra Bold" pitchFamily="18" charset="0"/>
              </a:rPr>
              <a:t>LE OYES</a:t>
            </a:r>
            <a:r>
              <a:rPr lang="en-US" sz="4000" b="1" dirty="0" smtClean="0">
                <a:ln w="1905"/>
                <a:solidFill>
                  <a:srgbClr val="0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ockwell Extra Bold" pitchFamily="18" charset="0"/>
              </a:rPr>
              <a:t>?</a:t>
            </a:r>
            <a:endParaRPr lang="en-US" sz="3600" b="1" dirty="0">
              <a:ln w="1905"/>
              <a:solidFill>
                <a:srgbClr val="0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ockwell Extra Bold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91000" y="152400"/>
            <a:ext cx="484312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u="sng" dirty="0" smtClean="0">
                <a:ln w="1905"/>
                <a:solidFill>
                  <a:srgbClr val="0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ockwell Extra Bold" pitchFamily="18" charset="0"/>
              </a:rPr>
              <a:t>YOU HEAR HIM</a:t>
            </a:r>
            <a:r>
              <a:rPr lang="en-US" sz="4000" b="1" dirty="0" smtClean="0">
                <a:ln w="1905"/>
                <a:solidFill>
                  <a:srgbClr val="0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ockwell Extra Bold" pitchFamily="18" charset="0"/>
              </a:rPr>
              <a:t>?</a:t>
            </a:r>
            <a:endParaRPr lang="en-US" sz="4000" b="1" dirty="0">
              <a:ln w="1905"/>
              <a:solidFill>
                <a:srgbClr val="0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ockwell Extra Bold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343400" y="5410200"/>
            <a:ext cx="533400" cy="0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343400" y="2514600"/>
            <a:ext cx="838200" cy="0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4876800" y="5410200"/>
            <a:ext cx="1447800" cy="914400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5105400" y="762000"/>
            <a:ext cx="1752600" cy="1524000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ttp://www.internet4classrooms.com/orangetemplate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4167" t="5536" r="4166" b="588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4800" y="1447800"/>
            <a:ext cx="4191000" cy="5029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b="1" dirty="0" smtClean="0">
                <a:solidFill>
                  <a:srgbClr val="FF99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SALMO  116:12</a:t>
            </a:r>
            <a:r>
              <a:rPr lang="es-MX" b="1" dirty="0" smtClean="0">
                <a:solidFill>
                  <a:srgbClr val="FF99CC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s-MX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24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</a:t>
            </a:r>
            <a:r>
              <a:rPr lang="es-MX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24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El Salmista ha sido grandemente bendecido y hace una de las gran preguntas en la Biblia:</a:t>
            </a:r>
          </a:p>
          <a:p>
            <a:pPr>
              <a:buNone/>
            </a:pPr>
            <a:r>
              <a:rPr lang="es-MX" sz="24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s-MX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“¿Qué daré al Señor por todos sus beneficios para conmigo?”</a:t>
            </a:r>
          </a:p>
          <a:p>
            <a:pPr>
              <a:buNone/>
            </a:pPr>
            <a:r>
              <a:rPr lang="es-MX" sz="2400" b="1" i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“¿Cómo podré pagar al Señor por todo el bien que me ha hecho?”</a:t>
            </a:r>
            <a:endParaRPr lang="es-MX" sz="2400" b="1" i="1" dirty="0">
              <a:solidFill>
                <a:srgbClr val="66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14800" cy="4953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99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PSALM 116:12</a:t>
            </a:r>
          </a:p>
          <a:p>
            <a:pPr>
              <a:buNone/>
            </a:pP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</a:t>
            </a:r>
            <a:r>
              <a:rPr lang="en-US" sz="24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The Psalmist has been greatly blessed &amp; makes one of the great questions in the Bible:</a:t>
            </a:r>
          </a:p>
          <a:p>
            <a:pPr>
              <a:buNone/>
            </a:pPr>
            <a:r>
              <a:rPr lang="en-US" sz="24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n-US" sz="2400" b="1" i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“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What shall I give the </a:t>
            </a:r>
            <a:r>
              <a:rPr lang="en-US" sz="2400" b="1" i="1" cap="small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Lord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For all His benefits toward me?</a:t>
            </a:r>
          </a:p>
          <a:p>
            <a:pPr>
              <a:buNone/>
            </a:pPr>
            <a:r>
              <a:rPr lang="en-US" sz="24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n-US" sz="2400" b="1" i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“How can I pay the Lord for all the good He has done for me?”</a:t>
            </a:r>
            <a:endParaRPr lang="en-US" sz="2400" b="1" i="1" dirty="0">
              <a:solidFill>
                <a:srgbClr val="66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43000" y="685800"/>
            <a:ext cx="682000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 smtClean="0">
                <a:ln w="1905"/>
                <a:solidFill>
                  <a:prstClr val="white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INTRODUCCI</a:t>
            </a:r>
            <a:r>
              <a:rPr lang="en-US" sz="2800" b="1" dirty="0" smtClean="0">
                <a:solidFill>
                  <a:prstClr val="white"/>
                </a:solidFill>
                <a:latin typeface="Arial Black" pitchFamily="34" charset="0"/>
              </a:rPr>
              <a:t>Ó</a:t>
            </a:r>
            <a:r>
              <a:rPr lang="en-US" sz="2800" b="1" dirty="0" smtClean="0">
                <a:ln w="1905"/>
                <a:solidFill>
                  <a:prstClr val="white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N - INTRODUCTION</a:t>
            </a:r>
            <a:endParaRPr lang="en-US" sz="2800" b="1" dirty="0">
              <a:ln w="1905"/>
              <a:solidFill>
                <a:prstClr val="white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evel 3"/>
          <p:cNvSpPr/>
          <p:nvPr/>
        </p:nvSpPr>
        <p:spPr>
          <a:xfrm>
            <a:off x="685800" y="685800"/>
            <a:ext cx="7086600" cy="2438400"/>
          </a:xfrm>
          <a:prstGeom prst="bevel">
            <a:avLst/>
          </a:prstGeom>
          <a:blipFill>
            <a:blip r:embed="rId2" cstate="print"/>
            <a:tile tx="0" ty="0" sx="100000" sy="100000" flip="none" algn="tl"/>
          </a:blipFill>
          <a:ln w="28575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Bevel 4"/>
          <p:cNvSpPr/>
          <p:nvPr/>
        </p:nvSpPr>
        <p:spPr>
          <a:xfrm>
            <a:off x="1143000" y="4038600"/>
            <a:ext cx="7315200" cy="2590800"/>
          </a:xfrm>
          <a:prstGeom prst="bevel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914400"/>
            <a:ext cx="6553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Si </a:t>
            </a:r>
            <a:r>
              <a:rPr lang="es-ES" sz="32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Tu Fe No Te Lleva </a:t>
            </a:r>
          </a:p>
          <a:p>
            <a:pPr algn="ctr"/>
            <a:r>
              <a:rPr lang="es-ES" sz="32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Adorar a Dios,                                     </a:t>
            </a:r>
            <a:r>
              <a:rPr lang="es-ES" sz="32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¿Qué Te Hace Pensar Que Te Llevará Al Cielo?</a:t>
            </a:r>
            <a:endParaRPr lang="en-US" sz="3200" b="1" i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4267200"/>
            <a:ext cx="6400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If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Your Faith Will Not Take You To Worship God,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 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en-US" sz="3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What Makes You Think It Will Take You To Heaven?</a:t>
            </a:r>
            <a:endParaRPr lang="en-US" sz="32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00200" y="152400"/>
            <a:ext cx="534896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ALGO EN QUE PENSAR</a:t>
            </a:r>
            <a:endParaRPr lang="en-US" sz="3200" b="1" i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66800" y="3505200"/>
            <a:ext cx="711964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SOMETHING TO THINK ABOUT</a:t>
            </a:r>
            <a:endParaRPr lang="en-US" sz="3200" b="1" i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arms-open-to-sky.jpg"/>
          <p:cNvPicPr>
            <a:picLocks noChangeAspect="1"/>
          </p:cNvPicPr>
          <p:nvPr/>
        </p:nvPicPr>
        <p:blipFill>
          <a:blip r:embed="rId2" cstate="print"/>
          <a:srcRect l="1099" t="1758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295297" y="1371600"/>
            <a:ext cx="4049507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¿QUÉ </a:t>
            </a:r>
            <a:r>
              <a:rPr lang="en-US" sz="4800" b="1" dirty="0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LE </a:t>
            </a:r>
          </a:p>
          <a:p>
            <a:pPr algn="ctr"/>
            <a:r>
              <a:rPr lang="en-US" sz="4800" b="1" dirty="0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DARÉ </a:t>
            </a:r>
          </a:p>
          <a:p>
            <a:pPr algn="ctr"/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</a:t>
            </a:r>
            <a:r>
              <a:rPr lang="en-US" sz="4800" b="1" dirty="0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 SEÑOR</a:t>
            </a:r>
            <a:r>
              <a:rPr lang="en-US" sz="4800" b="1" dirty="0" smtClean="0">
                <a:ln w="190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?</a:t>
            </a:r>
          </a:p>
        </p:txBody>
      </p:sp>
      <p:sp>
        <p:nvSpPr>
          <p:cNvPr id="4" name="Rectangle 3"/>
          <p:cNvSpPr/>
          <p:nvPr/>
        </p:nvSpPr>
        <p:spPr>
          <a:xfrm>
            <a:off x="2438400" y="4648200"/>
            <a:ext cx="592110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190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WHAT SHALL </a:t>
            </a:r>
            <a:r>
              <a:rPr lang="en-US" sz="4800" b="1" dirty="0" smtClean="0">
                <a:ln w="190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</a:t>
            </a:r>
            <a:endParaRPr lang="en-US" sz="4800" b="1" dirty="0">
              <a:ln w="1905"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en-US" sz="4800" b="1" dirty="0">
                <a:ln w="190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GIVE THE LORD?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ttp://www.internet4classrooms.com/orangetemplate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4167" t="5536" r="4166" b="588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914400"/>
            <a:ext cx="4343400" cy="48006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s-MX" sz="9600" b="1" dirty="0" smtClean="0">
                <a:solidFill>
                  <a:srgbClr val="FF99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SALMO  116</a:t>
            </a:r>
            <a:endParaRPr lang="es-MX" sz="9600" b="1" dirty="0" smtClean="0">
              <a:solidFill>
                <a:srgbClr val="FF99CC"/>
              </a:solidFill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9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s-MX" sz="9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9600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</a:t>
            </a:r>
            <a:r>
              <a:rPr lang="es-MX" sz="96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9600" b="1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V.1-3.</a:t>
            </a:r>
            <a:r>
              <a:rPr lang="es-MX" sz="9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El salmista  ha pasado por una experiencia difícil. Lloró y el dolor se apoderó de su corazón.</a:t>
            </a:r>
          </a:p>
          <a:p>
            <a:pPr>
              <a:buNone/>
            </a:pPr>
            <a:r>
              <a:rPr lang="es-MX" sz="9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  </a:t>
            </a:r>
            <a:r>
              <a:rPr lang="es-MX" sz="9600" b="1" dirty="0" smtClean="0">
                <a:solidFill>
                  <a:srgbClr val="FF99CC"/>
                </a:solidFill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sz="9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9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El pensaba que </a:t>
            </a:r>
            <a:r>
              <a:rPr lang="es-MX" sz="9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iba </a:t>
            </a:r>
            <a:r>
              <a:rPr lang="es-MX" sz="9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a morir.</a:t>
            </a:r>
          </a:p>
          <a:p>
            <a:pPr>
              <a:buNone/>
            </a:pPr>
            <a:r>
              <a:rPr lang="es-MX" sz="9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  </a:t>
            </a:r>
            <a:r>
              <a:rPr lang="es-MX" sz="9600" b="1" dirty="0" smtClean="0">
                <a:solidFill>
                  <a:srgbClr val="FF99CC"/>
                </a:solidFill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sz="9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9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Si alguna vez </a:t>
            </a:r>
            <a:r>
              <a:rPr lang="es-MX" sz="9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has </a:t>
            </a:r>
            <a:r>
              <a:rPr lang="es-MX" sz="9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pasado por la desesperación, sabes cómo se sentía el salmista. </a:t>
            </a:r>
          </a:p>
          <a:p>
            <a:pPr>
              <a:buNone/>
            </a:pPr>
            <a:r>
              <a:rPr lang="es-MX" sz="11200" b="1" dirty="0" smtClean="0">
                <a:solidFill>
                  <a:srgbClr val="66FF66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MX" sz="11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2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s-MX" sz="2400" b="1" dirty="0" smtClean="0">
              <a:solidFill>
                <a:schemeClr val="bg1"/>
              </a:solidFill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24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</a:t>
            </a:r>
            <a:endParaRPr lang="es-MX" sz="2400" b="1" i="1" dirty="0">
              <a:solidFill>
                <a:srgbClr val="66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267200" cy="47244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s-MX" sz="9600" b="1" dirty="0" smtClean="0">
                <a:solidFill>
                  <a:srgbClr val="66FF66"/>
                </a:solidFill>
                <a:latin typeface="Arial Black" pitchFamily="34" charset="0"/>
                <a:cs typeface="Arial" pitchFamily="34" charset="0"/>
                <a:sym typeface="Wingdings 3"/>
              </a:rPr>
              <a:t> </a:t>
            </a:r>
            <a:r>
              <a:rPr lang="es-MX" sz="9600" b="1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V.4-12</a:t>
            </a:r>
            <a:r>
              <a:rPr lang="es-MX" sz="9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. Pero la buena noticia es que Dios lo libró de su dificultad. Entonces el salmista expresa dos cosas—</a:t>
            </a:r>
          </a:p>
          <a:p>
            <a:pPr>
              <a:buNone/>
            </a:pPr>
            <a:r>
              <a:rPr lang="es-MX" sz="9600" b="1" dirty="0" smtClean="0">
                <a:solidFill>
                  <a:srgbClr val="66FF66"/>
                </a:solidFill>
                <a:latin typeface="Arial Black" pitchFamily="34" charset="0"/>
                <a:cs typeface="Arial" pitchFamily="34" charset="0"/>
              </a:rPr>
              <a:t> (1)  </a:t>
            </a:r>
            <a:r>
              <a:rPr lang="es-MX" sz="9600" b="1" u="sng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Su profundo amor por el Señor</a:t>
            </a:r>
            <a:r>
              <a:rPr lang="es-MX" sz="9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que estuvo con él a través de su tristeza y angustia </a:t>
            </a:r>
          </a:p>
          <a:p>
            <a:pPr>
              <a:buNone/>
            </a:pPr>
            <a:r>
              <a:rPr lang="es-MX" sz="9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s-MX" sz="9600" b="1" dirty="0" smtClean="0">
                <a:solidFill>
                  <a:srgbClr val="66FF66"/>
                </a:solidFill>
                <a:latin typeface="Arial Black" pitchFamily="34" charset="0"/>
                <a:cs typeface="Arial" pitchFamily="34" charset="0"/>
              </a:rPr>
              <a:t>(2)  </a:t>
            </a:r>
            <a:r>
              <a:rPr lang="es-MX" sz="9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Su </a:t>
            </a:r>
            <a:r>
              <a:rPr lang="es-MX" sz="9600" b="1" u="sng" dirty="0" smtClean="0">
                <a:solidFill>
                  <a:srgbClr val="FFC000"/>
                </a:solidFill>
                <a:latin typeface="Arial Black" pitchFamily="34" charset="0"/>
                <a:cs typeface="Arial" pitchFamily="34" charset="0"/>
              </a:rPr>
              <a:t>ardiente deseo </a:t>
            </a:r>
            <a:r>
              <a:rPr lang="es-MX" sz="96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de darle a Dios algo por toda su bondad para con él.</a:t>
            </a:r>
          </a:p>
          <a:p>
            <a:pPr>
              <a:buNone/>
            </a:pPr>
            <a:endParaRPr lang="en-US" sz="112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10995" y="304800"/>
            <a:ext cx="333161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INTRODUCCI</a:t>
            </a:r>
            <a:r>
              <a:rPr lang="en-US" sz="2800" b="1" dirty="0" smtClean="0">
                <a:solidFill>
                  <a:schemeClr val="bg1"/>
                </a:solidFill>
                <a:latin typeface="Arial Black" pitchFamily="34" charset="0"/>
              </a:rPr>
              <a:t>Ó</a:t>
            </a:r>
            <a:r>
              <a:rPr lang="en-US" sz="2800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N</a:t>
            </a:r>
            <a:endParaRPr lang="en-US" sz="2800" b="1" cap="none" spc="0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ttp://www.internet4classrooms.com/orangetemplate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4167" t="5536" r="4166" b="588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609600"/>
            <a:ext cx="4191000" cy="5715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MX" b="1" dirty="0" smtClean="0">
                <a:solidFill>
                  <a:srgbClr val="FF99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</a:t>
            </a:r>
            <a:r>
              <a:rPr lang="es-MX" b="1" dirty="0" smtClean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Y ese </a:t>
            </a:r>
            <a:r>
              <a:rPr lang="es-MX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deseo </a:t>
            </a:r>
            <a:r>
              <a:rPr lang="es-MX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ardiente </a:t>
            </a:r>
            <a:r>
              <a:rPr lang="es-MX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lo expresa en el v.12:</a:t>
            </a:r>
            <a:endParaRPr lang="es-MX" b="1" dirty="0" smtClean="0">
              <a:solidFill>
                <a:schemeClr val="bg1"/>
              </a:solidFill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s-MX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“¿Qué daré al Señor por todos sus beneficios para conmigo?”</a:t>
            </a:r>
          </a:p>
          <a:p>
            <a:pPr>
              <a:buNone/>
            </a:pPr>
            <a:r>
              <a:rPr lang="es-MX" b="1" i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“¿Cómo podré pagar al Señor por todo el bien que me ha hecho?”</a:t>
            </a:r>
            <a:endParaRPr lang="es-MX" b="1" i="1" dirty="0">
              <a:solidFill>
                <a:srgbClr val="66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495800" y="381000"/>
            <a:ext cx="4495800" cy="6019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MX" b="1" dirty="0" smtClean="0">
                <a:solidFill>
                  <a:srgbClr val="FF99CC"/>
                </a:solidFill>
                <a:latin typeface="Arial Black" pitchFamily="34" charset="0"/>
                <a:cs typeface="Arial" pitchFamily="34" charset="0"/>
                <a:sym typeface="Wingdings 3"/>
              </a:rPr>
              <a:t></a:t>
            </a:r>
            <a:r>
              <a:rPr lang="es-MX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  <a:sym typeface="Wingdings 3"/>
              </a:rPr>
              <a:t> Así </a:t>
            </a:r>
            <a:r>
              <a:rPr lang="es-MX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como el Salmista nosotros hemos sido librados de muchas dificultades y  deberíamos de tener ese mismo </a:t>
            </a:r>
            <a:r>
              <a:rPr lang="es-MX" b="1" u="sng" dirty="0" smtClean="0">
                <a:solidFill>
                  <a:srgbClr val="66FF66"/>
                </a:solidFill>
                <a:latin typeface="Arial Black" pitchFamily="34" charset="0"/>
                <a:cs typeface="Arial" pitchFamily="34" charset="0"/>
              </a:rPr>
              <a:t>deseo ardiente</a:t>
            </a:r>
            <a:r>
              <a:rPr lang="es-MX" b="1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s-MX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de querer “</a:t>
            </a:r>
            <a:r>
              <a:rPr lang="es-MX" b="1" u="sng" dirty="0" smtClean="0">
                <a:solidFill>
                  <a:srgbClr val="66FF66"/>
                </a:solidFill>
                <a:latin typeface="Arial Black" pitchFamily="34" charset="0"/>
                <a:cs typeface="Arial" pitchFamily="34" charset="0"/>
              </a:rPr>
              <a:t>pagarle</a:t>
            </a:r>
            <a:r>
              <a:rPr lang="es-MX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” o “</a:t>
            </a:r>
            <a:r>
              <a:rPr lang="es-MX" b="1" u="sng" dirty="0" smtClean="0">
                <a:solidFill>
                  <a:srgbClr val="66FF66"/>
                </a:solidFill>
                <a:latin typeface="Arial Black" pitchFamily="34" charset="0"/>
                <a:cs typeface="Arial" pitchFamily="34" charset="0"/>
              </a:rPr>
              <a:t>darle</a:t>
            </a:r>
            <a:r>
              <a:rPr lang="es-MX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” algo al Señor por  todo lo que hace     por nosotros.</a:t>
            </a:r>
          </a:p>
          <a:p>
            <a:pPr>
              <a:buNone/>
            </a:pPr>
            <a:r>
              <a:rPr lang="es-MX" b="1" dirty="0" smtClean="0">
                <a:solidFill>
                  <a:srgbClr val="FF99CC"/>
                </a:solidFill>
                <a:latin typeface="Arial Black" pitchFamily="34" charset="0"/>
                <a:cs typeface="Arial" pitchFamily="34" charset="0"/>
                <a:sym typeface="Wingdings 3"/>
              </a:rPr>
              <a:t></a:t>
            </a:r>
            <a:r>
              <a:rPr lang="es-MX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Ahora, nunca podremos “</a:t>
            </a:r>
            <a:r>
              <a:rPr lang="es-MX" b="1" u="sng" dirty="0" smtClean="0">
                <a:solidFill>
                  <a:srgbClr val="66FF66"/>
                </a:solidFill>
                <a:latin typeface="Arial Black" pitchFamily="34" charset="0"/>
                <a:cs typeface="Arial" pitchFamily="34" charset="0"/>
              </a:rPr>
              <a:t>pagarle</a:t>
            </a:r>
            <a:r>
              <a:rPr lang="es-MX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”  al Señor pero si podemos “</a:t>
            </a:r>
            <a:r>
              <a:rPr lang="es-MX" b="1" u="sng" dirty="0" smtClean="0">
                <a:solidFill>
                  <a:srgbClr val="66FF66"/>
                </a:solidFill>
                <a:latin typeface="Arial Black" pitchFamily="34" charset="0"/>
                <a:cs typeface="Arial" pitchFamily="34" charset="0"/>
              </a:rPr>
              <a:t>darle</a:t>
            </a:r>
            <a:r>
              <a:rPr lang="es-MX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” algo.</a:t>
            </a:r>
          </a:p>
          <a:p>
            <a:pPr>
              <a:buNone/>
            </a:pPr>
            <a:endParaRPr lang="en-US" b="1" i="1" dirty="0">
              <a:solidFill>
                <a:srgbClr val="66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arms-open-to-sky.jpg"/>
          <p:cNvPicPr>
            <a:picLocks noChangeAspect="1"/>
          </p:cNvPicPr>
          <p:nvPr/>
        </p:nvPicPr>
        <p:blipFill>
          <a:blip r:embed="rId2" cstate="print"/>
          <a:srcRect l="1099" t="1758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152400" y="1295400"/>
            <a:ext cx="5527475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>
                <a:ln w="285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¿QUÉ </a:t>
            </a:r>
            <a:r>
              <a:rPr lang="en-US" sz="6000" b="1" dirty="0" smtClean="0">
                <a:ln w="285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LE</a:t>
            </a:r>
          </a:p>
          <a:p>
            <a:pPr algn="ctr"/>
            <a:r>
              <a:rPr lang="en-US" sz="6000" b="1" dirty="0" smtClean="0">
                <a:ln w="285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DAREMOS </a:t>
            </a:r>
          </a:p>
          <a:p>
            <a:pPr algn="ctr"/>
            <a:r>
              <a:rPr lang="en-US" sz="6000" b="1" dirty="0" smtClean="0">
                <a:ln w="285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AL SEÑOR?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4600" y="304800"/>
            <a:ext cx="3451842" cy="52322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>
                <a:lumMod val="75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 smtClean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NUESTRO AMOR</a:t>
            </a:r>
            <a:endParaRPr lang="en-US" sz="2800" b="1" cap="none" spc="0" dirty="0">
              <a:ln w="1905"/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228600" y="990600"/>
            <a:ext cx="5715000" cy="5715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MX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</a:t>
            </a:r>
            <a:r>
              <a:rPr lang="es-MX" sz="2400" dirty="0" smtClean="0">
                <a:ln>
                  <a:solidFill>
                    <a:sysClr val="windowText" lastClr="000000"/>
                  </a:solidFill>
                </a:ln>
                <a:solidFill>
                  <a:srgbClr val="FF99CC"/>
                </a:solidFill>
                <a:latin typeface="Arial Black" pitchFamily="34" charset="0"/>
                <a:sym typeface="Wingdings"/>
              </a:rPr>
              <a:t> </a:t>
            </a:r>
            <a:r>
              <a:rPr lang="es-MX" sz="2400" dirty="0" smtClean="0">
                <a:latin typeface="Arial Black" pitchFamily="34" charset="0"/>
              </a:rPr>
              <a:t>Podemos darle </a:t>
            </a:r>
            <a:r>
              <a:rPr lang="es-MX" sz="2400" u="sng" dirty="0" smtClean="0">
                <a:solidFill>
                  <a:srgbClr val="0000FF"/>
                </a:solidFill>
                <a:latin typeface="Arial Black" pitchFamily="34" charset="0"/>
              </a:rPr>
              <a:t>NUESTRO </a:t>
            </a:r>
            <a:r>
              <a:rPr lang="es-MX" sz="2400" b="1" u="sng" dirty="0" smtClean="0">
                <a:solidFill>
                  <a:srgbClr val="0000FF"/>
                </a:solidFill>
                <a:latin typeface="Arial Black" pitchFamily="34" charset="0"/>
              </a:rPr>
              <a:t>AMOR</a:t>
            </a:r>
            <a:r>
              <a:rPr lang="es-MX" sz="2400" dirty="0" smtClean="0">
                <a:solidFill>
                  <a:srgbClr val="0000FF"/>
                </a:solidFill>
                <a:latin typeface="Arial Black" pitchFamily="34" charset="0"/>
              </a:rPr>
              <a:t>!</a:t>
            </a:r>
          </a:p>
          <a:p>
            <a:pPr>
              <a:buNone/>
            </a:pPr>
            <a:r>
              <a:rPr lang="es-MX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</a:t>
            </a:r>
            <a:r>
              <a:rPr lang="es-MX" sz="2400" dirty="0" smtClean="0">
                <a:latin typeface="Arial Black" pitchFamily="34" charset="0"/>
                <a:sym typeface="Wingdings"/>
              </a:rPr>
              <a:t> </a:t>
            </a:r>
            <a:r>
              <a:rPr lang="es-MX" sz="2400" dirty="0" smtClean="0">
                <a:latin typeface="Arial Black" pitchFamily="34" charset="0"/>
              </a:rPr>
              <a:t>Dios quiere que le amemos, </a:t>
            </a:r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DUET 10:12</a:t>
            </a:r>
            <a:r>
              <a:rPr lang="es-MX" sz="2400" dirty="0" smtClean="0">
                <a:solidFill>
                  <a:srgbClr val="C00000"/>
                </a:solidFill>
                <a:latin typeface="Arial Black" pitchFamily="34" charset="0"/>
              </a:rPr>
              <a:t>.</a:t>
            </a:r>
          </a:p>
          <a:p>
            <a:pPr>
              <a:buNone/>
            </a:pPr>
            <a:r>
              <a:rPr lang="es-MX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</a:t>
            </a:r>
            <a:r>
              <a:rPr lang="es-MX" sz="2400" dirty="0" smtClean="0">
                <a:latin typeface="Arial Black" pitchFamily="34" charset="0"/>
                <a:sym typeface="Wingdings"/>
              </a:rPr>
              <a:t> </a:t>
            </a:r>
            <a:r>
              <a:rPr lang="es-MX" sz="2400" dirty="0" smtClean="0">
                <a:latin typeface="Arial Black" pitchFamily="34" charset="0"/>
              </a:rPr>
              <a:t>Pero el </a:t>
            </a:r>
            <a:r>
              <a:rPr lang="es-MX" sz="2400" u="sng" dirty="0" smtClean="0">
                <a:solidFill>
                  <a:srgbClr val="0000FF"/>
                </a:solidFill>
                <a:latin typeface="Arial Black" pitchFamily="34" charset="0"/>
              </a:rPr>
              <a:t>AMOR</a:t>
            </a:r>
            <a:r>
              <a:rPr lang="es-MX" sz="2400" dirty="0" smtClean="0">
                <a:latin typeface="Arial Black" pitchFamily="34" charset="0"/>
              </a:rPr>
              <a:t> que El quiere es…..</a:t>
            </a:r>
          </a:p>
          <a:p>
            <a:pPr>
              <a:buNone/>
            </a:pPr>
            <a:r>
              <a:rPr lang="es-MX" sz="2400" dirty="0" smtClean="0">
                <a:latin typeface="Arial Black" pitchFamily="34" charset="0"/>
              </a:rPr>
              <a:t> =  un amor </a:t>
            </a:r>
            <a:r>
              <a:rPr lang="es-MX" sz="2400" u="sng" dirty="0" smtClean="0">
                <a:solidFill>
                  <a:srgbClr val="0000FF"/>
                </a:solidFill>
                <a:latin typeface="Arial Black" pitchFamily="34" charset="0"/>
              </a:rPr>
              <a:t>completo</a:t>
            </a:r>
            <a:r>
              <a:rPr lang="es-MX" sz="2400" dirty="0" smtClean="0">
                <a:latin typeface="Arial Black" pitchFamily="34" charset="0"/>
              </a:rPr>
              <a:t>,   </a:t>
            </a:r>
            <a:r>
              <a:rPr lang="es-MX" sz="2400" dirty="0" smtClean="0">
                <a:latin typeface="Arial Black" pitchFamily="34" charset="0"/>
              </a:rPr>
              <a:t>                       </a:t>
            </a:r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MT </a:t>
            </a:r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22:37</a:t>
            </a:r>
          </a:p>
          <a:p>
            <a:pPr>
              <a:buNone/>
            </a:pPr>
            <a:r>
              <a:rPr lang="es-MX" sz="2400" dirty="0" smtClean="0">
                <a:latin typeface="Arial Black" pitchFamily="34" charset="0"/>
              </a:rPr>
              <a:t> = un amor </a:t>
            </a:r>
            <a:r>
              <a:rPr lang="es-MX" sz="2400" u="sng" dirty="0" smtClean="0">
                <a:solidFill>
                  <a:srgbClr val="0000FF"/>
                </a:solidFill>
                <a:latin typeface="Arial Black" pitchFamily="34" charset="0"/>
              </a:rPr>
              <a:t>demostrado</a:t>
            </a:r>
            <a:r>
              <a:rPr lang="es-MX" sz="2400" dirty="0" smtClean="0">
                <a:latin typeface="Arial Black" pitchFamily="34" charset="0"/>
              </a:rPr>
              <a:t>,                         </a:t>
            </a:r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 JN 3:18</a:t>
            </a:r>
          </a:p>
          <a:p>
            <a:pPr>
              <a:buNone/>
            </a:pPr>
            <a:r>
              <a:rPr lang="es-MX" sz="2400" dirty="0" smtClean="0">
                <a:latin typeface="Arial Black" pitchFamily="34" charset="0"/>
              </a:rPr>
              <a:t> = un amor </a:t>
            </a:r>
            <a:r>
              <a:rPr lang="es-MX" sz="2400" dirty="0" smtClean="0">
                <a:solidFill>
                  <a:srgbClr val="0000FF"/>
                </a:solidFill>
                <a:latin typeface="Arial Black" pitchFamily="34" charset="0"/>
              </a:rPr>
              <a:t>s</a:t>
            </a:r>
            <a:r>
              <a:rPr lang="es-MX" sz="2400" u="sng" dirty="0" smtClean="0">
                <a:solidFill>
                  <a:srgbClr val="0000FF"/>
                </a:solidFill>
                <a:latin typeface="Arial Black" pitchFamily="34" charset="0"/>
              </a:rPr>
              <a:t>acrificial</a:t>
            </a:r>
            <a:r>
              <a:rPr lang="es-MX" sz="2400" dirty="0" smtClean="0">
                <a:latin typeface="Arial Black" pitchFamily="34" charset="0"/>
              </a:rPr>
              <a:t>, </a:t>
            </a:r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JN </a:t>
            </a:r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15:13</a:t>
            </a:r>
          </a:p>
          <a:p>
            <a:pPr>
              <a:buNone/>
            </a:pPr>
            <a:r>
              <a:rPr lang="es-MX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</a:t>
            </a:r>
            <a:r>
              <a:rPr lang="es-MX" sz="2400" dirty="0" smtClean="0">
                <a:ln>
                  <a:solidFill>
                    <a:sysClr val="windowText" lastClr="000000"/>
                  </a:solidFill>
                </a:ln>
                <a:solidFill>
                  <a:srgbClr val="FF99CC"/>
                </a:solidFill>
                <a:latin typeface="Arial Black" pitchFamily="34" charset="0"/>
                <a:sym typeface="Wingdings"/>
              </a:rPr>
              <a:t> </a:t>
            </a:r>
            <a:r>
              <a:rPr lang="es-MX" sz="2400" dirty="0" smtClean="0">
                <a:latin typeface="Arial Black" pitchFamily="34" charset="0"/>
              </a:rPr>
              <a:t>Vamos a “</a:t>
            </a:r>
            <a:r>
              <a:rPr lang="es-MX" sz="2400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DARLE</a:t>
            </a:r>
            <a:r>
              <a:rPr lang="es-MX" sz="2400" dirty="0" smtClean="0">
                <a:latin typeface="Arial Black" pitchFamily="34" charset="0"/>
              </a:rPr>
              <a:t>” a Dios </a:t>
            </a:r>
            <a:r>
              <a:rPr lang="es-MX" sz="2400" u="sng" dirty="0" smtClean="0">
                <a:solidFill>
                  <a:srgbClr val="0000FF"/>
                </a:solidFill>
                <a:latin typeface="Arial Black" pitchFamily="34" charset="0"/>
              </a:rPr>
              <a:t>EL AMOR</a:t>
            </a:r>
            <a:r>
              <a:rPr lang="es-MX" sz="2400" dirty="0" smtClean="0">
                <a:solidFill>
                  <a:srgbClr val="0000FF"/>
                </a:solidFill>
                <a:latin typeface="Arial Black" pitchFamily="34" charset="0"/>
              </a:rPr>
              <a:t> </a:t>
            </a:r>
            <a:r>
              <a:rPr lang="es-MX" sz="2400" dirty="0" smtClean="0">
                <a:latin typeface="Arial Black" pitchFamily="34" charset="0"/>
              </a:rPr>
              <a:t>que  El quiere y merece,</a:t>
            </a:r>
          </a:p>
          <a:p>
            <a:pPr>
              <a:buNone/>
            </a:pPr>
            <a:r>
              <a:rPr lang="es-MX" sz="2400" dirty="0" smtClean="0">
                <a:latin typeface="Arial Black" pitchFamily="34" charset="0"/>
              </a:rPr>
              <a:t>   </a:t>
            </a:r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JN 15:12</a:t>
            </a:r>
            <a:endParaRPr lang="es-MX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8" name="Picture 10" descr="http://www.seegod.org/wp-content/uploads/2010/12/iStock_000002848630Small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1676400"/>
            <a:ext cx="3202467" cy="3276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http://1001christianclipart.com/downloads4/independence-day.jpg"/>
          <p:cNvPicPr>
            <a:picLocks noChangeAspect="1" noChangeArrowheads="1"/>
          </p:cNvPicPr>
          <p:nvPr/>
        </p:nvPicPr>
        <p:blipFill>
          <a:blip r:embed="rId2" cstate="print"/>
          <a:srcRect b="377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52578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2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</a:t>
            </a:r>
            <a:r>
              <a:rPr lang="es-MX" sz="2200" dirty="0" smtClean="0">
                <a:latin typeface="Arial Black" pitchFamily="34" charset="0"/>
                <a:sym typeface="Wingdings 3"/>
              </a:rPr>
              <a:t> </a:t>
            </a:r>
            <a:r>
              <a:rPr lang="es-MX" sz="2200" dirty="0" smtClean="0">
                <a:latin typeface="Arial Black" pitchFamily="34" charset="0"/>
              </a:rPr>
              <a:t>Otra cosa que le podemos dar es   </a:t>
            </a:r>
            <a:r>
              <a:rPr lang="es-MX" sz="2200" b="1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Nuestra Obediencia</a:t>
            </a:r>
            <a:r>
              <a:rPr lang="es-MX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.</a:t>
            </a:r>
          </a:p>
          <a:p>
            <a:pPr>
              <a:buNone/>
            </a:pPr>
            <a:r>
              <a:rPr lang="es-MX" sz="2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</a:t>
            </a:r>
            <a:r>
              <a:rPr lang="es-MX" sz="2200" dirty="0" smtClean="0">
                <a:latin typeface="Arial Black" pitchFamily="34" charset="0"/>
                <a:sym typeface="Wingdings 3"/>
              </a:rPr>
              <a:t> </a:t>
            </a:r>
            <a:r>
              <a:rPr lang="es-MX" sz="2200" dirty="0" smtClean="0">
                <a:latin typeface="Arial Black" pitchFamily="34" charset="0"/>
              </a:rPr>
              <a:t>Para Dios                               </a:t>
            </a:r>
            <a:r>
              <a:rPr lang="es-MX" sz="2200" u="sng" dirty="0" smtClean="0">
                <a:solidFill>
                  <a:srgbClr val="0000FF"/>
                </a:solidFill>
                <a:latin typeface="Arial Black" pitchFamily="34" charset="0"/>
              </a:rPr>
              <a:t>La Obediencia</a:t>
            </a:r>
            <a:r>
              <a:rPr lang="es-MX" sz="2200" dirty="0" smtClean="0">
                <a:latin typeface="Arial Black" pitchFamily="34" charset="0"/>
              </a:rPr>
              <a:t>….</a:t>
            </a:r>
          </a:p>
          <a:p>
            <a:pPr>
              <a:buNone/>
            </a:pPr>
            <a:r>
              <a:rPr lang="es-MX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sz="22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=</a:t>
            </a:r>
            <a:r>
              <a:rPr lang="es-MX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sz="2200" dirty="0" smtClean="0">
                <a:latin typeface="Arial Black" pitchFamily="34" charset="0"/>
              </a:rPr>
              <a:t>es mas importante </a:t>
            </a:r>
            <a:r>
              <a:rPr lang="es-MX" sz="2200" dirty="0" smtClean="0">
                <a:latin typeface="Arial Black" pitchFamily="34" charset="0"/>
              </a:rPr>
              <a:t>que </a:t>
            </a:r>
            <a:r>
              <a:rPr lang="es-MX" sz="2200" dirty="0" smtClean="0">
                <a:latin typeface="Arial Black" pitchFamily="34" charset="0"/>
              </a:rPr>
              <a:t>sacrificios, </a:t>
            </a:r>
            <a:r>
              <a:rPr lang="es-MX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 </a:t>
            </a:r>
            <a:r>
              <a:rPr lang="es-MX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SAM 15:22</a:t>
            </a:r>
          </a:p>
          <a:p>
            <a:pPr>
              <a:buNone/>
            </a:pPr>
            <a:r>
              <a:rPr lang="es-MX" sz="2200" dirty="0" smtClean="0">
                <a:latin typeface="Arial Black" pitchFamily="34" charset="0"/>
              </a:rPr>
              <a:t> </a:t>
            </a:r>
            <a:r>
              <a:rPr lang="es-MX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=</a:t>
            </a:r>
            <a:r>
              <a:rPr lang="es-MX" sz="2200" dirty="0" smtClean="0">
                <a:latin typeface="Arial Black" pitchFamily="34" charset="0"/>
              </a:rPr>
              <a:t> demuestra que le amamos, </a:t>
            </a:r>
            <a:r>
              <a:rPr lang="es-MX" sz="2200" dirty="0" smtClean="0">
                <a:latin typeface="Arial Black" pitchFamily="34" charset="0"/>
              </a:rPr>
              <a:t>   </a:t>
            </a:r>
            <a:r>
              <a:rPr lang="es-MX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JN </a:t>
            </a:r>
            <a:r>
              <a:rPr lang="es-MX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14:15,21,23</a:t>
            </a:r>
          </a:p>
          <a:p>
            <a:pPr>
              <a:buNone/>
            </a:pPr>
            <a:r>
              <a:rPr lang="es-MX" sz="2200" dirty="0" smtClean="0">
                <a:latin typeface="Arial Black" pitchFamily="34" charset="0"/>
              </a:rPr>
              <a:t> </a:t>
            </a:r>
            <a:r>
              <a:rPr lang="es-MX" sz="22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=</a:t>
            </a:r>
            <a:r>
              <a:rPr lang="es-MX" sz="2200" dirty="0" smtClean="0">
                <a:latin typeface="Arial Black" pitchFamily="34" charset="0"/>
              </a:rPr>
              <a:t> es uno de nuestro propósito en nuestra vida</a:t>
            </a:r>
            <a:r>
              <a:rPr lang="es-MX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, ECC 12:13</a:t>
            </a:r>
          </a:p>
          <a:p>
            <a:pPr>
              <a:buNone/>
            </a:pPr>
            <a:r>
              <a:rPr lang="es-MX" sz="2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</a:t>
            </a:r>
            <a:r>
              <a:rPr lang="es-MX" sz="2200" dirty="0" smtClean="0">
                <a:latin typeface="Arial Black" pitchFamily="34" charset="0"/>
                <a:sym typeface="Wingdings 3"/>
              </a:rPr>
              <a:t> Sin duda </a:t>
            </a:r>
            <a:r>
              <a:rPr lang="es-MX" sz="2200" dirty="0" smtClean="0">
                <a:latin typeface="Arial Black" pitchFamily="34" charset="0"/>
              </a:rPr>
              <a:t>Dios nos bendice grandemente, vamos-- </a:t>
            </a:r>
            <a:r>
              <a:rPr lang="es-MX" sz="2600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Dándole Nuestra Obediencia</a:t>
            </a:r>
            <a:r>
              <a:rPr lang="es-MX" sz="2600" dirty="0" smtClean="0">
                <a:latin typeface="Arial Black" pitchFamily="34" charset="0"/>
              </a:rPr>
              <a:t>!</a:t>
            </a:r>
            <a:endParaRPr lang="es-MX" sz="2200" dirty="0"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38400" y="228600"/>
            <a:ext cx="2698175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NUESTRA</a:t>
            </a:r>
          </a:p>
          <a:p>
            <a:pPr algn="ctr"/>
            <a:r>
              <a:rPr lang="en-US" sz="28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OBEDIENCIA</a:t>
            </a:r>
            <a:endParaRPr lang="en-US" sz="28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  <p:pic>
        <p:nvPicPr>
          <p:cNvPr id="8" name="Picture 4" descr="http://t2.gstatic.com/images?q=tbn:ANd9GcQxW9UE2kOeA3NnXO0dTRGTloTTzp7nK1NH9ARvjJz_ph3IOMkt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58129" y="762000"/>
            <a:ext cx="3257892" cy="3810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791200" y="4572000"/>
            <a:ext cx="2667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ABRAHAM   Y ISAAC</a:t>
            </a:r>
            <a:endParaRPr 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ttp://www.sermoncentral.com/Images/Sermon-PowerPoint-Templates/F/e/PowerPoint-Template-Fellowship-of-Believers_slide4_390x294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091804" cy="6858000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5486400" cy="5334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MX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sz="2400" b="1" dirty="0" smtClean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2400" b="1" u="sng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Fidelidad</a:t>
            </a:r>
            <a:r>
              <a:rPr lang="es-MX" sz="2400" b="1" dirty="0" smtClean="0">
                <a:latin typeface="Arial Black" pitchFamily="34" charset="0"/>
                <a:cs typeface="Arial" pitchFamily="34" charset="0"/>
              </a:rPr>
              <a:t> </a:t>
            </a:r>
            <a:r>
              <a:rPr lang="es-MX" sz="2400" b="1" i="1" dirty="0" smtClean="0">
                <a:latin typeface="Arial Black" pitchFamily="34" charset="0"/>
                <a:cs typeface="Arial" pitchFamily="34" charset="0"/>
              </a:rPr>
              <a:t>(fiel) </a:t>
            </a:r>
            <a:r>
              <a:rPr lang="es-MX" sz="2400" b="1" dirty="0" smtClean="0">
                <a:latin typeface="Arial Black" pitchFamily="34" charset="0"/>
                <a:cs typeface="Arial" pitchFamily="34" charset="0"/>
              </a:rPr>
              <a:t>= uno que cumple sus compromisos</a:t>
            </a:r>
          </a:p>
          <a:p>
            <a:pPr>
              <a:buNone/>
            </a:pPr>
            <a:r>
              <a:rPr lang="es-MX" sz="2400" b="1" u="sng" dirty="0" smtClean="0">
                <a:latin typeface="Arial Black" pitchFamily="34" charset="0"/>
                <a:cs typeface="Arial" pitchFamily="34" charset="0"/>
              </a:rPr>
              <a:t>Sino</a:t>
            </a:r>
            <a:r>
              <a:rPr lang="es-MX" sz="2400" b="1" dirty="0" smtClean="0">
                <a:latin typeface="Arial Black" pitchFamily="34" charset="0"/>
                <a:cs typeface="Arial" pitchFamily="34" charset="0"/>
              </a:rPr>
              <a:t>: constancia; devoción; lealtad</a:t>
            </a:r>
          </a:p>
          <a:p>
            <a:pPr>
              <a:buNone/>
            </a:pPr>
            <a:r>
              <a:rPr lang="es-MX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sz="2400" b="1" dirty="0" smtClean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2400" b="1" dirty="0" smtClean="0">
                <a:latin typeface="Arial Black" pitchFamily="34" charset="0"/>
                <a:cs typeface="Arial" pitchFamily="34" charset="0"/>
              </a:rPr>
              <a:t>Dios quiere y </a:t>
            </a:r>
            <a:r>
              <a:rPr lang="es-MX" sz="2400" b="1" dirty="0" smtClean="0">
                <a:latin typeface="Arial Black" pitchFamily="34" charset="0"/>
                <a:cs typeface="Arial" pitchFamily="34" charset="0"/>
              </a:rPr>
              <a:t>merece </a:t>
            </a:r>
            <a:r>
              <a:rPr lang="es-MX" sz="2400" b="1" dirty="0" smtClean="0">
                <a:latin typeface="Arial Black" pitchFamily="34" charset="0"/>
                <a:cs typeface="Arial" pitchFamily="34" charset="0"/>
              </a:rPr>
              <a:t>nuestra         Fidelidad,  </a:t>
            </a:r>
            <a:r>
              <a:rPr lang="es-MX" sz="2400" b="1" dirty="0" smtClean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REV 2:10</a:t>
            </a:r>
          </a:p>
          <a:p>
            <a:pPr>
              <a:buNone/>
            </a:pPr>
            <a:r>
              <a:rPr lang="es-MX" sz="24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sz="2400" b="1" dirty="0" smtClean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2400" b="1" dirty="0" smtClean="0">
                <a:latin typeface="Arial Black" pitchFamily="34" charset="0"/>
                <a:cs typeface="Arial" pitchFamily="34" charset="0"/>
              </a:rPr>
              <a:t>Podemos darle </a:t>
            </a:r>
            <a:r>
              <a:rPr lang="es-MX" sz="2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Nuestra Fidelidad</a:t>
            </a:r>
            <a:r>
              <a:rPr lang="es-MX" sz="2400" b="1" dirty="0" smtClean="0">
                <a:latin typeface="Arial Black" pitchFamily="34" charset="0"/>
                <a:cs typeface="Arial" pitchFamily="34" charset="0"/>
              </a:rPr>
              <a:t>…</a:t>
            </a:r>
          </a:p>
          <a:p>
            <a:pPr>
              <a:buNone/>
            </a:pPr>
            <a:r>
              <a:rPr lang="es-MX" sz="2400" b="1" dirty="0" smtClean="0">
                <a:latin typeface="Arial Black" pitchFamily="34" charset="0"/>
                <a:cs typeface="Arial" pitchFamily="34" charset="0"/>
              </a:rPr>
              <a:t> = en la </a:t>
            </a:r>
            <a:r>
              <a:rPr lang="es-MX" sz="2400" b="1" u="sng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asistencia</a:t>
            </a:r>
            <a:r>
              <a:rPr lang="es-MX" sz="2400" b="1" dirty="0" smtClean="0">
                <a:latin typeface="Arial Black" pitchFamily="34" charset="0"/>
                <a:cs typeface="Arial" pitchFamily="34" charset="0"/>
              </a:rPr>
              <a:t>, </a:t>
            </a:r>
            <a:r>
              <a:rPr lang="es-MX" sz="2400" b="1" dirty="0" smtClean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HEB </a:t>
            </a:r>
            <a:r>
              <a:rPr lang="es-MX" sz="2400" b="1" dirty="0" smtClean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10:25</a:t>
            </a:r>
          </a:p>
          <a:p>
            <a:pPr>
              <a:buNone/>
            </a:pPr>
            <a:r>
              <a:rPr lang="es-MX" sz="2400" b="1" dirty="0" smtClean="0">
                <a:latin typeface="Arial Black" pitchFamily="34" charset="0"/>
                <a:cs typeface="Arial" pitchFamily="34" charset="0"/>
              </a:rPr>
              <a:t> = en </a:t>
            </a:r>
            <a:r>
              <a:rPr lang="es-MX" sz="2400" b="1" u="sng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adorarle</a:t>
            </a:r>
            <a:r>
              <a:rPr lang="es-MX" sz="2400" b="1" dirty="0" smtClean="0">
                <a:latin typeface="Arial Black" pitchFamily="34" charset="0"/>
                <a:cs typeface="Arial" pitchFamily="34" charset="0"/>
              </a:rPr>
              <a:t>, </a:t>
            </a:r>
            <a:r>
              <a:rPr lang="es-MX" sz="2400" b="1" dirty="0" smtClean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JN </a:t>
            </a:r>
            <a:r>
              <a:rPr lang="es-MX" sz="2400" b="1" dirty="0" smtClean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4:23-24</a:t>
            </a:r>
          </a:p>
          <a:p>
            <a:pPr>
              <a:buNone/>
            </a:pPr>
            <a:r>
              <a:rPr lang="es-MX" sz="2400" b="1" dirty="0" smtClean="0">
                <a:latin typeface="Arial Black" pitchFamily="34" charset="0"/>
                <a:cs typeface="Arial" pitchFamily="34" charset="0"/>
              </a:rPr>
              <a:t> = en </a:t>
            </a:r>
            <a:r>
              <a:rPr lang="es-MX" sz="2400" b="1" u="sng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usando de los  talentos</a:t>
            </a:r>
            <a:r>
              <a:rPr lang="es-MX" sz="2400" b="1" u="sng" dirty="0" smtClean="0">
                <a:latin typeface="Arial Black" pitchFamily="34" charset="0"/>
                <a:cs typeface="Arial" pitchFamily="34" charset="0"/>
              </a:rPr>
              <a:t>, </a:t>
            </a:r>
            <a:r>
              <a:rPr lang="es-MX" sz="2400" b="1" dirty="0" smtClean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MT 25:21,23</a:t>
            </a:r>
            <a:endParaRPr lang="es-MX" sz="2400" b="1" dirty="0">
              <a:solidFill>
                <a:srgbClr val="0000FF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62200" y="228600"/>
            <a:ext cx="2301207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NUESTRA</a:t>
            </a:r>
          </a:p>
          <a:p>
            <a:pPr algn="ctr"/>
            <a:r>
              <a:rPr 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FIDELIDAD</a:t>
            </a:r>
            <a:endParaRPr lang="en-US" sz="28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  <p:pic>
        <p:nvPicPr>
          <p:cNvPr id="10" name="Picture 6" descr="http://kirkblade.theworldrace.org/blogphotos/theworldrace/kirkblade/man_kneeling_praying-2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10200" y="457200"/>
            <a:ext cx="3399692" cy="2590800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5715000" y="3276600"/>
            <a:ext cx="28956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u="sng" dirty="0" smtClean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Vamos Darle</a:t>
            </a:r>
          </a:p>
          <a:p>
            <a:pPr algn="ctr"/>
            <a:r>
              <a:rPr lang="es-MX" sz="2800" b="1" u="sng" dirty="0" smtClean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 Dios Nuestra</a:t>
            </a:r>
          </a:p>
          <a:p>
            <a:pPr algn="ctr"/>
            <a:r>
              <a:rPr lang="es-MX" sz="2800" b="1" u="sng" dirty="0" smtClean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Fidelidad</a:t>
            </a:r>
            <a:r>
              <a:rPr lang="es-MX" sz="2800" b="1" dirty="0" smtClean="0">
                <a:ln w="1905"/>
                <a:solidFill>
                  <a:srgbClr val="0000FF"/>
                </a:solidFill>
                <a:latin typeface="Arial Black" pitchFamily="34" charset="0"/>
              </a:rPr>
              <a:t>!</a:t>
            </a:r>
            <a:r>
              <a:rPr lang="es-MX" sz="2400" b="1" dirty="0" smtClean="0">
                <a:ln w="1905"/>
                <a:solidFill>
                  <a:srgbClr val="C00000"/>
                </a:solidFill>
                <a:latin typeface="Arial Black" pitchFamily="34" charset="0"/>
              </a:rPr>
              <a:t> </a:t>
            </a:r>
            <a:endParaRPr lang="es-MX" sz="2400" b="1" cap="none" spc="0" dirty="0">
              <a:ln w="1905"/>
              <a:solidFill>
                <a:srgbClr val="C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images.sharefaith.com/images/3/1246039926563_299/slide-5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124200" y="838200"/>
            <a:ext cx="275107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28575">
                  <a:solidFill>
                    <a:sysClr val="windowText" lastClr="000000"/>
                  </a:solidFill>
                </a:ln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LECCIÓN</a:t>
            </a:r>
            <a:endParaRPr lang="en-US" sz="4000" b="1" cap="none" spc="0" dirty="0">
              <a:ln w="28575">
                <a:solidFill>
                  <a:sysClr val="windowText" lastClr="000000"/>
                </a:solidFill>
              </a:ln>
              <a:solidFill>
                <a:srgbClr val="66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1447800"/>
            <a:ext cx="7467600" cy="5029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sz="32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“¿Qué daremos al Señor por todos sus beneficios para con nosotros?”</a:t>
            </a:r>
            <a:endParaRPr lang="es-MX" b="1" i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Vamos </a:t>
            </a:r>
            <a:r>
              <a:rPr lang="es-MX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Dándole</a:t>
            </a: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nuestro…..</a:t>
            </a:r>
          </a:p>
          <a:p>
            <a:pPr>
              <a:buNone/>
            </a:pP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= </a:t>
            </a:r>
            <a:r>
              <a:rPr lang="es-MX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Amor</a:t>
            </a:r>
          </a:p>
          <a:p>
            <a:pPr>
              <a:buNone/>
            </a:pP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= </a:t>
            </a:r>
            <a:r>
              <a:rPr lang="es-MX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Obediencia</a:t>
            </a:r>
          </a:p>
          <a:p>
            <a:pPr>
              <a:buNone/>
            </a:pP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= </a:t>
            </a:r>
            <a:r>
              <a:rPr lang="es-MX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Fidelidad</a:t>
            </a: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</a:p>
          <a:p>
            <a:pPr algn="ctr">
              <a:buNone/>
            </a:pP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</a:t>
            </a:r>
            <a:r>
              <a:rPr lang="es-MX" sz="3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Y LO HACEMOS EN GRATITUD!</a:t>
            </a:r>
            <a:endParaRPr lang="es-MX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</a:t>
            </a:r>
            <a:endParaRPr lang="es-ES" dirty="0" smtClean="0">
              <a:latin typeface="Arial Black" pitchFamily="34" charset="0"/>
            </a:endParaRPr>
          </a:p>
          <a:p>
            <a:pPr algn="ctr">
              <a:buNone/>
            </a:pPr>
            <a:r>
              <a:rPr lang="es-ES" dirty="0" smtClean="0">
                <a:latin typeface="Arial Black" pitchFamily="34" charset="0"/>
              </a:rPr>
              <a:t>   </a:t>
            </a:r>
            <a:endParaRPr lang="es-E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>
              <a:buNone/>
            </a:pPr>
            <a:endParaRPr lang="en-US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rbit">
  <a:themeElements>
    <a:clrScheme name="">
      <a:dk1>
        <a:srgbClr val="800000"/>
      </a:dk1>
      <a:lt1>
        <a:srgbClr val="FFFFFF"/>
      </a:lt1>
      <a:dk2>
        <a:srgbClr val="000000"/>
      </a:dk2>
      <a:lt2>
        <a:srgbClr val="FFFF7D"/>
      </a:lt2>
      <a:accent1>
        <a:srgbClr val="B40022"/>
      </a:accent1>
      <a:accent2>
        <a:srgbClr val="FFA1A1"/>
      </a:accent2>
      <a:accent3>
        <a:srgbClr val="AAAAAA"/>
      </a:accent3>
      <a:accent4>
        <a:srgbClr val="DADADA"/>
      </a:accent4>
      <a:accent5>
        <a:srgbClr val="D6AAAB"/>
      </a:accent5>
      <a:accent6>
        <a:srgbClr val="E79191"/>
      </a:accent6>
      <a:hlink>
        <a:srgbClr val="FFFFCC"/>
      </a:hlink>
      <a:folHlink>
        <a:srgbClr val="FFCC66"/>
      </a:folHlink>
    </a:clrScheme>
    <a:fontScheme name="Orbi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10">
        <a:dk1>
          <a:srgbClr val="8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1100</TotalTime>
  <Words>1308</Words>
  <Application>Microsoft Office PowerPoint</Application>
  <PresentationFormat>On-screen Show (4:3)</PresentationFormat>
  <Paragraphs>210</Paragraphs>
  <Slides>24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Office Theme</vt:lpstr>
      <vt:lpstr>1_Office Theme</vt:lpstr>
      <vt:lpstr>3_Office Theme</vt:lpstr>
      <vt:lpstr>4_Office Theme</vt:lpstr>
      <vt:lpstr>5_Office Theme</vt:lpstr>
      <vt:lpstr>Orbit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Luis</cp:lastModifiedBy>
  <cp:revision>111</cp:revision>
  <dcterms:created xsi:type="dcterms:W3CDTF">2013-06-08T18:07:09Z</dcterms:created>
  <dcterms:modified xsi:type="dcterms:W3CDTF">2014-11-10T13:31:15Z</dcterms:modified>
</cp:coreProperties>
</file>