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9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BB6D60-47BE-4B86-82C5-471AC138AE10}" v="48" dt="2025-11-11T16:00:09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do Prado" userId="d87d8db8-0856-44fa-bdd9-5afb88e41a81" providerId="ADAL" clId="{29BB6D60-47BE-4B86-82C5-471AC138AE10}"/>
    <pc:docChg chg="custSel addSld modSld">
      <pc:chgData name="Aldo Prado" userId="d87d8db8-0856-44fa-bdd9-5afb88e41a81" providerId="ADAL" clId="{29BB6D60-47BE-4B86-82C5-471AC138AE10}" dt="2025-11-11T16:00:09.189" v="70"/>
      <pc:docMkLst>
        <pc:docMk/>
      </pc:docMkLst>
      <pc:sldChg chg="modSp mod modAnim">
        <pc:chgData name="Aldo Prado" userId="d87d8db8-0856-44fa-bdd9-5afb88e41a81" providerId="ADAL" clId="{29BB6D60-47BE-4B86-82C5-471AC138AE10}" dt="2025-11-11T16:00:09.189" v="70"/>
        <pc:sldMkLst>
          <pc:docMk/>
          <pc:sldMk cId="2573782494" sldId="262"/>
        </pc:sldMkLst>
        <pc:spChg chg="mod">
          <ac:chgData name="Aldo Prado" userId="d87d8db8-0856-44fa-bdd9-5afb88e41a81" providerId="ADAL" clId="{29BB6D60-47BE-4B86-82C5-471AC138AE10}" dt="2025-11-11T16:00:03.555" v="69" actId="20577"/>
          <ac:spMkLst>
            <pc:docMk/>
            <pc:sldMk cId="2573782494" sldId="262"/>
            <ac:spMk id="3" creationId="{D53A7787-711A-D639-CC44-1967EC8595F3}"/>
          </ac:spMkLst>
        </pc:spChg>
      </pc:sldChg>
      <pc:sldChg chg="addSp delSp modSp new mod setBg addAnim modAnim">
        <pc:chgData name="Aldo Prado" userId="d87d8db8-0856-44fa-bdd9-5afb88e41a81" providerId="ADAL" clId="{29BB6D60-47BE-4B86-82C5-471AC138AE10}" dt="2025-11-11T15:58:53.541" v="65"/>
        <pc:sldMkLst>
          <pc:docMk/>
          <pc:sldMk cId="286680270" sldId="267"/>
        </pc:sldMkLst>
        <pc:spChg chg="mod">
          <ac:chgData name="Aldo Prado" userId="d87d8db8-0856-44fa-bdd9-5afb88e41a81" providerId="ADAL" clId="{29BB6D60-47BE-4B86-82C5-471AC138AE10}" dt="2025-11-11T15:52:11.832" v="29" actId="26606"/>
          <ac:spMkLst>
            <pc:docMk/>
            <pc:sldMk cId="286680270" sldId="267"/>
            <ac:spMk id="2" creationId="{1EE661EB-4098-BE87-9833-EF966D4C7DBA}"/>
          </ac:spMkLst>
        </pc:spChg>
        <pc:spChg chg="mod">
          <ac:chgData name="Aldo Prado" userId="d87d8db8-0856-44fa-bdd9-5afb88e41a81" providerId="ADAL" clId="{29BB6D60-47BE-4B86-82C5-471AC138AE10}" dt="2025-11-11T15:58:48.900" v="64"/>
          <ac:spMkLst>
            <pc:docMk/>
            <pc:sldMk cId="286680270" sldId="267"/>
            <ac:spMk id="3" creationId="{A884FB67-1BC1-3F9E-F476-914C4F69D443}"/>
          </ac:spMkLst>
        </pc:spChg>
        <pc:spChg chg="add del">
          <ac:chgData name="Aldo Prado" userId="d87d8db8-0856-44fa-bdd9-5afb88e41a81" providerId="ADAL" clId="{29BB6D60-47BE-4B86-82C5-471AC138AE10}" dt="2025-11-11T15:52:11.832" v="29" actId="26606"/>
          <ac:spMkLst>
            <pc:docMk/>
            <pc:sldMk cId="286680270" sldId="267"/>
            <ac:spMk id="8" creationId="{6F5A5072-7B47-4D32-B52A-4EBBF590B8A5}"/>
          </ac:spMkLst>
        </pc:spChg>
        <pc:spChg chg="add">
          <ac:chgData name="Aldo Prado" userId="d87d8db8-0856-44fa-bdd9-5afb88e41a81" providerId="ADAL" clId="{29BB6D60-47BE-4B86-82C5-471AC138AE10}" dt="2025-11-11T15:51:57.552" v="27" actId="26606"/>
          <ac:spMkLst>
            <pc:docMk/>
            <pc:sldMk cId="286680270" sldId="267"/>
            <ac:spMk id="10" creationId="{9715DAF0-AE1B-46C9-8A6B-DB2AA05AB91D}"/>
          </ac:spMkLst>
        </pc:spChg>
        <pc:spChg chg="add">
          <ac:chgData name="Aldo Prado" userId="d87d8db8-0856-44fa-bdd9-5afb88e41a81" providerId="ADAL" clId="{29BB6D60-47BE-4B86-82C5-471AC138AE10}" dt="2025-11-11T15:51:57.552" v="27" actId="26606"/>
          <ac:spMkLst>
            <pc:docMk/>
            <pc:sldMk cId="286680270" sldId="267"/>
            <ac:spMk id="12" creationId="{6016219D-510E-4184-9090-6D5578A87BD1}"/>
          </ac:spMkLst>
        </pc:spChg>
        <pc:spChg chg="add">
          <ac:chgData name="Aldo Prado" userId="d87d8db8-0856-44fa-bdd9-5afb88e41a81" providerId="ADAL" clId="{29BB6D60-47BE-4B86-82C5-471AC138AE10}" dt="2025-11-11T15:51:57.552" v="27" actId="26606"/>
          <ac:spMkLst>
            <pc:docMk/>
            <pc:sldMk cId="286680270" sldId="267"/>
            <ac:spMk id="14" creationId="{AFF4A713-7B75-4B21-90D7-5AB19547C728}"/>
          </ac:spMkLst>
        </pc:spChg>
        <pc:spChg chg="add del">
          <ac:chgData name="Aldo Prado" userId="d87d8db8-0856-44fa-bdd9-5afb88e41a81" providerId="ADAL" clId="{29BB6D60-47BE-4B86-82C5-471AC138AE10}" dt="2025-11-11T15:52:11.832" v="29" actId="26606"/>
          <ac:spMkLst>
            <pc:docMk/>
            <pc:sldMk cId="286680270" sldId="267"/>
            <ac:spMk id="16" creationId="{DC631C0B-6DA6-4E57-8231-CE32B3434A7E}"/>
          </ac:spMkLst>
        </pc:spChg>
        <pc:spChg chg="add del">
          <ac:chgData name="Aldo Prado" userId="d87d8db8-0856-44fa-bdd9-5afb88e41a81" providerId="ADAL" clId="{29BB6D60-47BE-4B86-82C5-471AC138AE10}" dt="2025-11-11T15:52:11.832" v="29" actId="26606"/>
          <ac:spMkLst>
            <pc:docMk/>
            <pc:sldMk cId="286680270" sldId="267"/>
            <ac:spMk id="18" creationId="{C29501E6-A978-4A61-9689-9085AF97A53A}"/>
          </ac:spMkLst>
        </pc:spChg>
        <pc:spChg chg="add">
          <ac:chgData name="Aldo Prado" userId="d87d8db8-0856-44fa-bdd9-5afb88e41a81" providerId="ADAL" clId="{29BB6D60-47BE-4B86-82C5-471AC138AE10}" dt="2025-11-11T15:52:11.832" v="29" actId="26606"/>
          <ac:spMkLst>
            <pc:docMk/>
            <pc:sldMk cId="286680270" sldId="267"/>
            <ac:spMk id="23" creationId="{1B15ED52-F352-441B-82BF-E0EA34836D08}"/>
          </ac:spMkLst>
        </pc:spChg>
        <pc:spChg chg="add">
          <ac:chgData name="Aldo Prado" userId="d87d8db8-0856-44fa-bdd9-5afb88e41a81" providerId="ADAL" clId="{29BB6D60-47BE-4B86-82C5-471AC138AE10}" dt="2025-11-11T15:52:11.832" v="29" actId="26606"/>
          <ac:spMkLst>
            <pc:docMk/>
            <pc:sldMk cId="286680270" sldId="267"/>
            <ac:spMk id="25" creationId="{3B2E3793-BFE6-45A2-9B7B-E18844431C99}"/>
          </ac:spMkLst>
        </pc:spChg>
        <pc:spChg chg="add">
          <ac:chgData name="Aldo Prado" userId="d87d8db8-0856-44fa-bdd9-5afb88e41a81" providerId="ADAL" clId="{29BB6D60-47BE-4B86-82C5-471AC138AE10}" dt="2025-11-11T15:52:11.832" v="29" actId="26606"/>
          <ac:spMkLst>
            <pc:docMk/>
            <pc:sldMk cId="286680270" sldId="267"/>
            <ac:spMk id="27" creationId="{BC4C4868-CB8F-4AF9-9CDB-8108F2C19B67}"/>
          </ac:spMkLst>
        </pc:spChg>
        <pc:spChg chg="add">
          <ac:chgData name="Aldo Prado" userId="d87d8db8-0856-44fa-bdd9-5afb88e41a81" providerId="ADAL" clId="{29BB6D60-47BE-4B86-82C5-471AC138AE10}" dt="2025-11-11T15:52:11.832" v="29" actId="26606"/>
          <ac:spMkLst>
            <pc:docMk/>
            <pc:sldMk cId="286680270" sldId="267"/>
            <ac:spMk id="29" creationId="{375E0459-6403-40CD-989D-56A4407CA12E}"/>
          </ac:spMkLst>
        </pc:spChg>
        <pc:spChg chg="add">
          <ac:chgData name="Aldo Prado" userId="d87d8db8-0856-44fa-bdd9-5afb88e41a81" providerId="ADAL" clId="{29BB6D60-47BE-4B86-82C5-471AC138AE10}" dt="2025-11-11T15:52:11.832" v="29" actId="26606"/>
          <ac:spMkLst>
            <pc:docMk/>
            <pc:sldMk cId="286680270" sldId="267"/>
            <ac:spMk id="31" creationId="{53E5B1A8-3AC9-4BD1-9BBC-78CA94F2D1BA}"/>
          </ac:spMkLst>
        </pc:spChg>
      </pc:sldChg>
      <pc:sldChg chg="addSp modSp new mod setBg modAnim">
        <pc:chgData name="Aldo Prado" userId="d87d8db8-0856-44fa-bdd9-5afb88e41a81" providerId="ADAL" clId="{29BB6D60-47BE-4B86-82C5-471AC138AE10}" dt="2025-11-11T15:57:33.665" v="61"/>
        <pc:sldMkLst>
          <pc:docMk/>
          <pc:sldMk cId="2634542399" sldId="268"/>
        </pc:sldMkLst>
        <pc:spChg chg="mod">
          <ac:chgData name="Aldo Prado" userId="d87d8db8-0856-44fa-bdd9-5afb88e41a81" providerId="ADAL" clId="{29BB6D60-47BE-4B86-82C5-471AC138AE10}" dt="2025-11-11T15:53:04.113" v="53" actId="403"/>
          <ac:spMkLst>
            <pc:docMk/>
            <pc:sldMk cId="2634542399" sldId="268"/>
            <ac:spMk id="2" creationId="{CFCF8C00-20E8-77EE-836F-52EF48AB3F2B}"/>
          </ac:spMkLst>
        </pc:spChg>
        <pc:spChg chg="mod">
          <ac:chgData name="Aldo Prado" userId="d87d8db8-0856-44fa-bdd9-5afb88e41a81" providerId="ADAL" clId="{29BB6D60-47BE-4B86-82C5-471AC138AE10}" dt="2025-11-11T15:57:19.340" v="60"/>
          <ac:spMkLst>
            <pc:docMk/>
            <pc:sldMk cId="2634542399" sldId="268"/>
            <ac:spMk id="3" creationId="{0EA52EFF-073C-469D-DD96-BAF8B3AE05BD}"/>
          </ac:spMkLst>
        </pc:spChg>
        <pc:spChg chg="add">
          <ac:chgData name="Aldo Prado" userId="d87d8db8-0856-44fa-bdd9-5afb88e41a81" providerId="ADAL" clId="{29BB6D60-47BE-4B86-82C5-471AC138AE10}" dt="2025-11-11T15:52:25.660" v="34" actId="26606"/>
          <ac:spMkLst>
            <pc:docMk/>
            <pc:sldMk cId="2634542399" sldId="268"/>
            <ac:spMk id="8" creationId="{1B15ED52-F352-441B-82BF-E0EA34836D08}"/>
          </ac:spMkLst>
        </pc:spChg>
        <pc:spChg chg="add">
          <ac:chgData name="Aldo Prado" userId="d87d8db8-0856-44fa-bdd9-5afb88e41a81" providerId="ADAL" clId="{29BB6D60-47BE-4B86-82C5-471AC138AE10}" dt="2025-11-11T15:52:25.660" v="34" actId="26606"/>
          <ac:spMkLst>
            <pc:docMk/>
            <pc:sldMk cId="2634542399" sldId="268"/>
            <ac:spMk id="10" creationId="{3B2E3793-BFE6-45A2-9B7B-E18844431C99}"/>
          </ac:spMkLst>
        </pc:spChg>
        <pc:spChg chg="add">
          <ac:chgData name="Aldo Prado" userId="d87d8db8-0856-44fa-bdd9-5afb88e41a81" providerId="ADAL" clId="{29BB6D60-47BE-4B86-82C5-471AC138AE10}" dt="2025-11-11T15:52:25.660" v="34" actId="26606"/>
          <ac:spMkLst>
            <pc:docMk/>
            <pc:sldMk cId="2634542399" sldId="268"/>
            <ac:spMk id="12" creationId="{BC4C4868-CB8F-4AF9-9CDB-8108F2C19B67}"/>
          </ac:spMkLst>
        </pc:spChg>
        <pc:spChg chg="add">
          <ac:chgData name="Aldo Prado" userId="d87d8db8-0856-44fa-bdd9-5afb88e41a81" providerId="ADAL" clId="{29BB6D60-47BE-4B86-82C5-471AC138AE10}" dt="2025-11-11T15:52:25.660" v="34" actId="26606"/>
          <ac:spMkLst>
            <pc:docMk/>
            <pc:sldMk cId="2634542399" sldId="268"/>
            <ac:spMk id="14" creationId="{375E0459-6403-40CD-989D-56A4407CA12E}"/>
          </ac:spMkLst>
        </pc:spChg>
        <pc:spChg chg="add">
          <ac:chgData name="Aldo Prado" userId="d87d8db8-0856-44fa-bdd9-5afb88e41a81" providerId="ADAL" clId="{29BB6D60-47BE-4B86-82C5-471AC138AE10}" dt="2025-11-11T15:52:25.660" v="34" actId="26606"/>
          <ac:spMkLst>
            <pc:docMk/>
            <pc:sldMk cId="2634542399" sldId="268"/>
            <ac:spMk id="16" creationId="{53E5B1A8-3AC9-4BD1-9BBC-78CA94F2D1BA}"/>
          </ac:spMkLst>
        </pc:spChg>
      </pc:sldChg>
      <pc:sldChg chg="addSp modSp new mod setBg">
        <pc:chgData name="Aldo Prado" userId="d87d8db8-0856-44fa-bdd9-5afb88e41a81" providerId="ADAL" clId="{29BB6D60-47BE-4B86-82C5-471AC138AE10}" dt="2025-11-11T15:53:07.966" v="55" actId="403"/>
        <pc:sldMkLst>
          <pc:docMk/>
          <pc:sldMk cId="2721018370" sldId="269"/>
        </pc:sldMkLst>
        <pc:spChg chg="mod">
          <ac:chgData name="Aldo Prado" userId="d87d8db8-0856-44fa-bdd9-5afb88e41a81" providerId="ADAL" clId="{29BB6D60-47BE-4B86-82C5-471AC138AE10}" dt="2025-11-11T15:53:07.966" v="55" actId="403"/>
          <ac:spMkLst>
            <pc:docMk/>
            <pc:sldMk cId="2721018370" sldId="269"/>
            <ac:spMk id="2" creationId="{372D132A-174C-9779-759C-12D60DF57492}"/>
          </ac:spMkLst>
        </pc:spChg>
        <pc:spChg chg="mod">
          <ac:chgData name="Aldo Prado" userId="d87d8db8-0856-44fa-bdd9-5afb88e41a81" providerId="ADAL" clId="{29BB6D60-47BE-4B86-82C5-471AC138AE10}" dt="2025-11-11T15:52:40.012" v="42" actId="403"/>
          <ac:spMkLst>
            <pc:docMk/>
            <pc:sldMk cId="2721018370" sldId="269"/>
            <ac:spMk id="3" creationId="{723F79EF-E721-DED6-2A80-794D03CB33E6}"/>
          </ac:spMkLst>
        </pc:spChg>
        <pc:spChg chg="add">
          <ac:chgData name="Aldo Prado" userId="d87d8db8-0856-44fa-bdd9-5afb88e41a81" providerId="ADAL" clId="{29BB6D60-47BE-4B86-82C5-471AC138AE10}" dt="2025-11-11T15:52:35.695" v="39" actId="26606"/>
          <ac:spMkLst>
            <pc:docMk/>
            <pc:sldMk cId="2721018370" sldId="269"/>
            <ac:spMk id="8" creationId="{1B15ED52-F352-441B-82BF-E0EA34836D08}"/>
          </ac:spMkLst>
        </pc:spChg>
        <pc:spChg chg="add">
          <ac:chgData name="Aldo Prado" userId="d87d8db8-0856-44fa-bdd9-5afb88e41a81" providerId="ADAL" clId="{29BB6D60-47BE-4B86-82C5-471AC138AE10}" dt="2025-11-11T15:52:35.695" v="39" actId="26606"/>
          <ac:spMkLst>
            <pc:docMk/>
            <pc:sldMk cId="2721018370" sldId="269"/>
            <ac:spMk id="10" creationId="{3B2E3793-BFE6-45A2-9B7B-E18844431C99}"/>
          </ac:spMkLst>
        </pc:spChg>
        <pc:spChg chg="add">
          <ac:chgData name="Aldo Prado" userId="d87d8db8-0856-44fa-bdd9-5afb88e41a81" providerId="ADAL" clId="{29BB6D60-47BE-4B86-82C5-471AC138AE10}" dt="2025-11-11T15:52:35.695" v="39" actId="26606"/>
          <ac:spMkLst>
            <pc:docMk/>
            <pc:sldMk cId="2721018370" sldId="269"/>
            <ac:spMk id="12" creationId="{BC4C4868-CB8F-4AF9-9CDB-8108F2C19B67}"/>
          </ac:spMkLst>
        </pc:spChg>
        <pc:spChg chg="add">
          <ac:chgData name="Aldo Prado" userId="d87d8db8-0856-44fa-bdd9-5afb88e41a81" providerId="ADAL" clId="{29BB6D60-47BE-4B86-82C5-471AC138AE10}" dt="2025-11-11T15:52:35.695" v="39" actId="26606"/>
          <ac:spMkLst>
            <pc:docMk/>
            <pc:sldMk cId="2721018370" sldId="269"/>
            <ac:spMk id="14" creationId="{375E0459-6403-40CD-989D-56A4407CA12E}"/>
          </ac:spMkLst>
        </pc:spChg>
        <pc:spChg chg="add">
          <ac:chgData name="Aldo Prado" userId="d87d8db8-0856-44fa-bdd9-5afb88e41a81" providerId="ADAL" clId="{29BB6D60-47BE-4B86-82C5-471AC138AE10}" dt="2025-11-11T15:52:35.695" v="39" actId="26606"/>
          <ac:spMkLst>
            <pc:docMk/>
            <pc:sldMk cId="2721018370" sldId="269"/>
            <ac:spMk id="16" creationId="{53E5B1A8-3AC9-4BD1-9BBC-78CA94F2D1B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91387B-C5DF-4D28-88E7-1500060E47A6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71F76FA-8932-4D95-8612-2F28306949A4}">
      <dgm:prSet/>
      <dgm:spPr/>
      <dgm:t>
        <a:bodyPr/>
        <a:lstStyle/>
        <a:p>
          <a:r>
            <a:rPr lang="es-MX" dirty="0"/>
            <a:t>Sensación de no ser digno o capaz.</a:t>
          </a:r>
          <a:endParaRPr lang="en-US" dirty="0"/>
        </a:p>
      </dgm:t>
    </dgm:pt>
    <dgm:pt modelId="{17D45C07-2DA9-4FF1-9CE3-9AE17276C208}" type="parTrans" cxnId="{0E65AD18-DF95-44E3-8041-999A9F315506}">
      <dgm:prSet/>
      <dgm:spPr/>
      <dgm:t>
        <a:bodyPr/>
        <a:lstStyle/>
        <a:p>
          <a:endParaRPr lang="en-US"/>
        </a:p>
      </dgm:t>
    </dgm:pt>
    <dgm:pt modelId="{B5B5DA49-9AC9-4CEF-8513-C7D7412A624B}" type="sibTrans" cxnId="{0E65AD18-DF95-44E3-8041-999A9F315506}">
      <dgm:prSet/>
      <dgm:spPr/>
      <dgm:t>
        <a:bodyPr/>
        <a:lstStyle/>
        <a:p>
          <a:endParaRPr lang="en-US"/>
        </a:p>
      </dgm:t>
    </dgm:pt>
    <dgm:pt modelId="{9F91B75B-1F1D-49CA-9623-839D678D26F0}">
      <dgm:prSet/>
      <dgm:spPr/>
      <dgm:t>
        <a:bodyPr/>
        <a:lstStyle/>
        <a:p>
          <a:r>
            <a:rPr lang="es-MX"/>
            <a:t>También afecta la vida espiritual.</a:t>
          </a:r>
          <a:endParaRPr lang="en-US"/>
        </a:p>
      </dgm:t>
    </dgm:pt>
    <dgm:pt modelId="{9509F350-7DE3-4BBB-A84A-FF676AF3F4A4}" type="parTrans" cxnId="{92B63414-9902-4AAA-87BA-885253C62D4A}">
      <dgm:prSet/>
      <dgm:spPr/>
      <dgm:t>
        <a:bodyPr/>
        <a:lstStyle/>
        <a:p>
          <a:endParaRPr lang="en-US"/>
        </a:p>
      </dgm:t>
    </dgm:pt>
    <dgm:pt modelId="{9AAEEB9B-8DBB-4C3F-9BDA-4D8287756DEC}" type="sibTrans" cxnId="{92B63414-9902-4AAA-87BA-885253C62D4A}">
      <dgm:prSet/>
      <dgm:spPr/>
      <dgm:t>
        <a:bodyPr/>
        <a:lstStyle/>
        <a:p>
          <a:endParaRPr lang="en-US"/>
        </a:p>
      </dgm:t>
    </dgm:pt>
    <dgm:pt modelId="{B6773AD4-84F0-461C-8FC9-6A02AE78E830}">
      <dgm:prSet/>
      <dgm:spPr/>
      <dgm:t>
        <a:bodyPr/>
        <a:lstStyle/>
        <a:p>
          <a:r>
            <a:rPr lang="es-MX"/>
            <a:t>Pregunta: ¿Cuántas veces hemos dicho “no puedo” cuando Dios ya nos ha equipado?</a:t>
          </a:r>
          <a:endParaRPr lang="en-US"/>
        </a:p>
      </dgm:t>
    </dgm:pt>
    <dgm:pt modelId="{0122245B-938A-4019-AB11-353DCE26542D}" type="parTrans" cxnId="{DEB98737-58F5-4B9C-A86A-BAFC7D775F27}">
      <dgm:prSet/>
      <dgm:spPr/>
      <dgm:t>
        <a:bodyPr/>
        <a:lstStyle/>
        <a:p>
          <a:endParaRPr lang="en-US"/>
        </a:p>
      </dgm:t>
    </dgm:pt>
    <dgm:pt modelId="{BB760273-7586-4699-AEF0-F70682FCE99C}" type="sibTrans" cxnId="{DEB98737-58F5-4B9C-A86A-BAFC7D775F27}">
      <dgm:prSet/>
      <dgm:spPr/>
      <dgm:t>
        <a:bodyPr/>
        <a:lstStyle/>
        <a:p>
          <a:endParaRPr lang="en-US"/>
        </a:p>
      </dgm:t>
    </dgm:pt>
    <dgm:pt modelId="{146B82E5-35E2-4D5E-9802-9DB79313E70F}" type="pres">
      <dgm:prSet presAssocID="{1C91387B-C5DF-4D28-88E7-1500060E47A6}" presName="linear" presStyleCnt="0">
        <dgm:presLayoutVars>
          <dgm:animLvl val="lvl"/>
          <dgm:resizeHandles val="exact"/>
        </dgm:presLayoutVars>
      </dgm:prSet>
      <dgm:spPr/>
    </dgm:pt>
    <dgm:pt modelId="{445DCFD6-12F9-4633-A1FC-B0D0D426541F}" type="pres">
      <dgm:prSet presAssocID="{771F76FA-8932-4D95-8612-2F28306949A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143A267-A74F-45EB-B7D7-A277F82E28D6}" type="pres">
      <dgm:prSet presAssocID="{B5B5DA49-9AC9-4CEF-8513-C7D7412A624B}" presName="spacer" presStyleCnt="0"/>
      <dgm:spPr/>
    </dgm:pt>
    <dgm:pt modelId="{634BBA9B-11D5-478D-AF4D-2FE77F88EBEB}" type="pres">
      <dgm:prSet presAssocID="{9F91B75B-1F1D-49CA-9623-839D678D26F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64F67D5-996C-43D1-9788-179D393FF5B1}" type="pres">
      <dgm:prSet presAssocID="{9AAEEB9B-8DBB-4C3F-9BDA-4D8287756DEC}" presName="spacer" presStyleCnt="0"/>
      <dgm:spPr/>
    </dgm:pt>
    <dgm:pt modelId="{AE920466-B7D9-4871-B4B5-B3763251226A}" type="pres">
      <dgm:prSet presAssocID="{B6773AD4-84F0-461C-8FC9-6A02AE78E83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2B63414-9902-4AAA-87BA-885253C62D4A}" srcId="{1C91387B-C5DF-4D28-88E7-1500060E47A6}" destId="{9F91B75B-1F1D-49CA-9623-839D678D26F0}" srcOrd="1" destOrd="0" parTransId="{9509F350-7DE3-4BBB-A84A-FF676AF3F4A4}" sibTransId="{9AAEEB9B-8DBB-4C3F-9BDA-4D8287756DEC}"/>
    <dgm:cxn modelId="{0E65AD18-DF95-44E3-8041-999A9F315506}" srcId="{1C91387B-C5DF-4D28-88E7-1500060E47A6}" destId="{771F76FA-8932-4D95-8612-2F28306949A4}" srcOrd="0" destOrd="0" parTransId="{17D45C07-2DA9-4FF1-9CE3-9AE17276C208}" sibTransId="{B5B5DA49-9AC9-4CEF-8513-C7D7412A624B}"/>
    <dgm:cxn modelId="{277EAE19-95DB-4414-A9C5-EB7ADD3C7BBC}" type="presOf" srcId="{1C91387B-C5DF-4D28-88E7-1500060E47A6}" destId="{146B82E5-35E2-4D5E-9802-9DB79313E70F}" srcOrd="0" destOrd="0" presId="urn:microsoft.com/office/officeart/2005/8/layout/vList2"/>
    <dgm:cxn modelId="{DEB98737-58F5-4B9C-A86A-BAFC7D775F27}" srcId="{1C91387B-C5DF-4D28-88E7-1500060E47A6}" destId="{B6773AD4-84F0-461C-8FC9-6A02AE78E830}" srcOrd="2" destOrd="0" parTransId="{0122245B-938A-4019-AB11-353DCE26542D}" sibTransId="{BB760273-7586-4699-AEF0-F70682FCE99C}"/>
    <dgm:cxn modelId="{CE18E597-F26C-45BD-9D7D-259367F18C1F}" type="presOf" srcId="{B6773AD4-84F0-461C-8FC9-6A02AE78E830}" destId="{AE920466-B7D9-4871-B4B5-B3763251226A}" srcOrd="0" destOrd="0" presId="urn:microsoft.com/office/officeart/2005/8/layout/vList2"/>
    <dgm:cxn modelId="{76D505AC-30D2-485D-9531-1E7DCA6A2928}" type="presOf" srcId="{771F76FA-8932-4D95-8612-2F28306949A4}" destId="{445DCFD6-12F9-4633-A1FC-B0D0D426541F}" srcOrd="0" destOrd="0" presId="urn:microsoft.com/office/officeart/2005/8/layout/vList2"/>
    <dgm:cxn modelId="{655B5CD4-60F6-4C12-B340-1FA1FFB0CCAB}" type="presOf" srcId="{9F91B75B-1F1D-49CA-9623-839D678D26F0}" destId="{634BBA9B-11D5-478D-AF4D-2FE77F88EBEB}" srcOrd="0" destOrd="0" presId="urn:microsoft.com/office/officeart/2005/8/layout/vList2"/>
    <dgm:cxn modelId="{021B9165-314D-4466-A091-3AFEF4930068}" type="presParOf" srcId="{146B82E5-35E2-4D5E-9802-9DB79313E70F}" destId="{445DCFD6-12F9-4633-A1FC-B0D0D426541F}" srcOrd="0" destOrd="0" presId="urn:microsoft.com/office/officeart/2005/8/layout/vList2"/>
    <dgm:cxn modelId="{9E44C8BC-5DB3-4291-B4CF-05889F06ED69}" type="presParOf" srcId="{146B82E5-35E2-4D5E-9802-9DB79313E70F}" destId="{C143A267-A74F-45EB-B7D7-A277F82E28D6}" srcOrd="1" destOrd="0" presId="urn:microsoft.com/office/officeart/2005/8/layout/vList2"/>
    <dgm:cxn modelId="{99A9C243-2D53-46D1-9F69-961CF3899252}" type="presParOf" srcId="{146B82E5-35E2-4D5E-9802-9DB79313E70F}" destId="{634BBA9B-11D5-478D-AF4D-2FE77F88EBEB}" srcOrd="2" destOrd="0" presId="urn:microsoft.com/office/officeart/2005/8/layout/vList2"/>
    <dgm:cxn modelId="{6458D96B-F0C0-42AB-B94D-EC945F8BD3C5}" type="presParOf" srcId="{146B82E5-35E2-4D5E-9802-9DB79313E70F}" destId="{464F67D5-996C-43D1-9788-179D393FF5B1}" srcOrd="3" destOrd="0" presId="urn:microsoft.com/office/officeart/2005/8/layout/vList2"/>
    <dgm:cxn modelId="{063F74AA-388B-4A54-AC4E-4900991043B6}" type="presParOf" srcId="{146B82E5-35E2-4D5E-9802-9DB79313E70F}" destId="{AE920466-B7D9-4871-B4B5-B3763251226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A8BE83-5F04-4D4C-9C69-B92177A05085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DF29350-DB35-4752-BE89-6EBE4BBA8554}">
      <dgm:prSet/>
      <dgm:spPr/>
      <dgm:t>
        <a:bodyPr/>
        <a:lstStyle/>
        <a:p>
          <a:r>
            <a:rPr lang="es-MX"/>
            <a:t>Escribe 3 dones que Dios ha sembrado en ti.</a:t>
          </a:r>
          <a:endParaRPr lang="en-US"/>
        </a:p>
      </dgm:t>
    </dgm:pt>
    <dgm:pt modelId="{CCF7622E-9146-416B-8030-D657CF509F12}" type="parTrans" cxnId="{B1FB7CE6-3DFE-47A7-968D-3BEC3021A401}">
      <dgm:prSet/>
      <dgm:spPr/>
      <dgm:t>
        <a:bodyPr/>
        <a:lstStyle/>
        <a:p>
          <a:endParaRPr lang="en-US"/>
        </a:p>
      </dgm:t>
    </dgm:pt>
    <dgm:pt modelId="{EF39BB7F-C936-44B8-961D-056BA48B370D}" type="sibTrans" cxnId="{B1FB7CE6-3DFE-47A7-968D-3BEC3021A401}">
      <dgm:prSet/>
      <dgm:spPr/>
      <dgm:t>
        <a:bodyPr/>
        <a:lstStyle/>
        <a:p>
          <a:endParaRPr lang="en-US"/>
        </a:p>
      </dgm:t>
    </dgm:pt>
    <dgm:pt modelId="{157FEEC3-E9F4-48F8-BD64-008CC4225E5D}">
      <dgm:prSet/>
      <dgm:spPr/>
      <dgm:t>
        <a:bodyPr/>
        <a:lstStyle/>
        <a:p>
          <a:r>
            <a:rPr lang="es-MX"/>
            <a:t>Ora para pedir claridad y valentía.</a:t>
          </a:r>
          <a:endParaRPr lang="en-US"/>
        </a:p>
      </dgm:t>
    </dgm:pt>
    <dgm:pt modelId="{359B3A9B-1692-48B8-B81B-3A6296FEB975}" type="parTrans" cxnId="{AAFAE1B4-12B4-40B9-9947-3A7D27D62709}">
      <dgm:prSet/>
      <dgm:spPr/>
      <dgm:t>
        <a:bodyPr/>
        <a:lstStyle/>
        <a:p>
          <a:endParaRPr lang="en-US"/>
        </a:p>
      </dgm:t>
    </dgm:pt>
    <dgm:pt modelId="{053F88B9-7821-4D34-9246-DE025B1CAD4E}" type="sibTrans" cxnId="{AAFAE1B4-12B4-40B9-9947-3A7D27D62709}">
      <dgm:prSet/>
      <dgm:spPr/>
      <dgm:t>
        <a:bodyPr/>
        <a:lstStyle/>
        <a:p>
          <a:endParaRPr lang="en-US"/>
        </a:p>
      </dgm:t>
    </dgm:pt>
    <dgm:pt modelId="{22491C63-0D5C-4333-B690-CEC921C42480}">
      <dgm:prSet/>
      <dgm:spPr/>
      <dgm:t>
        <a:bodyPr/>
        <a:lstStyle/>
        <a:p>
          <a:r>
            <a:rPr lang="es-MX"/>
            <a:t>Da un paso concreto esta semana en el área donde más dudas de ti mismo.</a:t>
          </a:r>
          <a:endParaRPr lang="en-US"/>
        </a:p>
      </dgm:t>
    </dgm:pt>
    <dgm:pt modelId="{03F05A76-E568-4D2C-AC8D-32898AB73564}" type="parTrans" cxnId="{ACBF043D-C061-44A2-89E4-1DFE3FA811FE}">
      <dgm:prSet/>
      <dgm:spPr/>
      <dgm:t>
        <a:bodyPr/>
        <a:lstStyle/>
        <a:p>
          <a:endParaRPr lang="en-US"/>
        </a:p>
      </dgm:t>
    </dgm:pt>
    <dgm:pt modelId="{35ECA051-EFE9-49B5-A60C-1EA582EF278D}" type="sibTrans" cxnId="{ACBF043D-C061-44A2-89E4-1DFE3FA811FE}">
      <dgm:prSet/>
      <dgm:spPr/>
      <dgm:t>
        <a:bodyPr/>
        <a:lstStyle/>
        <a:p>
          <a:endParaRPr lang="en-US"/>
        </a:p>
      </dgm:t>
    </dgm:pt>
    <dgm:pt modelId="{68D08EBF-CAF5-46EF-B23D-41CADC06DC5E}" type="pres">
      <dgm:prSet presAssocID="{F4A8BE83-5F04-4D4C-9C69-B92177A05085}" presName="linear" presStyleCnt="0">
        <dgm:presLayoutVars>
          <dgm:animLvl val="lvl"/>
          <dgm:resizeHandles val="exact"/>
        </dgm:presLayoutVars>
      </dgm:prSet>
      <dgm:spPr/>
    </dgm:pt>
    <dgm:pt modelId="{40AA2042-F368-4BCA-ADC1-32F5356C2981}" type="pres">
      <dgm:prSet presAssocID="{1DF29350-DB35-4752-BE89-6EBE4BBA855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AFFB19C-E35F-4336-AD35-5314B82DD9E3}" type="pres">
      <dgm:prSet presAssocID="{EF39BB7F-C936-44B8-961D-056BA48B370D}" presName="spacer" presStyleCnt="0"/>
      <dgm:spPr/>
    </dgm:pt>
    <dgm:pt modelId="{24959FE2-ABD8-41A2-B7B6-7149687D6117}" type="pres">
      <dgm:prSet presAssocID="{157FEEC3-E9F4-48F8-BD64-008CC4225E5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6181C84-E9B1-4B14-BC55-01A466FD8EE2}" type="pres">
      <dgm:prSet presAssocID="{053F88B9-7821-4D34-9246-DE025B1CAD4E}" presName="spacer" presStyleCnt="0"/>
      <dgm:spPr/>
    </dgm:pt>
    <dgm:pt modelId="{97956C92-A114-473A-938F-939ED4EB3390}" type="pres">
      <dgm:prSet presAssocID="{22491C63-0D5C-4333-B690-CEC921C4248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3B1033B-1207-40E5-B9EC-E92B2B97B484}" type="presOf" srcId="{22491C63-0D5C-4333-B690-CEC921C42480}" destId="{97956C92-A114-473A-938F-939ED4EB3390}" srcOrd="0" destOrd="0" presId="urn:microsoft.com/office/officeart/2005/8/layout/vList2"/>
    <dgm:cxn modelId="{ACBF043D-C061-44A2-89E4-1DFE3FA811FE}" srcId="{F4A8BE83-5F04-4D4C-9C69-B92177A05085}" destId="{22491C63-0D5C-4333-B690-CEC921C42480}" srcOrd="2" destOrd="0" parTransId="{03F05A76-E568-4D2C-AC8D-32898AB73564}" sibTransId="{35ECA051-EFE9-49B5-A60C-1EA582EF278D}"/>
    <dgm:cxn modelId="{453BDD6F-ECAC-4B22-B681-E06E9BAAC685}" type="presOf" srcId="{F4A8BE83-5F04-4D4C-9C69-B92177A05085}" destId="{68D08EBF-CAF5-46EF-B23D-41CADC06DC5E}" srcOrd="0" destOrd="0" presId="urn:microsoft.com/office/officeart/2005/8/layout/vList2"/>
    <dgm:cxn modelId="{3AF77A57-C82B-4A3B-B37B-757C1A127CA3}" type="presOf" srcId="{157FEEC3-E9F4-48F8-BD64-008CC4225E5D}" destId="{24959FE2-ABD8-41A2-B7B6-7149687D6117}" srcOrd="0" destOrd="0" presId="urn:microsoft.com/office/officeart/2005/8/layout/vList2"/>
    <dgm:cxn modelId="{AAFAE1B4-12B4-40B9-9947-3A7D27D62709}" srcId="{F4A8BE83-5F04-4D4C-9C69-B92177A05085}" destId="{157FEEC3-E9F4-48F8-BD64-008CC4225E5D}" srcOrd="1" destOrd="0" parTransId="{359B3A9B-1692-48B8-B81B-3A6296FEB975}" sibTransId="{053F88B9-7821-4D34-9246-DE025B1CAD4E}"/>
    <dgm:cxn modelId="{108A06E0-392E-4856-B843-1F597E6DB71A}" type="presOf" srcId="{1DF29350-DB35-4752-BE89-6EBE4BBA8554}" destId="{40AA2042-F368-4BCA-ADC1-32F5356C2981}" srcOrd="0" destOrd="0" presId="urn:microsoft.com/office/officeart/2005/8/layout/vList2"/>
    <dgm:cxn modelId="{B1FB7CE6-3DFE-47A7-968D-3BEC3021A401}" srcId="{F4A8BE83-5F04-4D4C-9C69-B92177A05085}" destId="{1DF29350-DB35-4752-BE89-6EBE4BBA8554}" srcOrd="0" destOrd="0" parTransId="{CCF7622E-9146-416B-8030-D657CF509F12}" sibTransId="{EF39BB7F-C936-44B8-961D-056BA48B370D}"/>
    <dgm:cxn modelId="{D0D8ADFD-1138-4A6B-BD16-71C6DD56FF94}" type="presParOf" srcId="{68D08EBF-CAF5-46EF-B23D-41CADC06DC5E}" destId="{40AA2042-F368-4BCA-ADC1-32F5356C2981}" srcOrd="0" destOrd="0" presId="urn:microsoft.com/office/officeart/2005/8/layout/vList2"/>
    <dgm:cxn modelId="{884FDF85-05A5-4098-8ED7-67F5D9935762}" type="presParOf" srcId="{68D08EBF-CAF5-46EF-B23D-41CADC06DC5E}" destId="{AAFFB19C-E35F-4336-AD35-5314B82DD9E3}" srcOrd="1" destOrd="0" presId="urn:microsoft.com/office/officeart/2005/8/layout/vList2"/>
    <dgm:cxn modelId="{E9D1D9F6-F4B1-4B9F-917E-BC0FD9F03B27}" type="presParOf" srcId="{68D08EBF-CAF5-46EF-B23D-41CADC06DC5E}" destId="{24959FE2-ABD8-41A2-B7B6-7149687D6117}" srcOrd="2" destOrd="0" presId="urn:microsoft.com/office/officeart/2005/8/layout/vList2"/>
    <dgm:cxn modelId="{1BC7AA38-6E42-46FE-A26B-2C70157768A9}" type="presParOf" srcId="{68D08EBF-CAF5-46EF-B23D-41CADC06DC5E}" destId="{56181C84-E9B1-4B14-BC55-01A466FD8EE2}" srcOrd="3" destOrd="0" presId="urn:microsoft.com/office/officeart/2005/8/layout/vList2"/>
    <dgm:cxn modelId="{C57D163C-7F47-4EC3-8A09-4A68A09E9312}" type="presParOf" srcId="{68D08EBF-CAF5-46EF-B23D-41CADC06DC5E}" destId="{97956C92-A114-473A-938F-939ED4EB339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DCFD6-12F9-4633-A1FC-B0D0D426541F}">
      <dsp:nvSpPr>
        <dsp:cNvPr id="0" name=""/>
        <dsp:cNvSpPr/>
      </dsp:nvSpPr>
      <dsp:spPr>
        <a:xfrm>
          <a:off x="0" y="557186"/>
          <a:ext cx="5000124" cy="139851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 dirty="0"/>
            <a:t>Sensación de no ser digno o capaz.</a:t>
          </a:r>
          <a:endParaRPr lang="en-US" sz="2500" kern="1200" dirty="0"/>
        </a:p>
      </dsp:txBody>
      <dsp:txXfrm>
        <a:off x="68270" y="625456"/>
        <a:ext cx="4863584" cy="1261975"/>
      </dsp:txXfrm>
    </dsp:sp>
    <dsp:sp modelId="{634BBA9B-11D5-478D-AF4D-2FE77F88EBEB}">
      <dsp:nvSpPr>
        <dsp:cNvPr id="0" name=""/>
        <dsp:cNvSpPr/>
      </dsp:nvSpPr>
      <dsp:spPr>
        <a:xfrm>
          <a:off x="0" y="2027702"/>
          <a:ext cx="5000124" cy="1398515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También afecta la vida espiritual.</a:t>
          </a:r>
          <a:endParaRPr lang="en-US" sz="2500" kern="1200"/>
        </a:p>
      </dsp:txBody>
      <dsp:txXfrm>
        <a:off x="68270" y="2095972"/>
        <a:ext cx="4863584" cy="1261975"/>
      </dsp:txXfrm>
    </dsp:sp>
    <dsp:sp modelId="{AE920466-B7D9-4871-B4B5-B3763251226A}">
      <dsp:nvSpPr>
        <dsp:cNvPr id="0" name=""/>
        <dsp:cNvSpPr/>
      </dsp:nvSpPr>
      <dsp:spPr>
        <a:xfrm>
          <a:off x="0" y="3498217"/>
          <a:ext cx="5000124" cy="1398515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Pregunta: ¿Cuántas veces hemos dicho “no puedo” cuando Dios ya nos ha equipado?</a:t>
          </a:r>
          <a:endParaRPr lang="en-US" sz="2500" kern="1200"/>
        </a:p>
      </dsp:txBody>
      <dsp:txXfrm>
        <a:off x="68270" y="3566487"/>
        <a:ext cx="4863584" cy="12619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A2042-F368-4BCA-ADC1-32F5356C2981}">
      <dsp:nvSpPr>
        <dsp:cNvPr id="0" name=""/>
        <dsp:cNvSpPr/>
      </dsp:nvSpPr>
      <dsp:spPr>
        <a:xfrm>
          <a:off x="0" y="36440"/>
          <a:ext cx="5000124" cy="173415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100" kern="1200"/>
            <a:t>Escribe 3 dones que Dios ha sembrado en ti.</a:t>
          </a:r>
          <a:endParaRPr lang="en-US" sz="3100" kern="1200"/>
        </a:p>
      </dsp:txBody>
      <dsp:txXfrm>
        <a:off x="84655" y="121095"/>
        <a:ext cx="4830814" cy="1564849"/>
      </dsp:txXfrm>
    </dsp:sp>
    <dsp:sp modelId="{24959FE2-ABD8-41A2-B7B6-7149687D6117}">
      <dsp:nvSpPr>
        <dsp:cNvPr id="0" name=""/>
        <dsp:cNvSpPr/>
      </dsp:nvSpPr>
      <dsp:spPr>
        <a:xfrm>
          <a:off x="0" y="1859880"/>
          <a:ext cx="5000124" cy="1734159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100" kern="1200"/>
            <a:t>Ora para pedir claridad y valentía.</a:t>
          </a:r>
          <a:endParaRPr lang="en-US" sz="3100" kern="1200"/>
        </a:p>
      </dsp:txBody>
      <dsp:txXfrm>
        <a:off x="84655" y="1944535"/>
        <a:ext cx="4830814" cy="1564849"/>
      </dsp:txXfrm>
    </dsp:sp>
    <dsp:sp modelId="{97956C92-A114-473A-938F-939ED4EB3390}">
      <dsp:nvSpPr>
        <dsp:cNvPr id="0" name=""/>
        <dsp:cNvSpPr/>
      </dsp:nvSpPr>
      <dsp:spPr>
        <a:xfrm>
          <a:off x="0" y="3683319"/>
          <a:ext cx="5000124" cy="1734159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100" kern="1200"/>
            <a:t>Da un paso concreto esta semana en el área donde más dudas de ti mismo.</a:t>
          </a:r>
          <a:endParaRPr lang="en-US" sz="3100" kern="1200"/>
        </a:p>
      </dsp:txBody>
      <dsp:txXfrm>
        <a:off x="84655" y="3767974"/>
        <a:ext cx="4830814" cy="15648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748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002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13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3373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3047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811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950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8294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469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6702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6687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076C5D-0146-4D06-8F25-A22E2EA6258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369742-841A-4274-B7D7-705F6A09F6D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09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asafamiliadedios.blogspot.com/2015/03/sed-una-zarza-ardiendo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5D0D36-21D3-3A3E-150D-0847DE5A54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7581" y="921715"/>
            <a:ext cx="3872267" cy="2635993"/>
          </a:xfrm>
        </p:spPr>
        <p:txBody>
          <a:bodyPr anchor="b">
            <a:normAutofit/>
          </a:bodyPr>
          <a:lstStyle/>
          <a:p>
            <a:pPr algn="l"/>
            <a:r>
              <a:rPr lang="es-MX" sz="4200" dirty="0"/>
              <a:t>“¿Quién soy yo para ir?”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9144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4022220"/>
            <a:ext cx="611504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9190104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439143-EA9A-2CD3-1F6E-F34A29AFF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581" y="4541263"/>
            <a:ext cx="3497218" cy="1395022"/>
          </a:xfrm>
        </p:spPr>
        <p:txBody>
          <a:bodyPr anchor="t">
            <a:normAutofit/>
          </a:bodyPr>
          <a:lstStyle/>
          <a:p>
            <a:pPr algn="l"/>
            <a:r>
              <a:rPr lang="es-MX">
                <a:solidFill>
                  <a:srgbClr val="FFFFFF"/>
                </a:solidFill>
              </a:rPr>
              <a:t>El síndrome del impostor en la Biblia</a:t>
            </a:r>
          </a:p>
        </p:txBody>
      </p:sp>
      <p:pic>
        <p:nvPicPr>
          <p:cNvPr id="5" name="Picture 4" descr="A person kneeling in front of a fire bush&#10;&#10;AI-generated content may be incorrect.">
            <a:extLst>
              <a:ext uri="{FF2B5EF4-FFF2-40B4-BE49-F238E27FC236}">
                <a16:creationId xmlns:a16="http://schemas.microsoft.com/office/drawing/2014/main" id="{DD549083-DEEF-EFA2-8DF0-2C7B3E4BD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930430" y="1789770"/>
            <a:ext cx="3872266" cy="2900461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9143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36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2D132A-174C-9779-759C-12D60DF57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961" y="294538"/>
            <a:ext cx="7881702" cy="1033669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600" dirty="0">
                <a:solidFill>
                  <a:srgbClr val="FFFFFF"/>
                </a:solidFill>
              </a:rPr>
              <a:t>Pedro: “Apártate de mí, Señor” </a:t>
            </a:r>
            <a:br>
              <a:rPr lang="es-MX" sz="3600" dirty="0">
                <a:solidFill>
                  <a:srgbClr val="FFFFFF"/>
                </a:solidFill>
              </a:rPr>
            </a:br>
            <a:r>
              <a:rPr lang="es-MX" sz="3600" dirty="0">
                <a:solidFill>
                  <a:srgbClr val="FFFFFF"/>
                </a:solidFill>
              </a:rPr>
              <a:t>(Lucas 5:8).</a:t>
            </a:r>
            <a:br>
              <a:rPr lang="es-MX" sz="2200" dirty="0">
                <a:solidFill>
                  <a:srgbClr val="FFFFFF"/>
                </a:solidFill>
              </a:rPr>
            </a:br>
            <a:endParaRPr lang="es-MX" sz="22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79EF-E721-DED6-2A80-794D03CB3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sz="2400" dirty="0"/>
              <a:t>Viendo esto Simón Pedro, cayó de rodillas ante Jesús, diciendo: Apártate de mí, Señor, porque soy hombre pecador.</a:t>
            </a:r>
          </a:p>
        </p:txBody>
      </p:sp>
    </p:spTree>
    <p:extLst>
      <p:ext uri="{BB962C8B-B14F-4D97-AF65-F5344CB8AC3E}">
        <p14:creationId xmlns:p14="http://schemas.microsoft.com/office/powerpoint/2010/main" val="2721018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13297A-49A7-BF7D-6269-AE28F52B9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s-MX" sz="3500">
                <a:solidFill>
                  <a:srgbClr val="FFFFFF"/>
                </a:solidFill>
              </a:rPr>
              <a:t>Problema central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D25D9-A228-8F28-1796-EDB915C8F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22744"/>
            <a:ext cx="9143999" cy="5235255"/>
          </a:xfrm>
        </p:spPr>
        <p:txBody>
          <a:bodyPr anchor="ctr">
            <a:normAutofit/>
          </a:bodyPr>
          <a:lstStyle/>
          <a:p>
            <a:r>
              <a:rPr lang="es-MX" dirty="0"/>
              <a:t>El síndrome del impostor nos hace ignorar los dones que ya tenemos.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Dios no llama a los preparados, sino que prepara a los llamados (1 Tesalonicenses 5:24).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Nuestra dignidad proviene del propósito divino </a:t>
            </a:r>
          </a:p>
          <a:p>
            <a:pPr marL="0" indent="0">
              <a:buNone/>
            </a:pPr>
            <a:r>
              <a:rPr lang="es-MX" dirty="0"/>
              <a:t>(2 Timoteo 1:9).</a:t>
            </a:r>
          </a:p>
        </p:txBody>
      </p:sp>
    </p:spTree>
    <p:extLst>
      <p:ext uri="{BB962C8B-B14F-4D97-AF65-F5344CB8AC3E}">
        <p14:creationId xmlns:p14="http://schemas.microsoft.com/office/powerpoint/2010/main" val="138877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A74AE1-C8BB-5AD3-55DF-EA5D9EB75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s-MX" sz="3500">
                <a:solidFill>
                  <a:srgbClr val="FFFFFF"/>
                </a:solidFill>
              </a:rPr>
              <a:t>Conclusión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4710B-70BF-C576-132C-302F8627C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720" y="1590742"/>
            <a:ext cx="8799485" cy="4972720"/>
          </a:xfrm>
        </p:spPr>
        <p:txBody>
          <a:bodyPr anchor="ctr">
            <a:normAutofit/>
          </a:bodyPr>
          <a:lstStyle/>
          <a:p>
            <a:r>
              <a:rPr lang="es-MX" dirty="0"/>
              <a:t>A veces no hacemos el trabajo de Dios porque creemos que no estamos listos.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La verdad: Dios ya nos ha dado dones y experiencias.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Si no nos sentimos preparados → trabajemos y crezcamos.</a:t>
            </a:r>
          </a:p>
        </p:txBody>
      </p:sp>
    </p:spTree>
    <p:extLst>
      <p:ext uri="{BB962C8B-B14F-4D97-AF65-F5344CB8AC3E}">
        <p14:creationId xmlns:p14="http://schemas.microsoft.com/office/powerpoint/2010/main" val="259583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1EC3E-1DB2-24FD-EFB7-17A7D855E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038" y="1993076"/>
            <a:ext cx="8950959" cy="4245164"/>
          </a:xfrm>
        </p:spPr>
        <p:txBody>
          <a:bodyPr anchor="ctr"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Si no nos sentimos dignos → Cristo nos hace dignos </a:t>
            </a: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s-MX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lvl="0" indent="0">
              <a:buNone/>
              <a:defRPr/>
            </a:pPr>
            <a:r>
              <a:rPr lang="es-MX" b="1" baseline="30000" dirty="0"/>
              <a:t>5 </a:t>
            </a:r>
            <a:r>
              <a:rPr lang="es-MX" dirty="0"/>
              <a:t>no que seamos competentes por nosotros mismos para pensar algo como de nosotros mismos, sino que nuestra competencia proviene de Dios, </a:t>
            </a:r>
            <a:r>
              <a:rPr lang="es-MX" b="1" baseline="30000" dirty="0"/>
              <a:t>6 </a:t>
            </a:r>
            <a:r>
              <a:rPr lang="es-MX" dirty="0"/>
              <a:t>el cual asimismo nos hizo ministros competentes de un nuevo pacto, no de la letra, sino del espíritu; porque la letra mata, mas el espíritu vivifica.</a:t>
            </a:r>
            <a:endParaRPr lang="es-MX" dirty="0">
              <a:latin typeface="Aptos" panose="02110004020202020204"/>
            </a:endParaRP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(2 Corintios 3:5–6).</a:t>
            </a:r>
          </a:p>
          <a:p>
            <a:endParaRPr lang="es-MX" sz="1700" dirty="0"/>
          </a:p>
        </p:txBody>
      </p:sp>
    </p:spTree>
    <p:extLst>
      <p:ext uri="{BB962C8B-B14F-4D97-AF65-F5344CB8AC3E}">
        <p14:creationId xmlns:p14="http://schemas.microsoft.com/office/powerpoint/2010/main" val="2658072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181178-28FC-F9C7-DBE9-0B47A1707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s-MX" sz="3500">
                <a:solidFill>
                  <a:srgbClr val="FFFFFF"/>
                </a:solidFill>
              </a:rPr>
              <a:t>Aplicación práctica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893EB5-32DF-0BB5-F62C-DA6463E473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8988071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8633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98D48-348D-2E6F-BCB2-C4430B6A7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s-MX" sz="3500">
                <a:solidFill>
                  <a:srgbClr val="FFFFFF"/>
                </a:solidFill>
              </a:rPr>
              <a:t>El síndrome del impostor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5A12DE-E6C0-B2A3-9695-6119D48D82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655290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0239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C13E8E-A899-1688-07BD-7B38850AF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" y="586855"/>
            <a:ext cx="2265679" cy="3387497"/>
          </a:xfrm>
        </p:spPr>
        <p:txBody>
          <a:bodyPr anchor="b">
            <a:normAutofit/>
          </a:bodyPr>
          <a:lstStyle/>
          <a:p>
            <a:pPr algn="r"/>
            <a:r>
              <a:rPr lang="es-MX" sz="3500" dirty="0">
                <a:solidFill>
                  <a:srgbClr val="FFFFFF"/>
                </a:solidFill>
              </a:rPr>
              <a:t>Objeciones de Moisés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2F761-45E9-23DE-5BDA-11AE3E6B3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0384" y="10138"/>
            <a:ext cx="6071330" cy="68377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dirty="0"/>
              <a:t>“¿Quién soy yo…?”</a:t>
            </a:r>
          </a:p>
          <a:p>
            <a:pPr marL="0" indent="0">
              <a:buNone/>
            </a:pPr>
            <a:r>
              <a:rPr lang="es-MX" b="0" i="0" dirty="0">
                <a:effectLst/>
                <a:latin typeface="system-ui"/>
              </a:rPr>
              <a:t>Entonces Moisés respondió a Dios: ¿Quién soy yo para que vaya a Faraón y saque de Egipto a los hijos de Israel?</a:t>
            </a:r>
            <a:r>
              <a:rPr lang="es-MX" dirty="0"/>
              <a:t> (Éxodo 3:11)</a:t>
            </a:r>
            <a:r>
              <a:rPr lang="es-MX" dirty="0">
                <a:latin typeface="system-ui"/>
              </a:rPr>
              <a:t> </a:t>
            </a:r>
            <a:endParaRPr lang="es-MX" b="0" i="0" dirty="0">
              <a:effectLst/>
              <a:latin typeface="system-ui"/>
            </a:endParaRPr>
          </a:p>
          <a:p>
            <a:pPr marL="0" indent="0">
              <a:buNone/>
            </a:pPr>
            <a:endParaRPr lang="es-MX" dirty="0">
              <a:latin typeface="system-ui"/>
            </a:endParaRPr>
          </a:p>
          <a:p>
            <a:pPr marL="0" indent="0">
              <a:buNone/>
            </a:pPr>
            <a:r>
              <a:rPr lang="es-MX" b="0" i="0" dirty="0">
                <a:effectLst/>
                <a:latin typeface="system-ui"/>
              </a:rPr>
              <a:t>Entonces dijo Moisés a Jehová: ¡Ay, Señor! Nunca he sido hombre de fácil palabra, ni antes, ni desde que tú hablas a tu siervo; porque soy tardo en el habla y torpe de lengua.</a:t>
            </a:r>
          </a:p>
          <a:p>
            <a:pPr marL="0" indent="0">
              <a:buNone/>
            </a:pPr>
            <a:r>
              <a:rPr lang="es-MX" dirty="0"/>
              <a:t>(Éxodo 4:10)</a:t>
            </a:r>
          </a:p>
        </p:txBody>
      </p:sp>
    </p:spTree>
    <p:extLst>
      <p:ext uri="{BB962C8B-B14F-4D97-AF65-F5344CB8AC3E}">
        <p14:creationId xmlns:p14="http://schemas.microsoft.com/office/powerpoint/2010/main" val="270072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8C09E8-D18F-7CF4-4780-531504109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s-MX" sz="3500">
                <a:solidFill>
                  <a:srgbClr val="FFFFFF"/>
                </a:solidFill>
              </a:rPr>
              <a:t>La preparación de Moisés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81870-4CBE-3EFF-1EB0-E8D1BBCE7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590740"/>
            <a:ext cx="9143996" cy="52672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dirty="0"/>
              <a:t>Educación en la corte egipcia </a:t>
            </a:r>
          </a:p>
          <a:p>
            <a:pPr marL="0" indent="0">
              <a:buNone/>
            </a:pPr>
            <a:r>
              <a:rPr lang="es-MX" b="1" i="0" baseline="30000" dirty="0">
                <a:effectLst/>
                <a:latin typeface="system-ui"/>
              </a:rPr>
              <a:t>22 </a:t>
            </a:r>
            <a:r>
              <a:rPr lang="es-MX" b="0" i="0" dirty="0">
                <a:effectLst/>
                <a:latin typeface="system-ui"/>
              </a:rPr>
              <a:t>Y fue enseñado Moisés en toda la sabiduría de los egipcios; y era poderoso en sus palabras y obras.</a:t>
            </a:r>
            <a:r>
              <a:rPr lang="es-MX" dirty="0"/>
              <a:t> (Hechos 7:22)</a:t>
            </a:r>
            <a:r>
              <a:rPr lang="es-MX" b="1" baseline="30000" dirty="0">
                <a:latin typeface="system-ui"/>
              </a:rPr>
              <a:t> </a:t>
            </a:r>
            <a:endParaRPr lang="es-MX" b="0" i="0" dirty="0">
              <a:effectLst/>
              <a:latin typeface="system-ui"/>
            </a:endParaRPr>
          </a:p>
          <a:p>
            <a:pPr marL="0" indent="0">
              <a:buNone/>
            </a:pPr>
            <a:endParaRPr lang="es-MX" dirty="0">
              <a:latin typeface="system-ui"/>
            </a:endParaRPr>
          </a:p>
          <a:p>
            <a:pPr marL="0" indent="0">
              <a:buNone/>
            </a:pPr>
            <a:r>
              <a:rPr lang="es-MX" dirty="0"/>
              <a:t>Celo por la justicia. </a:t>
            </a:r>
          </a:p>
          <a:p>
            <a:pPr marL="0" indent="0">
              <a:buNone/>
            </a:pPr>
            <a:r>
              <a:rPr lang="es-MX" b="0" i="0" dirty="0">
                <a:effectLst/>
                <a:latin typeface="system-ui"/>
              </a:rPr>
              <a:t>En aquellos días sucedió que crecido ya Moisés, salió a sus hermanos, y los vio en sus duras tareas, y observó a un egipcio que golpeaba a uno de los hebreos, sus hermanos. </a:t>
            </a:r>
            <a:r>
              <a:rPr lang="es-MX" b="1" i="0" baseline="30000" dirty="0">
                <a:effectLst/>
                <a:latin typeface="system-ui"/>
              </a:rPr>
              <a:t>12 </a:t>
            </a:r>
            <a:r>
              <a:rPr lang="es-MX" b="0" i="0" dirty="0">
                <a:effectLst/>
                <a:latin typeface="system-ui"/>
              </a:rPr>
              <a:t>Entonces miró a todas partes, y viendo que no parecía nadie, mató al egipcio y lo escondió en la arena.</a:t>
            </a:r>
            <a:r>
              <a:rPr lang="es-MX" dirty="0"/>
              <a:t> (Éxodo 2:11–12).</a:t>
            </a:r>
            <a:r>
              <a:rPr lang="es-MX" b="1" baseline="30000" dirty="0">
                <a:latin typeface="system-ui"/>
              </a:rPr>
              <a:t>  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57235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C5780F-5593-E41E-707F-DEB2EF781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s-MX" sz="3500">
                <a:solidFill>
                  <a:srgbClr val="FFFFFF"/>
                </a:solidFill>
              </a:rPr>
              <a:t>La preparación de Moisés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20521-4581-E6AB-E9D2-B3A23A94B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90740"/>
            <a:ext cx="9143999" cy="52672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dirty="0"/>
              <a:t>Fortaleza en el desierto. </a:t>
            </a:r>
          </a:p>
          <a:p>
            <a:pPr marL="0" indent="0">
              <a:buNone/>
            </a:pPr>
            <a:r>
              <a:rPr lang="es-MX" b="1" baseline="30000" dirty="0">
                <a:latin typeface="system-ui"/>
              </a:rPr>
              <a:t> </a:t>
            </a:r>
            <a:r>
              <a:rPr lang="es-MX" dirty="0">
                <a:latin typeface="system-ui"/>
              </a:rPr>
              <a:t>Oyendo Faraón acerca de este hecho, procuró matar a Moisés; pero Moisés huyó de delante de Faraón, y habitó en la tierra de Madián. </a:t>
            </a:r>
            <a:r>
              <a:rPr lang="es-MX" dirty="0"/>
              <a:t>(Éxodo 2:15).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1B90DF-BC33-FEF4-F3EB-A230297985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8922" y="4036244"/>
            <a:ext cx="5376158" cy="2130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92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6F647C-8005-6963-AE79-3017FFB21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s-MX" sz="3500">
                <a:solidFill>
                  <a:srgbClr val="FFFFFF"/>
                </a:solidFill>
              </a:rPr>
              <a:t>La respuesta de Dios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53341-A0C1-B7F9-F4C7-EFB630F33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737360"/>
            <a:ext cx="8706723" cy="498149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sz="2400" dirty="0"/>
              <a:t>Humildad como pastor. </a:t>
            </a:r>
            <a:r>
              <a:rPr lang="es-MX" sz="2400" b="1" dirty="0">
                <a:latin typeface="system-ui"/>
              </a:rPr>
              <a:t> </a:t>
            </a:r>
          </a:p>
          <a:p>
            <a:pPr marL="0" indent="0">
              <a:buNone/>
            </a:pPr>
            <a:r>
              <a:rPr lang="es-MX" sz="2400" dirty="0">
                <a:latin typeface="system-ui"/>
              </a:rPr>
              <a:t>Apacentando Moisés las ovejas de </a:t>
            </a:r>
            <a:r>
              <a:rPr lang="es-MX" sz="2400" dirty="0" err="1">
                <a:latin typeface="system-ui"/>
              </a:rPr>
              <a:t>Jetro</a:t>
            </a:r>
            <a:r>
              <a:rPr lang="es-MX" sz="2400" dirty="0">
                <a:latin typeface="system-ui"/>
              </a:rPr>
              <a:t>, su suegro, sacerdote de Madián, llevó las ovejas a través del desierto, y llegó hasta Horeb, monte de Dios.</a:t>
            </a:r>
            <a:endParaRPr lang="es-MX" sz="2400" dirty="0"/>
          </a:p>
          <a:p>
            <a:pPr marL="0" indent="0">
              <a:buNone/>
            </a:pPr>
            <a:r>
              <a:rPr lang="es-MX" sz="2400" dirty="0"/>
              <a:t>(Éxodo 3:1).</a:t>
            </a:r>
          </a:p>
          <a:p>
            <a:pPr marL="0" indent="0">
              <a:buNone/>
            </a:pPr>
            <a:r>
              <a:rPr lang="es-MX" sz="2400" i="0" baseline="30000" dirty="0">
                <a:effectLst/>
                <a:latin typeface="Arial Narrow" panose="020B0606020202030204" pitchFamily="34" charset="0"/>
              </a:rPr>
              <a:t> </a:t>
            </a:r>
          </a:p>
          <a:p>
            <a:pPr marL="0" indent="0">
              <a:buNone/>
            </a:pPr>
            <a:r>
              <a:rPr lang="es-MX" sz="2400" b="1" i="0" dirty="0">
                <a:effectLst/>
                <a:latin typeface="+mj-lt"/>
              </a:rPr>
              <a:t>Y él respondió: Ve, porque yo estaré contigo; y esto te será por señal de que yo te he enviado: cuando hayas sacado de Egipto al pueblo, serviréis a Dios sobre este monte.    </a:t>
            </a:r>
            <a:r>
              <a:rPr lang="es-MX" sz="2400" b="1" dirty="0">
                <a:latin typeface="+mj-lt"/>
              </a:rPr>
              <a:t>(Éxodo 3:12).</a:t>
            </a:r>
          </a:p>
          <a:p>
            <a:pPr marL="0" indent="0">
              <a:buNone/>
            </a:pPr>
            <a:endParaRPr lang="es-MX" sz="2400" b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es-MX" sz="2400" b="1" dirty="0">
                <a:latin typeface="Arial Narrow" panose="020B0606020202030204" pitchFamily="34" charset="0"/>
              </a:rPr>
              <a:t>Dios no lo llama por lo que siente, sino por lo que Él ya sembró en él.</a:t>
            </a:r>
          </a:p>
        </p:txBody>
      </p:sp>
    </p:spTree>
    <p:extLst>
      <p:ext uri="{BB962C8B-B14F-4D97-AF65-F5344CB8AC3E}">
        <p14:creationId xmlns:p14="http://schemas.microsoft.com/office/powerpoint/2010/main" val="356709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943C08-03F2-E7D6-4EB2-1B6373476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s-MX" sz="3500">
                <a:solidFill>
                  <a:srgbClr val="FFFFFF"/>
                </a:solidFill>
              </a:rPr>
              <a:t>Otros personajes con dudas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A7787-711A-D639-CC44-1967EC859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" y="1597432"/>
            <a:ext cx="9022077" cy="515896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b="1" dirty="0"/>
              <a:t>Gedeón</a:t>
            </a:r>
            <a:r>
              <a:rPr lang="es-MX" dirty="0"/>
              <a:t>: “Mi familia es pobre… yo el menor” (Jueces 6:15).</a:t>
            </a:r>
          </a:p>
          <a:p>
            <a:pPr marL="0" indent="0">
              <a:buNone/>
            </a:pPr>
            <a:r>
              <a:rPr lang="es-MX" dirty="0"/>
              <a:t>Entonces le respondió: Ah, señor mío, ¿con qué salvaré yo a Israel? He aquí que mi familia es pobre en Manasés, y yo el menor en la casa de mi padre.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16 Jehová le dijo: Ciertamente yo estaré contigo, y derrotarás a los madianitas como a un solo hombre.</a:t>
            </a:r>
          </a:p>
        </p:txBody>
      </p:sp>
    </p:spTree>
    <p:extLst>
      <p:ext uri="{BB962C8B-B14F-4D97-AF65-F5344CB8AC3E}">
        <p14:creationId xmlns:p14="http://schemas.microsoft.com/office/powerpoint/2010/main" val="257378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E661EB-4098-BE87-9833-EF966D4C7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Jeremías: “Soy un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niño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” (Jeremías 1:6).</a:t>
            </a:r>
            <a:b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4FB67-1BC1-3F9E-F476-914C4F69D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kern="1200" dirty="0">
                <a:latin typeface="+mn-lt"/>
                <a:ea typeface="+mn-ea"/>
                <a:cs typeface="+mn-cs"/>
              </a:rPr>
              <a:t>Y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yo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dije</a:t>
            </a:r>
            <a:r>
              <a:rPr lang="en-US" kern="1200" dirty="0">
                <a:latin typeface="+mn-lt"/>
                <a:ea typeface="+mn-ea"/>
                <a:cs typeface="+mn-cs"/>
              </a:rPr>
              <a:t>: ¡Ah! ¡Ah,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Señor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Jehová</a:t>
            </a:r>
            <a:r>
              <a:rPr lang="en-US" kern="1200" dirty="0">
                <a:latin typeface="+mn-lt"/>
                <a:ea typeface="+mn-ea"/>
                <a:cs typeface="+mn-cs"/>
              </a:rPr>
              <a:t>! He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aquí</a:t>
            </a:r>
            <a:r>
              <a:rPr lang="en-US" kern="1200" dirty="0">
                <a:latin typeface="+mn-lt"/>
                <a:ea typeface="+mn-ea"/>
                <a:cs typeface="+mn-cs"/>
              </a:rPr>
              <a:t>, no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sé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hablar</a:t>
            </a:r>
            <a:r>
              <a:rPr lang="en-US" kern="1200" dirty="0">
                <a:latin typeface="+mn-lt"/>
                <a:ea typeface="+mn-ea"/>
                <a:cs typeface="+mn-cs"/>
              </a:rPr>
              <a:t>,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porque</a:t>
            </a:r>
            <a:r>
              <a:rPr lang="en-US" kern="1200" dirty="0">
                <a:latin typeface="+mn-lt"/>
                <a:ea typeface="+mn-ea"/>
                <a:cs typeface="+mn-cs"/>
              </a:rPr>
              <a:t> soy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niño</a:t>
            </a:r>
            <a:r>
              <a:rPr lang="en-US" kern="1200" dirty="0">
                <a:latin typeface="+mn-lt"/>
                <a:ea typeface="+mn-ea"/>
                <a:cs typeface="+mn-cs"/>
              </a:rPr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s-MX" dirty="0"/>
              <a:t>9 Y extendió Jehová su mano y tocó mi boca, y me dijo Jehová: He aquí he puesto mis palabras en tu boca. 10 </a:t>
            </a:r>
            <a:endParaRPr lang="en-US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68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CF8C00-20E8-77EE-836F-52EF48AB3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600" dirty="0">
                <a:solidFill>
                  <a:srgbClr val="FFFFFF"/>
                </a:solidFill>
              </a:rPr>
              <a:t>Isaías: “Soy hombre de labios impuros” </a:t>
            </a:r>
            <a:br>
              <a:rPr lang="es-MX" sz="3600" dirty="0">
                <a:solidFill>
                  <a:srgbClr val="FFFFFF"/>
                </a:solidFill>
              </a:rPr>
            </a:br>
            <a:r>
              <a:rPr lang="es-MX" sz="3600" dirty="0">
                <a:solidFill>
                  <a:srgbClr val="FFFFFF"/>
                </a:solidFill>
              </a:rPr>
              <a:t>(Isaías 6:5).</a:t>
            </a:r>
            <a:br>
              <a:rPr lang="es-MX" sz="2200" dirty="0">
                <a:solidFill>
                  <a:srgbClr val="FFFFFF"/>
                </a:solidFill>
              </a:rPr>
            </a:br>
            <a:endParaRPr lang="es-MX" sz="22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52EFF-073C-469D-DD96-BAF8B3AE0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18196"/>
            <a:ext cx="8229599" cy="410292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dirty="0"/>
              <a:t>Entonces dije: ¡Ay de mí! que soy muerto; porque siendo hombre inmundo de labios, y habitando en medio de pueblo que tiene labios inmundos, han visto mis ojos al Rey, Jehová de los ejércitos.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8 Después oí la voz del Señor, que decía: ¿A quién enviaré, y quién irá por nosotros? Entonces respondí yo: Heme aquí, envíame a mí.</a:t>
            </a:r>
          </a:p>
        </p:txBody>
      </p:sp>
    </p:spTree>
    <p:extLst>
      <p:ext uri="{BB962C8B-B14F-4D97-AF65-F5344CB8AC3E}">
        <p14:creationId xmlns:p14="http://schemas.microsoft.com/office/powerpoint/2010/main" val="263454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1996</TotalTime>
  <Words>846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Arial Narrow</vt:lpstr>
      <vt:lpstr>system-ui</vt:lpstr>
      <vt:lpstr>Office Theme</vt:lpstr>
      <vt:lpstr>“¿Quién soy yo para ir?”</vt:lpstr>
      <vt:lpstr>El síndrome del impostor</vt:lpstr>
      <vt:lpstr>Objeciones de Moisés</vt:lpstr>
      <vt:lpstr>La preparación de Moisés</vt:lpstr>
      <vt:lpstr>La preparación de Moisés</vt:lpstr>
      <vt:lpstr>La respuesta de Dios</vt:lpstr>
      <vt:lpstr>Otros personajes con dudas</vt:lpstr>
      <vt:lpstr>Jeremías: “Soy un niño” (Jeremías 1:6). </vt:lpstr>
      <vt:lpstr>Isaías: “Soy hombre de labios impuros”  (Isaías 6:5). </vt:lpstr>
      <vt:lpstr>Pedro: “Apártate de mí, Señor”  (Lucas 5:8). </vt:lpstr>
      <vt:lpstr>Problema central</vt:lpstr>
      <vt:lpstr>Conclusión</vt:lpstr>
      <vt:lpstr>PowerPoint Presentation</vt:lpstr>
      <vt:lpstr>Aplicación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Aldo Prado</dc:creator>
  <cp:lastModifiedBy>Aldo Prado</cp:lastModifiedBy>
  <cp:revision>2</cp:revision>
  <dcterms:created xsi:type="dcterms:W3CDTF">2025-10-03T13:54:23Z</dcterms:created>
  <dcterms:modified xsi:type="dcterms:W3CDTF">2025-11-11T16:00:12Z</dcterms:modified>
</cp:coreProperties>
</file>