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18C10-3F17-57CA-9A5A-39C4FAD4F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97387-3D4D-9B7F-E23E-5169FFD9FF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D008E-6472-E9BB-AE5C-0B16EE6E9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6CE2-9145-4B38-B105-2F01170C51A6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9F100-D973-189B-7917-6DAC9FE31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EFCEA-ACBD-EA2C-28C6-2E747F57E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CC64-7080-4611-ACC5-DEFAD3AEC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36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C4C1B-BDBE-5568-9C27-2134FAE84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EFF3AA-7A4F-4065-4458-53E94D8D45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239A9-F512-6D68-51CC-D5E5FCC84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6CE2-9145-4B38-B105-2F01170C51A6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D317A-993B-C04F-183C-A709B9ECE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91A5F-F5A4-66CC-D649-EF90AE5A3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CC64-7080-4611-ACC5-DEFAD3AEC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53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6B3B65-C37D-4EA4-304A-FF71C4E110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323ECC-2F0F-6722-839E-7BA5FFE16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BAB19-D7B1-5909-123D-4BF8DC3A4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6CE2-9145-4B38-B105-2F01170C51A6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87095-3DEC-45B9-9733-2DCFC7659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855CD-D6C8-1FA3-9AF8-2F282DE87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CC64-7080-4611-ACC5-DEFAD3AEC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58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6229F-4D63-C1AB-7FB8-28E8A071D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622E3-ABC3-0E73-8D0B-8AFC7845A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787DC-F13F-5B11-BB4D-FF2D390BA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6CE2-9145-4B38-B105-2F01170C51A6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1BD91-C5DD-2724-A5A8-F6B3EC5BB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2D844-6FED-781D-A142-F22943B4F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CC64-7080-4611-ACC5-DEFAD3AEC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86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EBAF7-2E65-9F99-9433-E8C63FE5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E2D2A-A9F1-0A5B-EEB5-F4EB59791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B7B6F-F816-BCD3-4D54-78ED80314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6CE2-9145-4B38-B105-2F01170C51A6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DF140-4616-3DFB-5E4B-89B1CDBAD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67F6C-7FFB-1163-4A55-AAC794ADB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CC64-7080-4611-ACC5-DEFAD3AEC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06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B3A5A-165B-2083-D73E-07D848297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B3BAB-B04B-8D22-5D6E-7026243D04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3B6F67-F23E-FF54-EA10-7373CF97A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F87F76-635C-3935-82FB-3ED681547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6CE2-9145-4B38-B105-2F01170C51A6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F1776-2760-9438-52E8-63E62F362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649FE-BEB2-D70A-8456-3F19A4EA2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CC64-7080-4611-ACC5-DEFAD3AEC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85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29068-CCCB-B307-C0F1-2356B6D91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080B4-F943-9BE6-C523-B598687BC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26986B-1DCF-AA92-0539-0F8C70D8ED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9C49A3-C7EF-E809-2902-B0F91B8FD2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FE744F-94F9-1CBC-F750-A39B6DC1BD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BDAE8E-E434-8A4F-D086-EF4E7033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6CE2-9145-4B38-B105-2F01170C51A6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6AC4A5-BAD5-CFE2-4396-1A8687B13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6E5080-E66E-4EC5-39F4-B1403FC7E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CC64-7080-4611-ACC5-DEFAD3AEC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86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42D99-996F-7E66-B29F-04602FA7C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2E8B29-0067-692C-5662-25B9CD55D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6CE2-9145-4B38-B105-2F01170C51A6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EE5320-C4EB-9A6B-4C5E-2C3785F37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483368-3C92-FACB-AA6A-13F1994DD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CC64-7080-4611-ACC5-DEFAD3AEC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51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41824F-C5E7-D8CE-BD49-0F0F6FB04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6CE2-9145-4B38-B105-2F01170C51A6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7601A2-AC72-F105-D072-1015785C4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8B8A7-6917-4A85-E241-C0ECAC733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CC64-7080-4611-ACC5-DEFAD3AEC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32EC-E82A-5604-6BA8-048789367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6296F-CD11-2641-CFFE-F4F353513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30A442-2BEE-9666-660A-956376802C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F24530-CDF8-0E96-DE64-E1B19280C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6CE2-9145-4B38-B105-2F01170C51A6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78FDB9-F125-4D93-0C4E-97E78DD0E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B9CC04-B369-3E68-0EAD-48DE7EF34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CC64-7080-4611-ACC5-DEFAD3AEC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91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8AEFD-63D6-4DB5-6EF2-35274E903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3A5AB4-A2F4-8967-F8C7-5B2C1A1E98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DB8FCE-62D9-0374-80E2-B11F95C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380BD2-8FE1-5D6E-8CB2-6985B9162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6CE2-9145-4B38-B105-2F01170C51A6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A65CA4-21C8-65C3-7BFC-5ADA5A483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E868BA-D117-3A06-5F20-A3DB57288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CC64-7080-4611-ACC5-DEFAD3AEC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40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373DF8-157C-29BA-26A7-6B48D44EE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B05CB-488D-D513-74DA-C5F17FF0C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AA624-E317-2C70-9F71-71A4088ADB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B6CE2-9145-4B38-B105-2F01170C51A6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DE5D2-0D3D-2950-1B81-920B52E14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4FC18-7DDA-0473-86C0-610DECF1EA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DCC64-7080-4611-ACC5-DEFAD3AEC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170AC44-0C27-941D-F0D5-9AB7564C9471}"/>
              </a:ext>
            </a:extLst>
          </p:cNvPr>
          <p:cNvSpPr/>
          <p:nvPr/>
        </p:nvSpPr>
        <p:spPr>
          <a:xfrm>
            <a:off x="1160205" y="127820"/>
            <a:ext cx="9606116" cy="12585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noProof="0" dirty="0">
                <a:latin typeface="Script MT Bold" panose="03040602040607080904" pitchFamily="66" charset="0"/>
              </a:rPr>
              <a:t>“</a:t>
            </a:r>
            <a:r>
              <a:rPr lang="es-MX" sz="3200" noProof="0" dirty="0">
                <a:latin typeface="Algerian" panose="04020705040A02060702" pitchFamily="82" charset="0"/>
              </a:rPr>
              <a:t>¡Jamás hombre alguno ha hablado como este hombre! </a:t>
            </a:r>
            <a:r>
              <a:rPr lang="es-MX" noProof="0" dirty="0"/>
              <a:t>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989518-3D11-698B-881B-C1A38961D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826" y="1664262"/>
            <a:ext cx="5555226" cy="33698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2ABB12-BA6F-2833-A178-393B3CD4189E}"/>
              </a:ext>
            </a:extLst>
          </p:cNvPr>
          <p:cNvSpPr txBox="1"/>
          <p:nvPr/>
        </p:nvSpPr>
        <p:spPr>
          <a:xfrm>
            <a:off x="580103" y="1936955"/>
            <a:ext cx="5152103" cy="21852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sz="2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alguaciles respondieron: ¡Jamás hombre alguno ha hablado como este hombre! </a:t>
            </a:r>
            <a:r>
              <a:rPr lang="es-MX" sz="2600" u="sng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Juan 7:46</a:t>
            </a:r>
            <a:endParaRPr lang="es-MX" sz="26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26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¿Que hizo y que dijo Jesús para que la gente argumentara de esta manera?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A010AF-2D73-EFEF-CAF3-7ECE73523B0B}"/>
              </a:ext>
            </a:extLst>
          </p:cNvPr>
          <p:cNvSpPr txBox="1"/>
          <p:nvPr/>
        </p:nvSpPr>
        <p:spPr>
          <a:xfrm>
            <a:off x="7620000" y="6361471"/>
            <a:ext cx="4100052" cy="3687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noProof="0" dirty="0"/>
              <a:t>Sermón predicado por: </a:t>
            </a:r>
            <a:r>
              <a:rPr lang="es-MX" noProof="0" dirty="0">
                <a:latin typeface="Script MT Bold" panose="03040602040607080904" pitchFamily="66" charset="0"/>
              </a:rPr>
              <a:t>Basilio Muñoz  </a:t>
            </a:r>
          </a:p>
        </p:txBody>
      </p:sp>
    </p:spTree>
    <p:extLst>
      <p:ext uri="{BB962C8B-B14F-4D97-AF65-F5344CB8AC3E}">
        <p14:creationId xmlns:p14="http://schemas.microsoft.com/office/powerpoint/2010/main" val="956071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2BEDC-066A-B3F4-D9BC-B1A78BF84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78FD17E-465B-0867-8150-A515E4FCC5B7}"/>
              </a:ext>
            </a:extLst>
          </p:cNvPr>
          <p:cNvSpPr/>
          <p:nvPr/>
        </p:nvSpPr>
        <p:spPr>
          <a:xfrm>
            <a:off x="816077" y="186812"/>
            <a:ext cx="10255046" cy="1199536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noProof="0" dirty="0">
                <a:latin typeface="Algerian" panose="04020705040A02060702" pitchFamily="82" charset="0"/>
              </a:rPr>
              <a:t>si tu ojo derecho te es ocasión de caer</a:t>
            </a:r>
            <a:r>
              <a:rPr lang="es-MX" sz="26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s-MX" sz="2600" u="sng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Mateo 5:27-30</a:t>
            </a:r>
            <a:endParaRPr lang="es-MX" sz="2800" u="sng" noProof="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DE8FC2-3BF3-AA2C-5D4B-FEB6A4B7A6AD}"/>
              </a:ext>
            </a:extLst>
          </p:cNvPr>
          <p:cNvSpPr txBox="1"/>
          <p:nvPr/>
        </p:nvSpPr>
        <p:spPr>
          <a:xfrm>
            <a:off x="373625" y="1750139"/>
            <a:ext cx="11375923" cy="48320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Desde el principio: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Dios creó una mujer para un hombre.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Dios creó dentro del hombre y la mujer </a:t>
            </a:r>
            <a:r>
              <a:rPr lang="es-MX" sz="2800" noProof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 deseo sexual santo</a:t>
            </a:r>
            <a:r>
              <a:rPr lang="es-MX" sz="2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uno por el otro. </a:t>
            </a:r>
            <a:r>
              <a:rPr lang="es-MX" sz="2600" u="sng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Tesal.4:3-5</a:t>
            </a:r>
            <a:r>
              <a:rPr lang="es-MX" sz="2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Ese deseo SOLAMENTE puede cumplirse legalmente en un matrimonio santo. </a:t>
            </a:r>
            <a:r>
              <a:rPr lang="es-MX" sz="2600" u="sng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Hebreos 13:4</a:t>
            </a:r>
            <a:r>
              <a:rPr lang="es-MX" sz="2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adulterio es la relación sexual ilícita con alguien que no sea su cónyuge. </a:t>
            </a:r>
            <a:r>
              <a:rPr lang="es-MX" sz="2600" u="sng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Proverbios 5:1-3</a:t>
            </a:r>
            <a:r>
              <a:rPr lang="es-MX" sz="2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Hijo mío, está atento a mi sabiduría, Y a mi inteligencia inclina tu oído, </a:t>
            </a:r>
            <a:r>
              <a:rPr lang="es-MX" sz="2800" u="sng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MX" sz="2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que guardes consejo, Y tus labios conserven la ciencia. </a:t>
            </a:r>
            <a:r>
              <a:rPr lang="es-MX" sz="2800" u="sng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MX" sz="2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Porque los labios de </a:t>
            </a:r>
            <a:r>
              <a:rPr lang="es-MX" sz="2800" b="1" i="1" u="sng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mujer extraña</a:t>
            </a:r>
            <a:r>
              <a:rPr lang="es-MX" sz="2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destilan miel, Y su paladar es más blando que el aceite;</a:t>
            </a:r>
          </a:p>
        </p:txBody>
      </p:sp>
    </p:spTree>
    <p:extLst>
      <p:ext uri="{BB962C8B-B14F-4D97-AF65-F5344CB8AC3E}">
        <p14:creationId xmlns:p14="http://schemas.microsoft.com/office/powerpoint/2010/main" val="1126648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411FF-15C0-FF37-5F32-A505AE9EA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E41609F-459A-7F63-F5B2-5D7A8D8B0B3F}"/>
              </a:ext>
            </a:extLst>
          </p:cNvPr>
          <p:cNvSpPr/>
          <p:nvPr/>
        </p:nvSpPr>
        <p:spPr>
          <a:xfrm>
            <a:off x="816077" y="186812"/>
            <a:ext cx="10255046" cy="1199536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noProof="0" dirty="0">
                <a:latin typeface="Algerian" panose="04020705040A02060702" pitchFamily="82" charset="0"/>
              </a:rPr>
              <a:t> “no cometerás adulterio”</a:t>
            </a:r>
          </a:p>
          <a:p>
            <a:pPr algn="ctr"/>
            <a:r>
              <a:rPr lang="es-MX" sz="280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Éxodo 20:14</a:t>
            </a:r>
            <a:endParaRPr lang="es-MX" sz="2600" noProof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0DD4EF-678E-2978-883F-2A6EEC772605}"/>
              </a:ext>
            </a:extLst>
          </p:cNvPr>
          <p:cNvSpPr txBox="1"/>
          <p:nvPr/>
        </p:nvSpPr>
        <p:spPr>
          <a:xfrm>
            <a:off x="373625" y="1750139"/>
            <a:ext cx="11375923" cy="138499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Ley de Dios era muy explicita: </a:t>
            </a:r>
            <a:r>
              <a:rPr lang="es-MX" sz="2600" u="sng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Levítico 20:10-16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Parecía que los judíos leían la ley de esta manera: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“No  COMETERAS adulterio.”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543F99-016D-4B4A-06AD-2BF3BB023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31" y="3340510"/>
            <a:ext cx="1521860" cy="31610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3FE259-A7EE-BF0B-025A-BFA01EDF7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3768" y="3340510"/>
            <a:ext cx="1596757" cy="34488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EC127B-6771-6E8E-A00C-2BD83F0E5F22}"/>
              </a:ext>
            </a:extLst>
          </p:cNvPr>
          <p:cNvSpPr txBox="1"/>
          <p:nvPr/>
        </p:nvSpPr>
        <p:spPr>
          <a:xfrm>
            <a:off x="2841523" y="3677263"/>
            <a:ext cx="5820696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recomendaciones de los apóstoles, para que cultivemos los buenos hábitos, son muy necesarios atenderlos </a:t>
            </a:r>
            <a:r>
              <a:rPr lang="es-MX" sz="2600" u="sng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Pedro 1:3-8</a:t>
            </a:r>
          </a:p>
        </p:txBody>
      </p:sp>
    </p:spTree>
    <p:extLst>
      <p:ext uri="{BB962C8B-B14F-4D97-AF65-F5344CB8AC3E}">
        <p14:creationId xmlns:p14="http://schemas.microsoft.com/office/powerpoint/2010/main" val="94045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C9ABF0-9557-A0F2-B88B-2172056D0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08A9153-36B6-7222-4F23-C714FF6C9475}"/>
              </a:ext>
            </a:extLst>
          </p:cNvPr>
          <p:cNvSpPr/>
          <p:nvPr/>
        </p:nvSpPr>
        <p:spPr>
          <a:xfrm>
            <a:off x="816077" y="186812"/>
            <a:ext cx="10255046" cy="1199536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noProof="0" dirty="0">
                <a:latin typeface="Algerian" panose="04020705040A02060702" pitchFamily="82" charset="0"/>
              </a:rPr>
              <a:t>si tu ojo derecho te es ocasión de caer</a:t>
            </a:r>
            <a:r>
              <a:rPr lang="es-MX" sz="26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s-MX" sz="2600" u="sng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Mateo 5:21-22</a:t>
            </a:r>
            <a:endParaRPr lang="es-MX" sz="2800" u="sng" noProof="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45E9CA-BA7F-468D-922A-CA9C755A0432}"/>
              </a:ext>
            </a:extLst>
          </p:cNvPr>
          <p:cNvSpPr txBox="1"/>
          <p:nvPr/>
        </p:nvSpPr>
        <p:spPr>
          <a:xfrm>
            <a:off x="6419447" y="1649385"/>
            <a:ext cx="5437238" cy="48320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Así como la ira en el corazón es homicidio; la lujuria desenfrenada en el corazón es adulterio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Pero la ley de Dios en el A.T. también cubría el corazón. </a:t>
            </a:r>
            <a:r>
              <a:rPr lang="es-MX" sz="2600" u="sng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Éxodo 20:17</a:t>
            </a:r>
            <a:r>
              <a:rPr lang="es-MX" sz="2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“Hice pacto con mis ojos; ¿Cómo, pues, había yo de mirar a una virgen?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u="sng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 31:1, 11</a:t>
            </a:r>
            <a:r>
              <a:rPr lang="es-MX" sz="2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F2417A-2D81-5BDE-6C88-DCDE5D6C3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77" y="1725066"/>
            <a:ext cx="4956478" cy="45872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1ACF3A-D79C-A028-BCEC-F410D678090B}"/>
              </a:ext>
            </a:extLst>
          </p:cNvPr>
          <p:cNvSpPr txBox="1"/>
          <p:nvPr/>
        </p:nvSpPr>
        <p:spPr>
          <a:xfrm>
            <a:off x="3688116" y="4463845"/>
            <a:ext cx="2084439" cy="138499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favor, cubre tu desnudez </a:t>
            </a:r>
          </a:p>
        </p:txBody>
      </p:sp>
    </p:spTree>
    <p:extLst>
      <p:ext uri="{BB962C8B-B14F-4D97-AF65-F5344CB8AC3E}">
        <p14:creationId xmlns:p14="http://schemas.microsoft.com/office/powerpoint/2010/main" val="4016920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99A29-0B1D-8E60-E7E0-1F2112752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68C9922-3B77-4660-6346-3E78895FD496}"/>
              </a:ext>
            </a:extLst>
          </p:cNvPr>
          <p:cNvSpPr/>
          <p:nvPr/>
        </p:nvSpPr>
        <p:spPr>
          <a:xfrm>
            <a:off x="816077" y="186812"/>
            <a:ext cx="10255046" cy="1199536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noProof="0" dirty="0">
                <a:latin typeface="Algerian" panose="04020705040A02060702" pitchFamily="82" charset="0"/>
              </a:rPr>
              <a:t>si tu ojo derecho te es ocasión de caer</a:t>
            </a:r>
            <a:r>
              <a:rPr lang="es-MX" sz="26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s-MX" sz="2600" u="sng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Mateo 5:21-22</a:t>
            </a:r>
            <a:endParaRPr lang="es-MX" sz="2800" u="sng" noProof="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F4B1F6-05E4-6159-3CDB-510F5046B013}"/>
              </a:ext>
            </a:extLst>
          </p:cNvPr>
          <p:cNvSpPr txBox="1"/>
          <p:nvPr/>
        </p:nvSpPr>
        <p:spPr>
          <a:xfrm>
            <a:off x="6419447" y="1649385"/>
            <a:ext cx="5437238" cy="35394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Importante entender: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 una diferencia entre ser tentado y pecar.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mirar a una mujer para codiciarla </a:t>
            </a:r>
            <a:r>
              <a:rPr lang="es-MX" sz="260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Mateo 5:28 </a:t>
            </a:r>
            <a:r>
              <a:rPr lang="es-MX" sz="2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“codiciar” deseo de poseer algo que no te pertenece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Solo ver a una mujer no es codiciarla .  </a:t>
            </a:r>
            <a:r>
              <a:rPr lang="es-MX" sz="2600" u="sng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Sam.11:2-5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AD2FE8-B2A2-36C1-94B9-B5086F00F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77" y="1725066"/>
            <a:ext cx="4956478" cy="45872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2A8CCD-27F0-D5CD-E0CB-C6E2A00EAC34}"/>
              </a:ext>
            </a:extLst>
          </p:cNvPr>
          <p:cNvSpPr txBox="1"/>
          <p:nvPr/>
        </p:nvSpPr>
        <p:spPr>
          <a:xfrm>
            <a:off x="3688116" y="4463845"/>
            <a:ext cx="2084439" cy="138499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favor, cubre tu desnudez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6F3B00-4401-540B-28C7-1B63BA879AB2}"/>
              </a:ext>
            </a:extLst>
          </p:cNvPr>
          <p:cNvSpPr txBox="1"/>
          <p:nvPr/>
        </p:nvSpPr>
        <p:spPr>
          <a:xfrm>
            <a:off x="6420465" y="5309419"/>
            <a:ext cx="54569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Jesús FUE “fue tentado en todo según nuestra semejanza, pero sin pecado. </a:t>
            </a:r>
            <a:r>
              <a:rPr lang="es-MX" sz="2600" u="sng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Hebreos 4:15</a:t>
            </a:r>
            <a:r>
              <a:rPr lang="es-MX" sz="2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5766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5A9E7-08C6-3319-50CC-70D9F01EE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6882A09-009D-F36D-979B-8DB86818E299}"/>
              </a:ext>
            </a:extLst>
          </p:cNvPr>
          <p:cNvSpPr/>
          <p:nvPr/>
        </p:nvSpPr>
        <p:spPr>
          <a:xfrm>
            <a:off x="816077" y="186812"/>
            <a:ext cx="10255046" cy="1199536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noProof="0" dirty="0">
                <a:latin typeface="Algerian" panose="04020705040A02060702" pitchFamily="82" charset="0"/>
              </a:rPr>
              <a:t>si tu ojo derecho te es ocasión de caer</a:t>
            </a:r>
            <a:r>
              <a:rPr lang="es-MX" sz="26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s-MX" sz="2600" u="sng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Mateo 5:21-22</a:t>
            </a:r>
            <a:endParaRPr lang="es-MX" sz="2800" u="sng" noProof="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68F89A-680A-CCCC-C18E-B6816191F7A5}"/>
              </a:ext>
            </a:extLst>
          </p:cNvPr>
          <p:cNvSpPr txBox="1"/>
          <p:nvPr/>
        </p:nvSpPr>
        <p:spPr>
          <a:xfrm>
            <a:off x="6419447" y="1649385"/>
            <a:ext cx="5437238" cy="255454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Jesús dijo, la fornicación viene al corazón </a:t>
            </a:r>
            <a:r>
              <a:rPr lang="es-MX" sz="2600" u="sng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(Mateo 15:19)</a:t>
            </a:r>
            <a:r>
              <a:rPr lang="es-MX" sz="26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6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hombre le gusta ver – </a:t>
            </a:r>
            <a:r>
              <a:rPr lang="es-MX" sz="2600" u="sng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Proverbios 6:24-; 7:5-10</a:t>
            </a:r>
            <a:r>
              <a:rPr lang="es-MX" sz="26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6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 mujer le gusta ser vista -  	       </a:t>
            </a:r>
            <a:r>
              <a:rPr lang="es-MX" sz="260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Timoteo 2:9-10;  I Pedro 3:3-5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30B8D5-B091-9D7D-CE2C-84E3BC271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77" y="1725066"/>
            <a:ext cx="4956478" cy="45872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D030BC-5B6B-7900-8F83-3458263A4691}"/>
              </a:ext>
            </a:extLst>
          </p:cNvPr>
          <p:cNvSpPr txBox="1"/>
          <p:nvPr/>
        </p:nvSpPr>
        <p:spPr>
          <a:xfrm>
            <a:off x="3688116" y="4463845"/>
            <a:ext cx="2084439" cy="138499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favor, cubre tu desnudez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79C154-C375-FE6A-324F-46E791952115}"/>
              </a:ext>
            </a:extLst>
          </p:cNvPr>
          <p:cNvSpPr txBox="1"/>
          <p:nvPr/>
        </p:nvSpPr>
        <p:spPr>
          <a:xfrm>
            <a:off x="6420465" y="4395016"/>
            <a:ext cx="5456903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¿Quien esta procediendo mal en esta foto? Claro que el hombre.</a:t>
            </a:r>
          </a:p>
          <a:p>
            <a:pPr algn="ctr"/>
            <a:r>
              <a:rPr lang="es-MX" sz="2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Pero ¿que me dice de la mujer?  </a:t>
            </a:r>
          </a:p>
          <a:p>
            <a:pPr algn="ctr"/>
            <a:r>
              <a:rPr lang="es-MX" sz="2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¿Se ve ella como una mujer que “profesa piedad?   </a:t>
            </a:r>
            <a:r>
              <a:rPr lang="es-MX" sz="2800" u="sng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Tim.2:10</a:t>
            </a:r>
          </a:p>
        </p:txBody>
      </p:sp>
    </p:spTree>
    <p:extLst>
      <p:ext uri="{BB962C8B-B14F-4D97-AF65-F5344CB8AC3E}">
        <p14:creationId xmlns:p14="http://schemas.microsoft.com/office/powerpoint/2010/main" val="3985374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484</Words>
  <Application>Microsoft Office PowerPoint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Algerian</vt:lpstr>
      <vt:lpstr>Arial</vt:lpstr>
      <vt:lpstr>Calibri</vt:lpstr>
      <vt:lpstr>Calibri Light</vt:lpstr>
      <vt:lpstr>Script MT 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Basilio Muñoz</dc:creator>
  <cp:lastModifiedBy>Basilio Muñoz</cp:lastModifiedBy>
  <cp:revision>2</cp:revision>
  <dcterms:created xsi:type="dcterms:W3CDTF">2025-07-01T16:00:20Z</dcterms:created>
  <dcterms:modified xsi:type="dcterms:W3CDTF">2025-07-01T18:50:06Z</dcterms:modified>
</cp:coreProperties>
</file>