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319" r:id="rId31"/>
    <p:sldId id="285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734E7-DE8A-4CB9-81F9-959761ED7EBB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A02EE-DCF2-4741-8302-FACB739D6B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3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A02EE-DCF2-4741-8302-FACB739D6B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7054186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14/05/2024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EFB5C92-4CD9-472F-A2A7-E35E4F9686D5}"/>
              </a:ext>
            </a:extLst>
          </p:cNvPr>
          <p:cNvSpPr/>
          <p:nvPr/>
        </p:nvSpPr>
        <p:spPr>
          <a:xfrm>
            <a:off x="0" y="17396"/>
            <a:ext cx="9144000" cy="132556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325563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¿COMO ME VEO?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60356"/>
            <a:ext cx="9144000" cy="5497643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INTRODUCCION:</a:t>
            </a:r>
          </a:p>
          <a:p>
            <a:r>
              <a:rPr lang="es-ES" b="1" dirty="0">
                <a:solidFill>
                  <a:schemeClr val="bg1"/>
                </a:solidFill>
              </a:rPr>
              <a:t>Todos tenemos espejos para vernos y arreglarnos, y estar presentados.</a:t>
            </a:r>
          </a:p>
          <a:p>
            <a:r>
              <a:rPr lang="es-ES" b="1" dirty="0">
                <a:solidFill>
                  <a:schemeClr val="bg1"/>
                </a:solidFill>
              </a:rPr>
              <a:t>Y la mayoría de las personas andan preocupadas, acerca de como se ven.</a:t>
            </a:r>
          </a:p>
          <a:p>
            <a:r>
              <a:rPr lang="es-ES" b="1" dirty="0">
                <a:solidFill>
                  <a:schemeClr val="bg1"/>
                </a:solidFill>
              </a:rPr>
              <a:t>Nos preocupamos por nuestro: </a:t>
            </a:r>
          </a:p>
          <a:p>
            <a:r>
              <a:rPr lang="es-ES" b="1" dirty="0">
                <a:solidFill>
                  <a:schemeClr val="bg1"/>
                </a:solidFill>
              </a:rPr>
              <a:t>Cabello.</a:t>
            </a:r>
          </a:p>
          <a:p>
            <a:r>
              <a:rPr lang="es-ES" b="1" dirty="0">
                <a:solidFill>
                  <a:schemeClr val="bg1"/>
                </a:solidFill>
              </a:rPr>
              <a:t>La ropa.</a:t>
            </a:r>
          </a:p>
          <a:p>
            <a:r>
              <a:rPr lang="es-ES" b="1" dirty="0">
                <a:solidFill>
                  <a:schemeClr val="bg1"/>
                </a:solidFill>
              </a:rPr>
              <a:t>Los zapatos.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lamentablemente pasamos por alto, los detalles mas importantes.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" y="-33874"/>
            <a:ext cx="9139944" cy="689187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33874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no os adaptéis a este mundo,</a:t>
            </a:r>
            <a:r>
              <a:rPr lang="es-ES" b="1" dirty="0">
                <a:solidFill>
                  <a:schemeClr val="bg1"/>
                </a:solidFill>
              </a:rPr>
              <a:t> sino transformaos mediante la renovación de vuestra mente, para que verifiquéis cuál es la voluntad de Dios: lo que es bueno, aceptable y perfecto.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vemos en nuestra vida?</a:t>
            </a:r>
          </a:p>
          <a:p>
            <a:r>
              <a:rPr lang="es-ES" b="1" dirty="0">
                <a:solidFill>
                  <a:schemeClr val="bg1"/>
                </a:solidFill>
              </a:rPr>
              <a:t>Personas iguales que antes que nos bautizáramos.</a:t>
            </a:r>
          </a:p>
          <a:p>
            <a:r>
              <a:rPr lang="es-ES" b="1" dirty="0">
                <a:solidFill>
                  <a:schemeClr val="bg1"/>
                </a:solidFill>
              </a:rPr>
              <a:t>O hemos sido transformado ha había cambio en nuestra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debemos de ser nuevas criaturas.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II Corintios.5:17.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30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 modo que si alguno está en Cristo,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nueva criatura es;</a:t>
            </a:r>
            <a:r>
              <a:rPr lang="es-ES" b="1" dirty="0">
                <a:solidFill>
                  <a:schemeClr val="bg1"/>
                </a:solidFill>
              </a:rPr>
              <a:t> las cosas viejas pasaron; he aquí, son hechas nuevas. 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¿Somos misericordioso, perdonadores?.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Colosenses.3:12-13.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Entonces, como escogidos de Dios, santos y amados,</a:t>
            </a:r>
            <a:r>
              <a:rPr lang="es-ES" b="1" dirty="0">
                <a:solidFill>
                  <a:schemeClr val="bg1"/>
                </a:solidFill>
              </a:rPr>
              <a:t> revestíos de tierna compasión, bondad, humildad, mansedumbre y paciencia;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V.13.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soportándoos unos a otros y perdonándoos unos a otros,</a:t>
            </a:r>
            <a:r>
              <a:rPr lang="es-ES" b="1" dirty="0">
                <a:solidFill>
                  <a:schemeClr val="bg1"/>
                </a:solidFill>
              </a:rPr>
              <a:t> si alguno tiene queja contra otro; como Cristo os perdonó, así también hacedlo vosotros.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ve Usted en este espejo?</a:t>
            </a:r>
          </a:p>
          <a:p>
            <a:r>
              <a:rPr lang="es-ES" b="1" dirty="0">
                <a:solidFill>
                  <a:schemeClr val="bg1"/>
                </a:solidFill>
              </a:rPr>
              <a:t>Sigue viendo al mismo hombre que:</a:t>
            </a:r>
          </a:p>
          <a:p>
            <a:r>
              <a:rPr lang="es-ES" b="1" dirty="0">
                <a:solidFill>
                  <a:schemeClr val="bg1"/>
                </a:solidFill>
              </a:rPr>
              <a:t>No es santo.</a:t>
            </a:r>
          </a:p>
          <a:p>
            <a:r>
              <a:rPr lang="es-ES" b="1" dirty="0">
                <a:solidFill>
                  <a:schemeClr val="bg1"/>
                </a:solidFill>
              </a:rPr>
              <a:t>Que no es compasivo.</a:t>
            </a:r>
          </a:p>
          <a:p>
            <a:r>
              <a:rPr lang="es-ES" b="1" dirty="0">
                <a:solidFill>
                  <a:schemeClr val="bg1"/>
                </a:solidFill>
              </a:rPr>
              <a:t>Bondadoso.</a:t>
            </a:r>
          </a:p>
          <a:p>
            <a:r>
              <a:rPr lang="es-ES" b="1" dirty="0">
                <a:solidFill>
                  <a:schemeClr val="bg1"/>
                </a:solidFill>
              </a:rPr>
              <a:t>Humilde.</a:t>
            </a:r>
          </a:p>
          <a:p>
            <a:r>
              <a:rPr lang="es-ES" b="1" dirty="0">
                <a:solidFill>
                  <a:schemeClr val="bg1"/>
                </a:solidFill>
              </a:rPr>
              <a:t>Paciente.</a:t>
            </a:r>
          </a:p>
          <a:p>
            <a:r>
              <a:rPr lang="es-ES" b="1" dirty="0">
                <a:solidFill>
                  <a:schemeClr val="bg1"/>
                </a:solidFill>
              </a:rPr>
              <a:t>Perdonador.</a:t>
            </a:r>
          </a:p>
          <a:p>
            <a:r>
              <a:rPr lang="es-ES" b="1" dirty="0">
                <a:solidFill>
                  <a:schemeClr val="bg1"/>
                </a:solidFill>
              </a:rPr>
              <a:t>Soportador.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Usted al ir a la Biblia el espejo todavía esta viendo esto en Usted, Usted debe de cambiar quitar estas cosas de su vida espiritual.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¿Usted es una mujer que no se somete a su marido?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Efesios.5:22.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Las mujeres estén sometidas a sus propios maridos</a:t>
            </a:r>
            <a:r>
              <a:rPr lang="es-ES" b="1" dirty="0">
                <a:solidFill>
                  <a:schemeClr val="bg1"/>
                </a:solidFill>
              </a:rPr>
              <a:t> como al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sigue siendo una esposa que no se somete a su marido, sigue siendo rebelde.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necesita cambiar esa actitud y debe someterse a su esposo.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Si Usted sigue maltratando a su esposa y no la ama.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Efesios.5:25, 28, 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Maridos, amad a vuestras mujeres,</a:t>
            </a:r>
            <a:r>
              <a:rPr lang="es-ES" b="1" dirty="0">
                <a:solidFill>
                  <a:schemeClr val="bg1"/>
                </a:solidFill>
              </a:rPr>
              <a:t> así como Cristo amó a la iglesia y se dio a sí mismo por ella,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V.28.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Así también deben amar los maridos a sus mujeres,</a:t>
            </a:r>
            <a:r>
              <a:rPr lang="es-ES" b="1" dirty="0">
                <a:solidFill>
                  <a:schemeClr val="bg1"/>
                </a:solidFill>
              </a:rPr>
              <a:t> como a sus propios cuerpos. El que ama a su mujer, a sí mismo se ama.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V.33.</a:t>
            </a:r>
          </a:p>
          <a:p>
            <a:r>
              <a:rPr lang="es-ES" b="1" dirty="0">
                <a:solidFill>
                  <a:schemeClr val="bg1"/>
                </a:solidFill>
              </a:rPr>
              <a:t>En todo caso, cada uno de vosotros </a:t>
            </a:r>
            <a:r>
              <a:rPr lang="es-ES" b="1" u="sng" dirty="0">
                <a:highlight>
                  <a:srgbClr val="00FF00"/>
                </a:highlight>
              </a:rPr>
              <a:t>ame también a su mujer como a sí mismo,</a:t>
            </a:r>
            <a:r>
              <a:rPr lang="es-ES" b="1" dirty="0">
                <a:solidFill>
                  <a:schemeClr val="bg1"/>
                </a:solidFill>
              </a:rPr>
              <a:t> y que la mujer respete a su marido.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8" y="-1"/>
            <a:ext cx="42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Usted como esposo como marido maltrata humilla a su esposa, Usted necesita hacer cambios y comenzar a cambiar su manera de tratar a su esposa.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desea que los maridos amen a su esposa.</a:t>
            </a:r>
          </a:p>
          <a:p>
            <a:r>
              <a:rPr lang="es-ES" b="1" dirty="0">
                <a:solidFill>
                  <a:schemeClr val="bg1"/>
                </a:solidFill>
              </a:rPr>
              <a:t>Ya no debemos de ser lo que éramos ante de venir a 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El machismo en el cristiano nunca debe de existir.</a:t>
            </a:r>
          </a:p>
          <a:p>
            <a:r>
              <a:rPr lang="es-ES" b="1" dirty="0">
                <a:solidFill>
                  <a:schemeClr val="bg1"/>
                </a:solidFill>
              </a:rPr>
              <a:t>Eso es del hombre del mundo, del hombre carnal.</a:t>
            </a:r>
          </a:p>
          <a:p>
            <a:r>
              <a:rPr lang="es-ES" b="1" dirty="0">
                <a:solidFill>
                  <a:schemeClr val="bg1"/>
                </a:solidFill>
              </a:rPr>
              <a:t>Y Usted como cristiano es un nuevo hombre.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rgbClr val="FF0000"/>
                </a:solidFill>
              </a:rPr>
              <a:t>¿Si Usted ve mentira en su vida?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Apocalipsis.21:8.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los cobardes, incrédulos, abominables, asesinos, inmorales, hechiceros, idólatras y </a:t>
            </a:r>
            <a:r>
              <a:rPr lang="es-ES" b="1" u="sng" dirty="0">
                <a:highlight>
                  <a:srgbClr val="00FFFF"/>
                </a:highlight>
              </a:rPr>
              <a:t>todos los mentirosos tendrán su herencia en el lago que arde con fuego y azufre, que es la muerte segunda.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¿Cuándo Usted va a la Biblia que ve en este espejo?</a:t>
            </a:r>
          </a:p>
          <a:p>
            <a:r>
              <a:rPr lang="es-ES" b="1" dirty="0">
                <a:solidFill>
                  <a:schemeClr val="bg1"/>
                </a:solidFill>
              </a:rPr>
              <a:t>¿Ve cobardía?</a:t>
            </a:r>
          </a:p>
          <a:p>
            <a:r>
              <a:rPr lang="es-ES" b="1" dirty="0">
                <a:solidFill>
                  <a:schemeClr val="bg1"/>
                </a:solidFill>
              </a:rPr>
              <a:t>¿Incredulidad?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46" y="22581"/>
            <a:ext cx="4404125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¿Abominación?</a:t>
            </a:r>
          </a:p>
          <a:p>
            <a:r>
              <a:rPr lang="es-ES" b="1" dirty="0">
                <a:solidFill>
                  <a:schemeClr val="bg1"/>
                </a:solidFill>
              </a:rPr>
              <a:t>¿Asesinato?</a:t>
            </a:r>
          </a:p>
          <a:p>
            <a:r>
              <a:rPr lang="es-ES" b="1" dirty="0">
                <a:solidFill>
                  <a:schemeClr val="bg1"/>
                </a:solidFill>
              </a:rPr>
              <a:t>Y no hablamos solo asesinato físico, sino espiritual.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Juan.3:14-15.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sabemos que hemos pasado de muerte a vida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porque amamos a los hermanos.</a:t>
            </a:r>
            <a:r>
              <a:rPr lang="es-ES" b="1" dirty="0">
                <a:solidFill>
                  <a:schemeClr val="bg1"/>
                </a:solidFill>
              </a:rPr>
              <a:t> El que no ama permanece en muerte.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Todo el que aborrece a su hermano es homicida,</a:t>
            </a:r>
            <a:r>
              <a:rPr lang="es-ES" b="1" dirty="0">
                <a:solidFill>
                  <a:schemeClr val="bg1"/>
                </a:solidFill>
              </a:rPr>
              <a:t> y vosotros sabéis que ningún homicida tiene vida eterna permanente en él.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"/>
            <a:ext cx="4341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¿Inmoralidad?</a:t>
            </a:r>
          </a:p>
          <a:p>
            <a:r>
              <a:rPr lang="es-ES" b="1" dirty="0">
                <a:solidFill>
                  <a:schemeClr val="bg1"/>
                </a:solidFill>
              </a:rPr>
              <a:t>Tanto física como espiritual.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Mateo.5:28.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Pero yo os digo que todo el que mire a una mujer para codiciarla</a:t>
            </a:r>
            <a:r>
              <a:rPr lang="es-ES" b="1" dirty="0">
                <a:solidFill>
                  <a:schemeClr val="bg1"/>
                </a:solidFill>
              </a:rPr>
              <a:t> ya cometió adulterio con ella en su corazón.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¿Hechicería?</a:t>
            </a:r>
          </a:p>
          <a:p>
            <a:r>
              <a:rPr lang="es-ES" b="1" dirty="0">
                <a:solidFill>
                  <a:schemeClr val="bg1"/>
                </a:solidFill>
              </a:rPr>
              <a:t>¿Idolatría?</a:t>
            </a:r>
          </a:p>
          <a:p>
            <a:r>
              <a:rPr lang="es-ES" b="1" dirty="0">
                <a:solidFill>
                  <a:schemeClr val="bg1"/>
                </a:solidFill>
              </a:rPr>
              <a:t>Y no solo por adorar un ídolo, sino también por la avaricia.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Colosenses.3:5.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64" y="-2"/>
            <a:ext cx="2522707" cy="35769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0257" y="3333748"/>
            <a:ext cx="4381711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Por tanto, considerad los miembros de vuestro cuerpo terrenal como muertos a la fornicación,</a:t>
            </a:r>
            <a:r>
              <a:rPr lang="es-ES" b="1" dirty="0">
                <a:solidFill>
                  <a:schemeClr val="bg1"/>
                </a:solidFill>
              </a:rPr>
              <a:t> la impureza, las pasiones, los malos deseos y la avaricia, que es idolatría.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al ir a la Biblia nuestro espejo delante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Hallamos cualquiera de estas cosas debemos hacer cambios ya,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podernos limpiar y estar bien presentado delante de Dios y los hombres espiritualmente.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"/>
            <a:ext cx="4343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¿Cómo nos vemos espiritualmente ante el espejo de Dios la Biblia?.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luce Usted ante los demás y especialmente ante Dios?.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La Biblia es el espejo donde podemos vernos y corregirnos espiritualmente.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Santiago.1:23-25.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si alguno es oidor de la palabra, y no hacedor, es </a:t>
            </a:r>
            <a:r>
              <a:rPr lang="es-ES" b="1" u="sng" dirty="0">
                <a:highlight>
                  <a:srgbClr val="FFFF00"/>
                </a:highlight>
              </a:rPr>
              <a:t>semejante a un hombre que mira su rostro natural en un espejo;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51" y="3146611"/>
            <a:ext cx="4237149" cy="37113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31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rgbClr val="FF0000"/>
                </a:solidFill>
              </a:rPr>
              <a:t>¿Ve Usted que esta siendo ejemplo?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Timoteo.4:12.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No permitas que nadie menosprecie tu juventud;</a:t>
            </a:r>
            <a:r>
              <a:rPr lang="es-ES" b="1" dirty="0">
                <a:solidFill>
                  <a:schemeClr val="bg1"/>
                </a:solidFill>
              </a:rPr>
              <a:t> antes, sé ejemplo de los creyentes en palabra, conducta, amor, fe y pureza.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va al espejo la Biblia y Usted se ve en ella.</a:t>
            </a:r>
          </a:p>
          <a:p>
            <a:r>
              <a:rPr lang="es-ES" b="1" dirty="0">
                <a:solidFill>
                  <a:schemeClr val="bg1"/>
                </a:solidFill>
              </a:rPr>
              <a:t>Ve que esta siendo ejemplo en:</a:t>
            </a:r>
          </a:p>
          <a:p>
            <a:r>
              <a:rPr lang="es-ES" b="1" dirty="0">
                <a:solidFill>
                  <a:schemeClr val="bg1"/>
                </a:solidFill>
              </a:rPr>
              <a:t>Palabra.</a:t>
            </a:r>
          </a:p>
          <a:p>
            <a:r>
              <a:rPr lang="es-ES" b="1" dirty="0">
                <a:solidFill>
                  <a:schemeClr val="bg1"/>
                </a:solidFill>
              </a:rPr>
              <a:t>Conducta.</a:t>
            </a:r>
          </a:p>
          <a:p>
            <a:r>
              <a:rPr lang="es-ES" b="1" dirty="0">
                <a:solidFill>
                  <a:schemeClr val="bg1"/>
                </a:solidFill>
              </a:rPr>
              <a:t>Amor.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5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Fe.</a:t>
            </a:r>
          </a:p>
          <a:p>
            <a:r>
              <a:rPr lang="es-ES" b="1" dirty="0">
                <a:solidFill>
                  <a:schemeClr val="bg1"/>
                </a:solidFill>
              </a:rPr>
              <a:t>Pureza.</a:t>
            </a:r>
          </a:p>
          <a:p>
            <a:r>
              <a:rPr lang="es-ES" b="1" dirty="0">
                <a:solidFill>
                  <a:schemeClr val="bg1"/>
                </a:solidFill>
              </a:rPr>
              <a:t>¿O es todo lo contrario?</a:t>
            </a:r>
          </a:p>
          <a:p>
            <a:r>
              <a:rPr lang="es-ES" b="1" dirty="0">
                <a:solidFill>
                  <a:schemeClr val="bg1"/>
                </a:solidFill>
              </a:rPr>
              <a:t>¿Estoy siendo un mal ejemplo para mis hermanos?</a:t>
            </a:r>
          </a:p>
          <a:p>
            <a:r>
              <a:rPr lang="es-ES" b="1" dirty="0">
                <a:solidFill>
                  <a:schemeClr val="bg1"/>
                </a:solidFill>
              </a:rPr>
              <a:t>Si es así necesito cambiar urgentemente.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Hacer los cambios necesarios en mi vida para poder agradar a Dios y estar bien presentado delante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Cualquiera de estas cosas va a interrumpir mi presentación delante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Nuestra vida espiritual debe ser ejemplo en todo.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0"/>
            <a:ext cx="4237148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3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¿Ve Usted que falla a la adoración a Dios?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Hebreos.10:25.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No dejando de congregarnos, como algunos tienen por costumbre,</a:t>
            </a:r>
            <a:r>
              <a:rPr lang="es-ES" b="1" dirty="0">
                <a:solidFill>
                  <a:schemeClr val="bg1"/>
                </a:solidFill>
              </a:rPr>
              <a:t> sino exhortándonos unos a otros , y mucho más al ver que el día se acerca.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esta fallando a las reuniones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tiene que hacer los cambios.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tiene que cambiar su manera de pensar y actuar con las reuniones de la iglesia.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48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debe de verla como una carga. </a:t>
            </a:r>
          </a:p>
          <a:p>
            <a:r>
              <a:rPr lang="es-ES" b="1" dirty="0">
                <a:solidFill>
                  <a:schemeClr val="bg1"/>
                </a:solidFill>
              </a:rPr>
              <a:t>Sino como una bendición.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Un privilegio.</a:t>
            </a:r>
          </a:p>
          <a:p>
            <a:r>
              <a:rPr lang="es-ES" b="1" dirty="0">
                <a:solidFill>
                  <a:schemeClr val="bg1"/>
                </a:solidFill>
              </a:rPr>
              <a:t>Un Honor.</a:t>
            </a:r>
          </a:p>
          <a:p>
            <a:r>
              <a:rPr lang="es-ES" b="1" dirty="0">
                <a:solidFill>
                  <a:schemeClr val="bg1"/>
                </a:solidFill>
              </a:rPr>
              <a:t>Una oportunidad de acercarme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Hebreos.10:22.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acerquémonos con corazón sincero,</a:t>
            </a:r>
            <a:r>
              <a:rPr lang="es-ES" b="1" dirty="0">
                <a:solidFill>
                  <a:schemeClr val="bg1"/>
                </a:solidFill>
              </a:rPr>
              <a:t> en plena certidumbre de fe, teniendo nuestro corazón purificado de mala conciencia y nuestro cuerpo lavado con agua pura.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56" y="-1"/>
            <a:ext cx="43492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7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Hebreos.4:16.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Por tanto, acerquémonos con confianza al trono de la gracia</a:t>
            </a:r>
            <a:r>
              <a:rPr lang="es-ES" b="1" dirty="0">
                <a:solidFill>
                  <a:schemeClr val="bg1"/>
                </a:solidFill>
              </a:rPr>
              <a:t> para que recibamos misericordia, y hallemos gracia para la ayuda oportuna.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no cambia su manera de ver las reuniones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no va a cambiar en su vida espiritual y va seguir siendo inconstante en las reuniones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debe cambiar primero en su manera de pensar.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8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Para que después pueda cambiar su manera de actuar hacia las reuniones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Cambie su manera de pensar de actuar de vivir para El Señor.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¿Ve Usted hipocresía?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Mateo.15:7-9.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¡Hipócritas!</a:t>
            </a:r>
            <a:r>
              <a:rPr lang="es-ES" b="1" dirty="0">
                <a:solidFill>
                  <a:schemeClr val="bg1"/>
                </a:solidFill>
              </a:rPr>
              <a:t> Bien profetizó Isaías de vosotros cuando dijo: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"ESTE PUEBLO CON LOS LABIOS ME HONRA,</a:t>
            </a:r>
            <a:r>
              <a:rPr lang="es-ES" b="1" dirty="0">
                <a:solidFill>
                  <a:schemeClr val="bg1"/>
                </a:solidFill>
              </a:rPr>
              <a:t> PERO SU CORAZON ESTA MUY LEJOS DE MI.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47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"MAS EN VANO ME RINDEN CULTO,</a:t>
            </a:r>
            <a:r>
              <a:rPr lang="es-ES" b="1" dirty="0">
                <a:solidFill>
                  <a:schemeClr val="bg1"/>
                </a:solidFill>
              </a:rPr>
              <a:t> ENSEÑANDO COMO DOCTRINAS PRECEPTOS DE HOMBRES." 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ve hipocresía en su vida Usted debe de cambiar su manera de actuar y no seguir siendo hipócrita.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eso lo va a condenar como el Apóstol Pablo le dijo al Apóstol Pedro.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Galatas.2:12-14.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Porque antes de venir algunos de parte de Jacobo,</a:t>
            </a:r>
            <a:r>
              <a:rPr lang="es-ES" b="1" dirty="0">
                <a:solidFill>
                  <a:schemeClr val="bg1"/>
                </a:solidFill>
              </a:rPr>
              <a:t> él comía con los gentiles, pero cuando vinieron, empezó a retraerse y apartarse, porque temía a los de la circuncisión.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5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Y el resto de los judíos se le unió en su hipocresía,</a:t>
            </a:r>
            <a:r>
              <a:rPr lang="es-ES" b="1" dirty="0">
                <a:solidFill>
                  <a:schemeClr val="bg1"/>
                </a:solidFill>
              </a:rPr>
              <a:t> de tal manera que aun Bernabé fue arrastrado por la hipocresía de ellos.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Pero cuando vi que no andaban con rectitud en cuanto a la verdad del evangelio,</a:t>
            </a:r>
            <a:r>
              <a:rPr lang="es-ES" b="1" dirty="0">
                <a:solidFill>
                  <a:schemeClr val="bg1"/>
                </a:solidFill>
              </a:rPr>
              <a:t> dije a Pedro delante de todos: Si tú, siendo judío, vives como los gentiles y no como los judíos, ¿por qué obligas a los gentiles a vivir como judíos?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hipocresía es ponerse una mascara, es hacer un papel que no es El suyo.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HIPOCRESÍA-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jupokrisis</a:t>
            </a:r>
            <a:r>
              <a:rPr lang="es-ES" b="1" dirty="0">
                <a:solidFill>
                  <a:schemeClr val="bg1"/>
                </a:solidFill>
              </a:rPr>
              <a:t> (ὑπ</a:t>
            </a:r>
            <a:r>
              <a:rPr lang="es-ES" b="1" dirty="0" err="1">
                <a:solidFill>
                  <a:schemeClr val="bg1"/>
                </a:solidFill>
              </a:rPr>
              <a:t>όκρισις</a:t>
            </a:r>
            <a:r>
              <a:rPr lang="es-ES" b="1" dirty="0">
                <a:solidFill>
                  <a:schemeClr val="bg1"/>
                </a:solidFill>
              </a:rPr>
              <a:t>, G5272), denota primariamente una respuesta (relacionado con </a:t>
            </a:r>
            <a:r>
              <a:rPr lang="es-ES" b="1" dirty="0" err="1">
                <a:solidFill>
                  <a:schemeClr val="bg1"/>
                </a:solidFill>
              </a:rPr>
              <a:t>jupokrinomai</a:t>
            </a:r>
            <a:r>
              <a:rPr lang="es-ES" b="1" dirty="0">
                <a:solidFill>
                  <a:schemeClr val="bg1"/>
                </a:solidFill>
              </a:rPr>
              <a:t>, responder); luego, actuación dramática, referido al hablar de los actores en diálogo; de ahí pretensión, hipocresía. VINE.</a:t>
            </a:r>
          </a:p>
          <a:p>
            <a:r>
              <a:rPr lang="es-ES" b="1" dirty="0">
                <a:solidFill>
                  <a:schemeClr val="bg1"/>
                </a:solidFill>
              </a:rPr>
              <a:t>No juguemos un papel que no es el nuestro, eso es hipocresía y nos vamos a condenar sino cambiamos.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22581"/>
            <a:ext cx="4235120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73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65B934EA-A314-4D30-9A02-995D558974D1}"/>
              </a:ext>
            </a:extLst>
          </p:cNvPr>
          <p:cNvSpPr/>
          <p:nvPr/>
        </p:nvSpPr>
        <p:spPr>
          <a:xfrm>
            <a:off x="2040835" y="0"/>
            <a:ext cx="4876800" cy="11396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0835" y="0"/>
            <a:ext cx="4876800" cy="1325563"/>
          </a:xfrm>
        </p:spPr>
        <p:txBody>
          <a:bodyPr/>
          <a:lstStyle/>
          <a:p>
            <a:pPr algn="ctr"/>
            <a:r>
              <a:rPr lang="es-ES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</a:t>
            </a: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4"/>
            <a:ext cx="9144000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Las personas están muy preocupadas por lo físico como se ven delante de las otras personas.</a:t>
            </a:r>
          </a:p>
          <a:p>
            <a:r>
              <a:rPr lang="es-ES" b="1" dirty="0">
                <a:solidFill>
                  <a:schemeClr val="bg1"/>
                </a:solidFill>
              </a:rPr>
              <a:t>Su ropa.</a:t>
            </a:r>
          </a:p>
          <a:p>
            <a:r>
              <a:rPr lang="es-ES" b="1" dirty="0">
                <a:solidFill>
                  <a:schemeClr val="bg1"/>
                </a:solidFill>
              </a:rPr>
              <a:t>Su pelo.</a:t>
            </a:r>
          </a:p>
          <a:p>
            <a:r>
              <a:rPr lang="es-ES" b="1" dirty="0">
                <a:solidFill>
                  <a:schemeClr val="bg1"/>
                </a:solidFill>
              </a:rPr>
              <a:t>Su zapato.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lamentablemente no nos estamos preocupando por nuestra apariencia espiritual.</a:t>
            </a:r>
          </a:p>
          <a:p>
            <a:r>
              <a:rPr lang="es-ES" b="1" dirty="0">
                <a:solidFill>
                  <a:schemeClr val="bg1"/>
                </a:solidFill>
              </a:rPr>
              <a:t>Poca veces vamos al espejo espiritual de Dios, la Biblia y si vamos no queremos hacer los cambios que tenemos que hacer.</a:t>
            </a:r>
          </a:p>
          <a:p>
            <a:r>
              <a:rPr lang="es-ES" b="1" dirty="0">
                <a:solidFill>
                  <a:schemeClr val="bg1"/>
                </a:solidFill>
              </a:rPr>
              <a:t>Seguimos con los mismos errores.</a:t>
            </a:r>
          </a:p>
          <a:p>
            <a:r>
              <a:rPr lang="es-ES" b="1" dirty="0">
                <a:solidFill>
                  <a:schemeClr val="bg1"/>
                </a:solidFill>
              </a:rPr>
              <a:t>Vayamos al espejo la Biblia para hacer cambios y agradar a Dios.</a:t>
            </a:r>
          </a:p>
        </p:txBody>
      </p:sp>
    </p:spTree>
    <p:extLst>
      <p:ext uri="{BB962C8B-B14F-4D97-AF65-F5344CB8AC3E}">
        <p14:creationId xmlns:p14="http://schemas.microsoft.com/office/powerpoint/2010/main" val="3487471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85564" cy="6835417"/>
          </a:xfrm>
        </p:spPr>
        <p:txBody>
          <a:bodyPr/>
          <a:lstStyle/>
          <a:p>
            <a:r>
              <a:rPr lang="es-ES" b="1" u="sng" dirty="0">
                <a:highlight>
                  <a:srgbClr val="00FF00"/>
                </a:highlight>
              </a:rPr>
              <a:t>pues después de mirarse a sí mismo e irse,</a:t>
            </a:r>
            <a:r>
              <a:rPr lang="es-ES" b="1" dirty="0">
                <a:solidFill>
                  <a:schemeClr val="bg1"/>
                </a:solidFill>
              </a:rPr>
              <a:t> inmediatamente se olvida de qué clase de persona 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V.25.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Pero el que mira atentamente a la ley perfecta,</a:t>
            </a:r>
            <a:r>
              <a:rPr lang="es-ES" b="1" dirty="0">
                <a:solidFill>
                  <a:schemeClr val="bg1"/>
                </a:solidFill>
              </a:rPr>
              <a:t> la ley de la libertad, y permanece en ella, no habiéndose vuelto un oidor olvidadizo sino un hacedor eficaz, éste será bienaventurado en lo que hace. 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es el espejo donde Usted puede verse como esta espiritualmente.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42740A-3132-4E4F-2E82-C2244EA7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92" y="0"/>
            <a:ext cx="405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0189"/>
            <a:ext cx="9144000" cy="131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Así como vamos al espejo natural y nos miramos y hacemos cambios para vernos bien.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es el espejo donde nos reflejamos espiritualmente y ver nuestra vida espiritual.</a:t>
            </a:r>
          </a:p>
          <a:p>
            <a:r>
              <a:rPr lang="es-ES" b="1" dirty="0">
                <a:solidFill>
                  <a:schemeClr val="bg1"/>
                </a:solidFill>
              </a:rPr>
              <a:t>Ella penetra hasta lo mas profundo de nuestro ser.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Hebreos.4:12.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Porque la palabra de Dios es viva y eficaz,</a:t>
            </a:r>
            <a:r>
              <a:rPr lang="es-ES" b="1" dirty="0">
                <a:solidFill>
                  <a:schemeClr val="bg1"/>
                </a:solidFill>
              </a:rPr>
              <a:t> y más cortante que cualquier espada de dos filos; penetra hasta la división del alma y del espíritu, de las coyunturas y los tuétanos, y es poderosa para discernir los pensamientos y las intenciones del corazón.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22581"/>
            <a:ext cx="4139666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¿Cuándo vamos al espejo la Biblia que vemos en nosotros?.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¿Humildes o arrogantes?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Proverbios.8:13.</a:t>
            </a:r>
          </a:p>
          <a:p>
            <a:r>
              <a:rPr lang="es-ES" b="1" dirty="0">
                <a:solidFill>
                  <a:schemeClr val="bg1"/>
                </a:solidFill>
              </a:rPr>
              <a:t>El temor del SEÑOR es aborrecer el mal.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El orgullo, la arrogancia,</a:t>
            </a:r>
            <a:r>
              <a:rPr lang="es-ES" b="1" dirty="0">
                <a:solidFill>
                  <a:schemeClr val="bg1"/>
                </a:solidFill>
              </a:rPr>
              <a:t> el mal camino y la boca perversa, yo aborrezco.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ve en Usted?</a:t>
            </a:r>
          </a:p>
          <a:p>
            <a:r>
              <a:rPr lang="es-ES" b="1" dirty="0">
                <a:solidFill>
                  <a:schemeClr val="bg1"/>
                </a:solidFill>
              </a:rPr>
              <a:t>Arrogancia.</a:t>
            </a:r>
          </a:p>
          <a:p>
            <a:r>
              <a:rPr lang="es-ES" b="1" dirty="0">
                <a:solidFill>
                  <a:schemeClr val="bg1"/>
                </a:solidFill>
              </a:rPr>
              <a:t>Orgullo.</a:t>
            </a:r>
          </a:p>
          <a:p>
            <a:r>
              <a:rPr lang="es-ES" b="1" dirty="0">
                <a:solidFill>
                  <a:schemeClr val="bg1"/>
                </a:solidFill>
              </a:rPr>
              <a:t>Boca Perversa.</a:t>
            </a:r>
          </a:p>
          <a:p>
            <a:r>
              <a:rPr lang="es-ES" b="1" dirty="0">
                <a:solidFill>
                  <a:schemeClr val="bg1"/>
                </a:solidFill>
              </a:rPr>
              <a:t>Un mal camino.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52" y="-1"/>
            <a:ext cx="43548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Si Usted ve cualquiera de estas cosas en su vida tiene que hacer cambios.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¿Rebelde engañadores?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Tito.1:10.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Porque hay muchos rebeldes,</a:t>
            </a:r>
            <a:r>
              <a:rPr lang="es-ES" b="1" dirty="0">
                <a:solidFill>
                  <a:schemeClr val="bg1"/>
                </a:solidFill>
              </a:rPr>
              <a:t> habladores vanos y engañadores, especialmente los de la circuncisión, </a:t>
            </a:r>
          </a:p>
          <a:p>
            <a:r>
              <a:rPr lang="es-ES" b="1" dirty="0">
                <a:solidFill>
                  <a:schemeClr val="bg1"/>
                </a:solidFill>
              </a:rPr>
              <a:t>Hay muchos que son rebeldes a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habladores vanos y por cada palabra que hablemos daremos cuenta a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Mateo.12:36-37.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yo os digo que de toda palabra vana que hablen los hombres,</a:t>
            </a:r>
            <a:r>
              <a:rPr lang="es-ES" b="1" dirty="0">
                <a:solidFill>
                  <a:schemeClr val="bg1"/>
                </a:solidFill>
              </a:rPr>
              <a:t> darán cuenta de ella en el día del juicio.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V.37.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Porque por tus palabras serás justificado,</a:t>
            </a:r>
            <a:r>
              <a:rPr lang="es-ES" b="1" dirty="0">
                <a:solidFill>
                  <a:schemeClr val="bg1"/>
                </a:solidFill>
              </a:rPr>
              <a:t> y por tus palabras serás condenado. </a:t>
            </a:r>
          </a:p>
          <a:p>
            <a:r>
              <a:rPr lang="es-ES" b="1" dirty="0">
                <a:solidFill>
                  <a:schemeClr val="bg1"/>
                </a:solidFill>
              </a:rPr>
              <a:t>¿Cuántas palabras vanas hablamos cada día?</a:t>
            </a:r>
          </a:p>
          <a:p>
            <a:r>
              <a:rPr lang="es-ES" b="1" dirty="0">
                <a:solidFill>
                  <a:schemeClr val="bg1"/>
                </a:solidFill>
              </a:rPr>
              <a:t>¿Y cuantas son para edifican?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Efesios.4:29.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No salga de vuestra boca ninguna palabra mala,</a:t>
            </a:r>
            <a:r>
              <a:rPr lang="es-ES" b="1" dirty="0">
                <a:solidFill>
                  <a:schemeClr val="bg1"/>
                </a:solidFill>
              </a:rPr>
              <a:t> sino sólo la que sea buena para edificación, según la necesidad del momento, para que imparta gracia a los que escuchan.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581"/>
            <a:ext cx="434137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Engañadores son muchos los que les gusta engañar para sacar provecho.</a:t>
            </a:r>
          </a:p>
          <a:p>
            <a:r>
              <a:rPr lang="es-ES" b="1" dirty="0">
                <a:solidFill>
                  <a:schemeClr val="bg1"/>
                </a:solidFill>
              </a:rPr>
              <a:t>Si algunas de estas cosas esta en su vida Usted debe de cambiar.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¿Espirituales o carnales?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Corintios.3:1.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 yo, hermanos, no pude hablaros como a espirituales, </a:t>
            </a:r>
            <a:r>
              <a:rPr lang="es-ES" b="1" u="sng" dirty="0">
                <a:highlight>
                  <a:srgbClr val="FFFF00"/>
                </a:highlight>
              </a:rPr>
              <a:t>sino como a carnales, como a niños en Cristo.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muchos todavía siguen siendo carnales, no espirituales.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1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Dios desea que seamos espirituales maduros.</a:t>
            </a:r>
          </a:p>
          <a:p>
            <a:r>
              <a:rPr lang="es-ES" b="1" dirty="0">
                <a:solidFill>
                  <a:schemeClr val="bg1"/>
                </a:solidFill>
              </a:rPr>
              <a:t>Si todavía hay carnalidad en nosotros debemos de hacer cambios en nuestra vida espiritual.</a:t>
            </a:r>
          </a:p>
          <a:p>
            <a:r>
              <a:rPr lang="es-ES" b="1" u="sng" dirty="0">
                <a:solidFill>
                  <a:srgbClr val="FF0000"/>
                </a:solidFill>
              </a:rPr>
              <a:t>¿Nos vemos transformados o seguimos siendo iguales?.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Romanos.12:1-2.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consiguiente, hermanos, os ruego por las misericordias de Dios </a:t>
            </a:r>
            <a:r>
              <a:rPr lang="es-ES" b="1" u="sng" dirty="0">
                <a:highlight>
                  <a:srgbClr val="00FF00"/>
                </a:highlight>
              </a:rPr>
              <a:t>que presentéis vuestros cuerpos como sacrificio vivo y santo, aceptable a Dios,</a:t>
            </a:r>
            <a:r>
              <a:rPr lang="es-ES" b="1" dirty="0">
                <a:solidFill>
                  <a:schemeClr val="bg1"/>
                </a:solidFill>
              </a:rPr>
              <a:t> que es vuestro culto racional.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36844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707076"/>
            <a:ext cx="4235121" cy="31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2292</Words>
  <Application>Microsoft Office PowerPoint</Application>
  <PresentationFormat>Presentación en pantalla (4:3)</PresentationFormat>
  <Paragraphs>209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¿COMO ME VEO?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38</cp:revision>
  <dcterms:created xsi:type="dcterms:W3CDTF">2019-05-13T16:03:36Z</dcterms:created>
  <dcterms:modified xsi:type="dcterms:W3CDTF">2024-05-14T20:41:39Z</dcterms:modified>
</cp:coreProperties>
</file>