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30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303" r:id="rId28"/>
    <p:sldId id="302" r:id="rId29"/>
    <p:sldId id="283" r:id="rId30"/>
    <p:sldId id="280" r:id="rId31"/>
    <p:sldId id="281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9933FF"/>
    <a:srgbClr val="CC66FF"/>
    <a:srgbClr val="66FFCC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16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6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4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7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6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3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7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0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71C47-B543-4594-AEE8-170C3C93A1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5713-C13E-4E78-BECA-49E79A2007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INTRODUCCIÒN: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sométanse a Dios.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Resistan, pues, al diablo y huirá de ustedes.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Santiago nos anima que nosotros cada uno de los cristianos podemos resistir a Satanás.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para ello tenemos primero que.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Someternos a Dios-</a:t>
            </a:r>
            <a:r>
              <a:rPr lang="es-ES" b="1" dirty="0">
                <a:latin typeface="Maiandra GD" panose="020E0502030308020204" pitchFamily="34" charset="0"/>
              </a:rPr>
              <a:t> La palabra someteos viene de un término militar, que significa “Estar de pie en fila,” 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7ED664-4A35-2A1E-85A3-621E9A498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79368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Podemos resistir a Satanás no amando este mundo.</a:t>
            </a:r>
          </a:p>
          <a:p>
            <a:pPr algn="ctr"/>
            <a:r>
              <a:rPr lang="en-U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Juan.2:15.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No amen al mundo ni las cosas que están en el mundo.</a:t>
            </a:r>
            <a:r>
              <a:rPr lang="es-ES" b="1" dirty="0">
                <a:latin typeface="Maiandra GD" panose="020E0502030308020204" pitchFamily="34" charset="0"/>
              </a:rPr>
              <a:t> Si alguien ama al mundo, el amor del Padre no está en él.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amar este mundo hará que no resistamos ante Satanás.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 vencerá como lo hizo con Demas.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Timoteo.4:10.</a:t>
            </a:r>
            <a:endParaRPr lang="en-US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197863-B06C-E3F7-CC07-CC8523EA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pues Demas me ha abandonado, habiendo amado este mundo presente,</a:t>
            </a:r>
            <a:r>
              <a:rPr lang="es-ES" b="1" dirty="0">
                <a:latin typeface="Maiandra GD" panose="020E0502030308020204" pitchFamily="34" charset="0"/>
              </a:rPr>
              <a:t> y se ha ido a Tesalónica. Crescente se fue a Galacia y Tito a Dalmacia.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evitar moldearnos, acomodamos a este mundo.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Romanos.12:2.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no se adapten a este mundo,</a:t>
            </a:r>
            <a:r>
              <a:rPr lang="es-ES" b="1" dirty="0">
                <a:latin typeface="Maiandra GD" panose="020E0502030308020204" pitchFamily="34" charset="0"/>
              </a:rPr>
              <a:t> sino transfórmense mediante la renovación de su mente, para que verifiquen cuál es la voluntad de Dios: lo que es bueno y aceptable y perfecto.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011143-3590-2BF2-25EA-2234D3171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325562"/>
            <a:ext cx="3679371" cy="5532438"/>
          </a:xfrm>
          <a:prstGeom prst="rect">
            <a:avLst/>
          </a:prstGeom>
          <a:solidFill>
            <a:srgbClr val="00FF99"/>
          </a:solidFill>
        </p:spPr>
      </p:pic>
    </p:spTree>
    <p:extLst>
      <p:ext uri="{BB962C8B-B14F-4D97-AF65-F5344CB8AC3E}">
        <p14:creationId xmlns:p14="http://schemas.microsoft.com/office/powerpoint/2010/main" val="22312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419" b="1" dirty="0">
                <a:latin typeface="Maiandra GD" panose="020E0502030308020204" pitchFamily="34" charset="0"/>
              </a:rPr>
              <a:t>Evitemos el amar a este mundo.</a:t>
            </a:r>
          </a:p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cuándo no nos hacemos amigo de este mundo.</a:t>
            </a:r>
          </a:p>
          <a:p>
            <a:pPr algn="ctr"/>
            <a:r>
              <a:rPr lang="es-419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Santiago.4:4.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¡Oh almas adúlteras! ¿No saben ustedes que la amistad del mundo es enemistad hacia Dios?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Por tanto, el que quiere ser amigo del mundo, se constituye enemigo de Dios.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ser amigo de este mundo, no nos ayudara para resistir y combatir a Satanás.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D9B238-0EF9-D53B-373C-A0160540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325562"/>
            <a:ext cx="3657597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no somos de doble ánimo.</a:t>
            </a:r>
          </a:p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Santiago.4:8.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Acérquense a Dios, y Él se acercará a ustedes. Limpien sus manos, pecadores;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y ustedes de doble ánimo, purifiquen sus corazones.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Él hombre de doble animo es inconstante en todos sus caminos.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Santiago.1:8.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siendo hombre de doble ánimo,</a:t>
            </a:r>
            <a:r>
              <a:rPr lang="es-ES" b="1" dirty="0">
                <a:latin typeface="Maiandra GD" panose="020E0502030308020204" pitchFamily="34" charset="0"/>
              </a:rPr>
              <a:t> inestable en todos sus caminos.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9B4E39-293E-7EC1-5694-560C8E4C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3499"/>
            <a:ext cx="3679369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2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/>
          </a:bodyPr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ponemos a un lado la sabiduría terrenal.</a:t>
            </a:r>
          </a:p>
          <a:p>
            <a:pPr algn="ctr"/>
            <a:r>
              <a:rPr lang="es-419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Santiago.3:14-16.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Pero si tienen celos amargos y ambición personal en su corazón,</a:t>
            </a:r>
            <a:r>
              <a:rPr lang="es-ES" b="1" dirty="0">
                <a:latin typeface="Maiandra GD" panose="020E0502030308020204" pitchFamily="34" charset="0"/>
              </a:rPr>
              <a:t> no sean arrogantes y mientan así contra la verdad.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 sabiduría no es la que viene de lo alto,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sino que es terrenal, natural, diabólica.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AEE0DC-6D22-9F4A-3355-199C0BA1A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" y="1325562"/>
            <a:ext cx="3635147" cy="5532436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13477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donde hay celos y ambición personal,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66FF"/>
                </a:highlight>
                <a:latin typeface="Maiandra GD" panose="020E0502030308020204" pitchFamily="34" charset="0"/>
              </a:rPr>
              <a:t>allí hay confusión y toda cosa mala.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tenemos la sabiduría del hombre carnal, natural, nunca vamos a resistir al diablo.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evitar esta sabiduría y de esa manera resistiremos a Satanás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orando siempre sin desmayar, descansar.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6809D9-8548-2C95-4135-EE7C6CC4C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3499"/>
            <a:ext cx="367937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Mateo.26:41.</a:t>
            </a:r>
            <a:r>
              <a:rPr lang="es-419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  <a:latin typeface="Maiandra GD" panose="020E0502030308020204" pitchFamily="34" charset="0"/>
              </a:rPr>
              <a:t>»Velen y oren para que no entren en tentación;</a:t>
            </a:r>
            <a:r>
              <a:rPr lang="es-ES" b="1" dirty="0">
                <a:latin typeface="Maiandra GD" panose="020E0502030308020204" pitchFamily="34" charset="0"/>
              </a:rPr>
              <a:t> el espíritu está dispuesto, pero la carne es débil».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Colosenses.4:2.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Perseveren en la oración,</a:t>
            </a:r>
            <a:r>
              <a:rPr lang="es-ES" b="1" dirty="0">
                <a:latin typeface="Maiandra GD" panose="020E0502030308020204" pitchFamily="34" charset="0"/>
              </a:rPr>
              <a:t> velando en ella con acción de gracias.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oración es el arma más poderosa que tenemos para resistir siempre a Satanás.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AA149F-FDB5-C62A-E96F-F5A79697C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404369"/>
            <a:ext cx="3679370" cy="545363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10526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Efesios.6:18.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Con toda oración y súplica oren en todo tiempo en el Espíritu,</a:t>
            </a:r>
            <a:r>
              <a:rPr lang="es-ES" b="1" dirty="0">
                <a:latin typeface="Maiandra GD" panose="020E0502030308020204" pitchFamily="34" charset="0"/>
              </a:rPr>
              <a:t> y así, velen con toda perseverancia y súplica por todos los santos.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 la oración no podremos resistir nunca a Satanás.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Satanás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 estudiando y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practicando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 la palabra de Dios.</a:t>
            </a:r>
          </a:p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Salmos.119:9, 11.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44A9A6-B7AC-1B37-FDC9-480E66892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1"/>
            <a:ext cx="3679368" cy="5532435"/>
          </a:xfrm>
          <a:prstGeom prst="rect">
            <a:avLst/>
          </a:prstGeom>
          <a:solidFill>
            <a:srgbClr val="66FFCC"/>
          </a:solidFill>
        </p:spPr>
      </p:pic>
    </p:spTree>
    <p:extLst>
      <p:ext uri="{BB962C8B-B14F-4D97-AF65-F5344CB8AC3E}">
        <p14:creationId xmlns:p14="http://schemas.microsoft.com/office/powerpoint/2010/main" val="170194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¿Cómo puede el joven guardar puro su camino?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Guardando Tu palabra.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En mi corazón he atesorado Tu palabra,</a:t>
            </a:r>
            <a:r>
              <a:rPr lang="es-ES" b="1" dirty="0">
                <a:latin typeface="Maiandra GD" panose="020E0502030308020204" pitchFamily="34" charset="0"/>
              </a:rPr>
              <a:t> Para no pecar contra Ti.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Fue la manera que Jesús uso para resistir a Satanás.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Mateo.4:4, 7, 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Jesús le respondió: «Escrito está:</a:t>
            </a:r>
            <a:r>
              <a:rPr lang="es-ES" b="1" dirty="0">
                <a:latin typeface="Maiandra GD" panose="020E0502030308020204" pitchFamily="34" charset="0"/>
              </a:rPr>
              <a:t> “NO SOLO DE PAN VIVIRÁ EL HOMBRE, SINO DE TODA PALABRA QUE SALE DE LA BOCA DE DIOS”».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FF13E0-B82A-74D3-22DE-21FF9A332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67936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33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Jesús le contestó: «También está escrito:</a:t>
            </a:r>
            <a:r>
              <a:rPr lang="es-ES" b="1" dirty="0">
                <a:latin typeface="Maiandra GD" panose="020E0502030308020204" pitchFamily="34" charset="0"/>
              </a:rPr>
              <a:t> “NO TENTARÁS AL SEÑOR TU DIOS”».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Entonces Jesús le dijo*: «¡Vete, Satanás! Porque escrito está:</a:t>
            </a:r>
            <a:r>
              <a:rPr lang="es-ES" b="1" dirty="0">
                <a:latin typeface="Maiandra GD" panose="020E0502030308020204" pitchFamily="34" charset="0"/>
              </a:rPr>
              <a:t> “AL SEÑOR TU DIOS ADORARÁS, Y SOLO A ÉL SERVIRÁS”».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Ella es nuestra espada para luchar.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Efesios.6:17.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9B80C0-5A8B-87D4-FCCC-9E37FED0D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1325562"/>
            <a:ext cx="363582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Para reconocer el rango de uno y actuar en consecuencia.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otras palabras, si Usted es siervo.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!No trate de actuar como un general!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 nuestro Comandante en Jefe.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Vamos a someternos a Él, !Obedecerle sin cuestionamientos!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parte importante de esta sumisión es decidir de qué lado estamos.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7DF6CFA-AD45-273D-2F19-F4C9E7185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325561"/>
            <a:ext cx="3679369" cy="5532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4235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Tomen también el CASCO DE LA SALVACIÓN,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la espada del Espíritu que es la palabra de Dios.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 una espada de doble filo.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Hebreos.4:12.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Porque la palabra de Dios es viva y eficaz, y más cortante que cualquier espada de dos filos.</a:t>
            </a:r>
            <a:r>
              <a:rPr lang="es-ES" b="1" dirty="0">
                <a:latin typeface="Maiandra GD" panose="020E0502030308020204" pitchFamily="34" charset="0"/>
              </a:rPr>
              <a:t> Penetra hasta la división del alma y del espíritu, de las coyunturas y los tuétanos, y es poderosa para discernir los pensamientos y las intenciones del corazón.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F5B3CD-0EC4-4A6C-44A4-23663F5AF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592286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5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al Diablo alejándonos de las malas compañías.</a:t>
            </a:r>
          </a:p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Corintios.15:33.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 dejen engañar: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«Las malas compañías corrompen las buenas costumbres».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malas compañías estaban corrompiendo a los Corintios.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juntándonos con malas compañías que nos arrastran al pecado.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Salmos.1:1.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F6353E-A009-D9DE-2FA2-2F65B48F3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25" y="1325562"/>
            <a:ext cx="3723593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3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¡Cuán bienaventurado es el hombre que no anda en el consejo de los impíos,</a:t>
            </a:r>
            <a:r>
              <a:rPr lang="es-ES" b="1" dirty="0">
                <a:latin typeface="Maiandra GD" panose="020E0502030308020204" pitchFamily="34" charset="0"/>
              </a:rPr>
              <a:t> Ni se detiene en el camino de los pecadores, Ni se sienta en la silla de los escarnecedores,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consistamos con Ellos.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Proverbios.1: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Hijo mío,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si los pecadores te quieren seducir,</a:t>
            </a:r>
            <a:r>
              <a:rPr lang="es-ES" b="1" dirty="0">
                <a:latin typeface="Maiandra GD" panose="020E0502030308020204" pitchFamily="34" charset="0"/>
              </a:rPr>
              <a:t> No consientas.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los sigamos.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Proverbios.1:11.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A8B3AA-B748-13CB-2793-E32C2420A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25562"/>
            <a:ext cx="3679371" cy="5532436"/>
          </a:xfrm>
          <a:prstGeom prst="rect">
            <a:avLst/>
          </a:prstGeom>
          <a:solidFill>
            <a:srgbClr val="CC66FF"/>
          </a:solidFill>
        </p:spPr>
      </p:pic>
    </p:spTree>
    <p:extLst>
      <p:ext uri="{BB962C8B-B14F-4D97-AF65-F5344CB8AC3E}">
        <p14:creationId xmlns:p14="http://schemas.microsoft.com/office/powerpoint/2010/main" val="384472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Si dicen: «Ven con nosotros, Pongámonos al acecho para derramar sangre,</a:t>
            </a:r>
            <a:r>
              <a:rPr lang="es-ES" b="1" dirty="0">
                <a:latin typeface="Maiandra GD" panose="020E0502030308020204" pitchFamily="34" charset="0"/>
              </a:rPr>
              <a:t> Sin causa asechemos al inocente,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no servimos a dos señores.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Mateo.6:24.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»Nadie puede servir a dos señores;</a:t>
            </a:r>
            <a:r>
              <a:rPr lang="es-ES" b="1" dirty="0">
                <a:latin typeface="Maiandra GD" panose="020E0502030308020204" pitchFamily="34" charset="0"/>
              </a:rPr>
              <a:t> porque o aborrecerá a uno y amará al otro, o apreciará a uno y despreciará al otro. Ustedes no pueden servir a Dios y a las riquezas.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43A9521-714A-0853-95F8-ABDC3BE40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70" cy="55324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6872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419" b="1" dirty="0">
                <a:latin typeface="Maiandra GD" panose="020E0502030308020204" pitchFamily="34" charset="0"/>
              </a:rPr>
              <a:t>El no tomar una decisión de servir a un solo Señor, no nos ayudara a resistir a Satanás.</a:t>
            </a:r>
          </a:p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Apocalipsis.3:15-16.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‘Yo conozco tus obras, que ni eres frío ni caliente.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¡Ojalá fueras frío o caliente!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66FF"/>
                </a:highlight>
                <a:latin typeface="Maiandra GD" panose="020E0502030308020204" pitchFamily="34" charset="0"/>
              </a:rPr>
              <a:t>’Así, puesto que eres tibio, y no frío ni caliente,</a:t>
            </a:r>
            <a:r>
              <a:rPr lang="es-ES" b="1" dirty="0">
                <a:latin typeface="Maiandra GD" panose="020E0502030308020204" pitchFamily="34" charset="0"/>
              </a:rPr>
              <a:t> te vomitaré de Mi boca.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Sirvamos a un solo Señor.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DB4162-762A-CA47-B6F5-19875522F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79369" cy="5532435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82606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ponemos primeramente el reino de Dios.</a:t>
            </a:r>
          </a:p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  <a:latin typeface="Maiandra GD" panose="020E0502030308020204" pitchFamily="34" charset="0"/>
              </a:rPr>
              <a:t>»Pero busquen primero Su reino y Su justicia,</a:t>
            </a:r>
            <a:r>
              <a:rPr lang="es-ES" b="1" dirty="0">
                <a:latin typeface="Maiandra GD" panose="020E0502030308020204" pitchFamily="34" charset="0"/>
              </a:rPr>
              <a:t> y todas estas cosas les serán añadidas.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no ponemos a Dios de primero no podremos resistir a Satanás porque no tendremos la ayuda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hacemos morir lo terrenal en nosotros.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E78174-5B19-4402-096E-2DD7808BE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2"/>
            <a:ext cx="367936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3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Colosenses.3:5-6.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 tanto, consideren los miembros de su cuerpo terrenal como muertos a la fornicación,</a:t>
            </a:r>
            <a:r>
              <a:rPr lang="es-ES" b="1" dirty="0">
                <a:latin typeface="Maiandra GD" panose="020E0502030308020204" pitchFamily="34" charset="0"/>
              </a:rPr>
              <a:t> la impureza, las pasiones, los malos deseos y la avaricia, que es idolatría.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Pues la ira de Dios vendrá sobre los hijos de desobediencia</a:t>
            </a:r>
            <a:r>
              <a:rPr lang="es-ES" b="1" dirty="0">
                <a:latin typeface="Maiandra GD" panose="020E0502030308020204" pitchFamily="34" charset="0"/>
              </a:rPr>
              <a:t> por causa de estas cosas,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hacemos morir lo terrenal Satanás no tendrá opción sobre nosotros.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2DCAA5-587E-9E2D-EBC1-97974688C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56985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que Él se aprovecha de nuestros deseos.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Santiago.1:13-15.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66FF"/>
                </a:highlight>
                <a:latin typeface="Maiandra GD" panose="020E0502030308020204" pitchFamily="34" charset="0"/>
              </a:rPr>
              <a:t>Que nadie diga cuando es tentado:</a:t>
            </a:r>
            <a:r>
              <a:rPr lang="es-ES" b="1" dirty="0">
                <a:latin typeface="Maiandra GD" panose="020E0502030308020204" pitchFamily="34" charset="0"/>
              </a:rPr>
              <a:t> «Soy tentado por Dios». Porque Dios no puede ser tentado por el mal y Él mismo no tienta a nadie.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que cada uno es tentado cuando es llevado y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seducido por su propia pasión.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B8590D-D224-7CD0-C50A-DC20B381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561"/>
            <a:ext cx="3679368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9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30" cy="5532436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Después, cuando la pasión ha concebido, da a luz el pecado;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y cuando el pecado es consumado, engendra la muerte.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hacemos morir los deseos malos en nosotros entonces Satanás sacara mucha ventaja sobre nosotros para vencernos fácilmente.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sino los malos deseos están muertos enterrados Satanás no podrá vencernos.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69210A-00C1-2AD1-B578-75E58E331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79368" cy="553243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74453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ponemos la mira en las cosas de arriba.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Colosenses.3:1-3.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ustedes, pues, han resucitado con Cristo,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busquen las cosas de arriba,</a:t>
            </a:r>
            <a:r>
              <a:rPr lang="es-ES" b="1" dirty="0">
                <a:latin typeface="Maiandra GD" panose="020E0502030308020204" pitchFamily="34" charset="0"/>
              </a:rPr>
              <a:t> donde está Cristo sentado a la diestra de Dios.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Pongan la mira en las cosas de arriba,</a:t>
            </a:r>
            <a:r>
              <a:rPr lang="es-ES" b="1" dirty="0">
                <a:latin typeface="Maiandra GD" panose="020E0502030308020204" pitchFamily="34" charset="0"/>
              </a:rPr>
              <a:t> no en las de la tierra.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4815C5-1860-0D32-2916-D5D477672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325562"/>
            <a:ext cx="367937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5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Santiago.4:4.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¡Oh almas adúlteras! ¿No saben ustedes que la amistad del mundo es enemistad hacia Dios?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 tanto, el que quiere ser amigo del mundo, se constituye enemigo de Dios.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Implica que tenemos que decidir entre Dios y el mundo.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Él Diablo usa al mundo para apartarnos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apartarnos del mundo.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98E776-6976-4D31-1FBA-83884B45B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1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ustedes han muerto,</a:t>
            </a:r>
            <a:r>
              <a:rPr lang="es-ES" b="1" dirty="0">
                <a:latin typeface="Maiandra GD" panose="020E0502030308020204" pitchFamily="34" charset="0"/>
              </a:rPr>
              <a:t> y su vida está escondida con Cristo en Dios.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siempre poner la mira es las cosas espirituales y eso nos ayudara a resistir a Satanás.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siempre tener la mira en la recompensa.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Hebreos.11:26.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Consideró como mayores riquezas el oprobio de Cristo que los tesoros de Egipto,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tenía la mirada puesta en la recompensa.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13332D-475C-48D1-3F49-5CA91A51A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siempre resistiremos a Satanás.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Satanás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 cuándo imitamos los buenos ejemplos.</a:t>
            </a:r>
          </a:p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Corintios.11:1.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Sean imitadores de mí,</a:t>
            </a:r>
            <a:r>
              <a:rPr lang="es-ES" b="1" dirty="0">
                <a:latin typeface="Maiandra GD" panose="020E0502030308020204" pitchFamily="34" charset="0"/>
              </a:rPr>
              <a:t> como también yo lo soy de Cristo.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Efesios.5:1.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Sean, pues, imitadores de Dios</a:t>
            </a:r>
            <a:r>
              <a:rPr lang="es-ES" b="1" dirty="0">
                <a:latin typeface="Maiandra GD" panose="020E0502030308020204" pitchFamily="34" charset="0"/>
              </a:rPr>
              <a:t> como hijos amados;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Pedro.2:21.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2CE5BE-CE13-670B-8CCA-1ED9F6436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" y="1414462"/>
            <a:ext cx="3668483" cy="5443537"/>
          </a:xfrm>
          <a:prstGeom prst="rect">
            <a:avLst/>
          </a:prstGeom>
          <a:solidFill>
            <a:srgbClr val="9933FF"/>
          </a:solidFill>
        </p:spPr>
      </p:pic>
    </p:spTree>
    <p:extLst>
      <p:ext uri="{BB962C8B-B14F-4D97-AF65-F5344CB8AC3E}">
        <p14:creationId xmlns:p14="http://schemas.microsoft.com/office/powerpoint/2010/main" val="85642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Porque para este propósito han sido llamados, pues también Cristo sufrió por ustedes,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dejándoles ejemplo para que sigan Sus pasos,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mirar e imitar los buenos ejemplos y de esa manera resistimos a Satanás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buscamos y practicamos la santidad siempre.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Mateo.5:8.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B1820E-AF8F-38AD-FB41-41F5B6CDF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876"/>
            <a:ext cx="3679368" cy="54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»Bienaventurados los de limpio corazón,</a:t>
            </a:r>
            <a:r>
              <a:rPr lang="es-ES" b="1" dirty="0">
                <a:latin typeface="Maiandra GD" panose="020E0502030308020204" pitchFamily="34" charset="0"/>
              </a:rPr>
              <a:t> pues ellos verán a Dios.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Hebreos.12:14.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Busquen la paz con todos, y la santidad,</a:t>
            </a:r>
            <a:r>
              <a:rPr lang="es-ES" b="1" dirty="0">
                <a:latin typeface="Maiandra GD" panose="020E0502030308020204" pitchFamily="34" charset="0"/>
              </a:rPr>
              <a:t> sin la cual nadie verá al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santidad es muy importante para resistir siempre a Satanás.</a:t>
            </a:r>
          </a:p>
          <a:p>
            <a:pPr algn="ctr"/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Satanás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 cuando nos ocupamos en nuestra salvación con temor y temblor.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33CFBA-F848-CFAA-336F-35F334680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" y="1325561"/>
            <a:ext cx="3601128" cy="553243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933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Filipenses.2:12.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que, amados míos, tal como siempre han obedecido, no solo en mi presencia, sino ahora mucho más en mi ausencia,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ocúpense en su salvación con temor y temblor.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estamos ocupado en nuestra salvación no abra lugar para estar de ocioso y así Satanás no podrá atacar.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Resistimos a Satanás cuando nos vestimos con toda la armadura de Dios.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3399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404136-10A4-8E9A-540B-776C83BB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679368" cy="55324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256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Efesios.6:11-18.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Revístanse con toda la armadura de Dios</a:t>
            </a:r>
            <a:r>
              <a:rPr lang="es-ES" b="1" dirty="0">
                <a:latin typeface="Maiandra GD" panose="020E0502030308020204" pitchFamily="34" charset="0"/>
              </a:rPr>
              <a:t> para que puedan estar firmes contra las insidias del diablo.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Porque nuestra lucha no es contra sangre y carne, sino contra principados,</a:t>
            </a:r>
            <a:r>
              <a:rPr lang="es-ES" b="1" dirty="0">
                <a:latin typeface="Maiandra GD" panose="020E0502030308020204" pitchFamily="34" charset="0"/>
              </a:rPr>
              <a:t> contra potestades, contra los poderes de este mundo de tinieblas, contra las fuerzas espirituales de maldad en las regiones celestes.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V.13.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CB09AC-1D4E-9525-2D72-46D35CDAD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561"/>
            <a:ext cx="3679368" cy="56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1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99"/>
                </a:highlight>
                <a:latin typeface="Maiandra GD" panose="020E0502030308020204" pitchFamily="34" charset="0"/>
              </a:rPr>
              <a:t>Por tanto, tomen toda la armadura de Dios,</a:t>
            </a:r>
            <a:r>
              <a:rPr lang="es-ES" b="1" dirty="0">
                <a:latin typeface="Maiandra GD" panose="020E0502030308020204" pitchFamily="34" charset="0"/>
              </a:rPr>
              <a:t> para que puedan resistir en el día malo, y habiéndolo hecho todo, estar firmes.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66FF"/>
                </a:highlight>
                <a:latin typeface="Maiandra GD" panose="020E0502030308020204" pitchFamily="34" charset="0"/>
              </a:rPr>
              <a:t>Estén, pues, firmes, CEÑIDA SU CINTURA CON LA VERDAD,</a:t>
            </a:r>
            <a:r>
              <a:rPr lang="es-ES" b="1" dirty="0">
                <a:latin typeface="Maiandra GD" panose="020E0502030308020204" pitchFamily="34" charset="0"/>
              </a:rPr>
              <a:t> REVESTIDOS CON LA CORAZA DE LA JUSTICIA,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  <a:latin typeface="Maiandra GD" panose="020E0502030308020204" pitchFamily="34" charset="0"/>
              </a:rPr>
              <a:t>y calzados LOS PIES</a:t>
            </a:r>
            <a:r>
              <a:rPr lang="es-ES" b="1" dirty="0">
                <a:latin typeface="Maiandra GD" panose="020E0502030308020204" pitchFamily="34" charset="0"/>
              </a:rPr>
              <a:t> CON LA PREPARACIÓN PARA ANUNCIAR EL EVANGELIO DE LA PAZ. 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BE72D3-E755-C504-5A91-BED62971A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561"/>
            <a:ext cx="3679368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Sobre todo, tomen el escudo de la fe</a:t>
            </a:r>
            <a:r>
              <a:rPr lang="es-ES" b="1" dirty="0">
                <a:latin typeface="Maiandra GD" panose="020E0502030308020204" pitchFamily="34" charset="0"/>
              </a:rPr>
              <a:t> con el que podrán apagar todos los dardos encendidos del maligno. </a:t>
            </a:r>
          </a:p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Tomen también el CASCO DE LA SALVACIÓN,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y la espada del Espíritu que es la palabra de Dios.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 toda oración y súplica oren en todo tiempo en el Espíritu, y así,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velen con toda perseverancia y súplica por todos los santos.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DAA495-F2DE-641C-ADD9-DAE4DE08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562"/>
            <a:ext cx="367936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419" b="1" dirty="0">
                <a:latin typeface="Maiandra GD" panose="020E0502030308020204" pitchFamily="34" charset="0"/>
              </a:rPr>
              <a:t>La armadura de Dios nos protege y nos cuida de todo dardo del maligno.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Ya que Dios nos está fortaleciendo siempre.</a:t>
            </a:r>
          </a:p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Efesios.6:10.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lo demás,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fortalézcanse en el Señor y en el poder de su fuerza.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podemos resistir a Satanás, tenemos todo lo necesario para resistirle.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D5503D-9C8A-196E-CE4E-08BAA2019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25562"/>
            <a:ext cx="367936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2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419" b="1" dirty="0">
                <a:latin typeface="Maiandra GD" panose="020E0502030308020204" pitchFamily="34" charset="0"/>
              </a:rPr>
              <a:t>No le demos ni la mínima oportunidad.</a:t>
            </a:r>
          </a:p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Efesios.4:27.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ni den oportunidad</a:t>
            </a:r>
            <a:r>
              <a:rPr lang="es-ES" b="1" dirty="0">
                <a:latin typeface="Maiandra GD" panose="020E0502030308020204" pitchFamily="34" charset="0"/>
              </a:rPr>
              <a:t> al diablo.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no gane ventaja sobre nosotros.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Corintios.2:11.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para que Satanás no tome ventaja sobre nosotros,</a:t>
            </a:r>
            <a:r>
              <a:rPr lang="es-ES" b="1" dirty="0">
                <a:latin typeface="Maiandra GD" panose="020E0502030308020204" pitchFamily="34" charset="0"/>
              </a:rPr>
              <a:t> pues no ignoramos sus planes.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Recordemos Él anda como León.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4CB1E5-8F64-F4EE-33C9-D1135E18D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325562"/>
            <a:ext cx="3679366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80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 modo que Santiago no solo dice que debemos “Someterse a Dios,”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dice: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“Resistid al Diablo y huirá de vosotros.”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palabra resistid no es una palabra pasiva.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 refiere a una oposición activa. Es otro término militar que significa: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“Colocarse en posición de batalla.”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12700F-030C-7A5A-6CCC-44643F18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4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Pedro.5:8.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Sean de espíritu sobrio, estén alerta.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Su adversario, el diablo, anda al acecho como león rugiente,</a:t>
            </a:r>
            <a:r>
              <a:rPr lang="es-ES" b="1" dirty="0">
                <a:latin typeface="Maiandra GD" panose="020E0502030308020204" pitchFamily="34" charset="0"/>
              </a:rPr>
              <a:t> buscando a quien devorar.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podemos resistirle siempre.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Pedro.5:9.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Pero resístanlo firmes en la fe,</a:t>
            </a:r>
            <a:r>
              <a:rPr lang="es-ES" b="1" dirty="0">
                <a:latin typeface="Maiandra GD" panose="020E0502030308020204" pitchFamily="34" charset="0"/>
              </a:rPr>
              <a:t> sabiendo que las mismas experiencias de sufrimiento se van cumpliendo en sus hermanos en todo el mundo.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8F64B7-3A3C-B943-FCEA-E6E61B004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79368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0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José, un personaje del Antiguo Testamento pudo resistir la tentación de cometer acto sexual ilícito con la esposa de Potifar.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José decidió resistir al Diablo.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Génesis.39:9.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»No hay nadie más grande que yo en esta casa, y nada me ha rehusado excepto a usted, pues es su mujer.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¿Cómo entonces podría yo hacer esta gran maldad y pecar contra Dios?».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AEC215-47A5-5E15-8C2D-D0A0A4F45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679368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0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 lnSpcReduction="10000"/>
          </a:bodyPr>
          <a:lstStyle/>
          <a:p>
            <a:r>
              <a:rPr lang="es-419" b="1" dirty="0">
                <a:latin typeface="Maiandra GD" panose="020E0502030308020204" pitchFamily="34" charset="0"/>
              </a:rPr>
              <a:t>¿Cuántos realmente estamos resistiendo a Satanás?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Si le resistimos Él huira.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frase: “Huirá de nosotros” Establece la idea de que Él Diablo puede ser vencido.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Obtenemos muchas bendiciones cuando resistimos a Satanás.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Santiago.1:12.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Bienaventurado el hombre que persevera bajo la prueba, porque una vez que ha sido aprobado,</a:t>
            </a:r>
            <a:r>
              <a:rPr lang="es-ES" b="1" dirty="0">
                <a:latin typeface="Maiandra GD" panose="020E0502030308020204" pitchFamily="34" charset="0"/>
              </a:rPr>
              <a:t> recibirá la corona de la vida que el Señor ha prometido a los que lo aman. </a:t>
            </a:r>
            <a:endParaRPr lang="es-419" b="1" dirty="0">
              <a:latin typeface="Maiandra GD" panose="020E0502030308020204" pitchFamily="34" charset="0"/>
            </a:endParaRP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8CA05F-FE0E-3DDD-CD78-CAF32EEB2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25561"/>
            <a:ext cx="3679371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Apocalipsis.2:10.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’No temas lo que estás por sufrir. Yo te digo que el diablo echará a algunos de ustedes en la cárcel para que sean probados, y tendrán tribulación por diez días.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Sé fiel hasta la muerte, y Yo te daré la corona de la vida.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Nosotros somos victoriosos en Cristo.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Filipenses.4:13.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E5A06C-5F49-DC27-7A50-C414F18AB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" y="1230085"/>
            <a:ext cx="3766458" cy="56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1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Todo lo puedo en Cristo</a:t>
            </a:r>
            <a:r>
              <a:rPr lang="es-ES" b="1" dirty="0">
                <a:latin typeface="Maiandra GD" panose="020E0502030308020204" pitchFamily="34" charset="0"/>
              </a:rPr>
              <a:t> que me fortalece.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Romanos.8:37.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Pero en todas estas cosas somos más que vencedores</a:t>
            </a:r>
            <a:r>
              <a:rPr lang="es-ES" b="1" dirty="0">
                <a:latin typeface="Maiandra GD" panose="020E0502030308020204" pitchFamily="34" charset="0"/>
              </a:rPr>
              <a:t> por medio de Aquel que nos amó.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Cristo nos lleva todos los días en victoria.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Corintios.2:14.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Pero gracias a Dios, que en Cristo siempre nos lleva en triunfo,</a:t>
            </a:r>
            <a:r>
              <a:rPr lang="es-ES" b="1" dirty="0">
                <a:latin typeface="Maiandra GD" panose="020E0502030308020204" pitchFamily="34" charset="0"/>
              </a:rPr>
              <a:t> y que por medio de nosotros manifiesta la fragancia de Su conocimiento en todo lugar. 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70F0A9-0C53-2ECD-7476-40089C356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1325562"/>
            <a:ext cx="3679371" cy="5532436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47493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419" b="1" dirty="0">
                <a:latin typeface="Maiandra GD" panose="020E0502030308020204" pitchFamily="34" charset="0"/>
              </a:rPr>
              <a:t>Todo cristiano tiene las armas y está equipado para luchar y resistir ante Satanás.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Si le resistimos Él huira de nosotros, le habremos vencido.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Cuando no le resistimos entonces Satanás nos venció.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Podemos resistir y vencer a Satanás atraves de: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No amar este mundo.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No haciéndonos amigos de este mundo.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31C933-4D74-A41F-93EB-88C1DDF9D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22711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419" b="1" dirty="0">
                <a:latin typeface="Maiandra GD" panose="020E0502030308020204" pitchFamily="34" charset="0"/>
              </a:rPr>
              <a:t>No siendo de doble ánimo.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Dejando a un lado la sabiduría humana.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Orando en todo tiempo.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Estudiando y practicando la palabra de Dios siempre.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Alejándonos de las malas compañías.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No sirviendo a dos señores.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Haciendo morir lo terrenal en nosotros.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4B0FED-2F6A-F59C-B318-47023DAA2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79368" cy="5532435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284055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419" b="1" dirty="0">
                <a:latin typeface="Maiandra GD" panose="020E0502030308020204" pitchFamily="34" charset="0"/>
              </a:rPr>
              <a:t>Imitando los buenos ejemplos.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Buscando y practicando la santidad.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Poniendo a Dios en primer lugar.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Poniendo la mira en las cosas de arriba.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Obtenemos muchas bendiciones cuando resistimos a Satanás.</a:t>
            </a:r>
          </a:p>
          <a:p>
            <a:r>
              <a:rPr lang="es-419" b="1" dirty="0">
                <a:latin typeface="Maiandra GD" panose="020E0502030308020204" pitchFamily="34" charset="0"/>
              </a:rPr>
              <a:t>No pongamos escusas que no podemos resistir a Satanás, porque Dios nos ha equipado.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55C37B-A667-FACC-90A5-31690A87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25562"/>
            <a:ext cx="367937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B6AA53C-AFCE-9B81-B8FD-23B539F681EE}"/>
              </a:ext>
            </a:extLst>
          </p:cNvPr>
          <p:cNvSpPr/>
          <p:nvPr/>
        </p:nvSpPr>
        <p:spPr>
          <a:xfrm>
            <a:off x="0" y="5649686"/>
            <a:ext cx="9144000" cy="12083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475DF7F-2876-1473-608A-0BB8F0C6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(Todas las víctimas de alergia encontraran interesante que la palabra griega original aquí es una prima hermana de la palabra antihistamínico.)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cuadro es el de un soldado colocado en su posición en el ejército de Dios, peleando con todas sus fuerzas contra las fuerzas del mal.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Lamentablemente, muchos miembros de la iglesia nunca han decidido en qué lado se encuentran y no resisten a nada.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65A2B3-1CA4-3D6C-3872-8DEA7E032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25561"/>
            <a:ext cx="3679371" cy="5532435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19372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 tanto, sométanse a Dios.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Resistan, pues, al diablo y huirá de ustedes.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resisten activamente al diablo.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“Él huirá de vosotros”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Sométase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obediente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le dará la fortaleza para resistir las propuestas de este mundo y de Satanás.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dará la salida, pero tenemos que resistir.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E93884-D5DE-25CD-80DC-5811AC7E9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25562"/>
            <a:ext cx="3679371" cy="553243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24374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/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Corintios.10:13.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les ha sobrevenido ninguna tentación que no sea común a los hombres. Fiel es Dios, que no permitirá que ustedes sean tentados más allá de lo que pueden soportar,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sino que con la tentación proveerá también la vía de escape, a fin de que puedan resistirla.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Tenemos todo para combatir ante Satanás, Dios nos ha equipado.</a:t>
            </a:r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76F7F2-00DA-3F48-4460-B9315F1B9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68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3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6D40EB7-E488-7E54-1EF6-BC4859E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0" y="1325564"/>
            <a:ext cx="5464629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Timoteo.3:16-17.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Toda Escritura es inspirada por Dios y útil</a:t>
            </a:r>
            <a:r>
              <a:rPr lang="es-ES" b="1" dirty="0">
                <a:latin typeface="Maiandra GD" panose="020E0502030308020204" pitchFamily="34" charset="0"/>
              </a:rPr>
              <a:t> para enseñar, para reprender, para corregir, para instruir en justicia, 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 fin de que el hombre de Dios sea perfecto,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equipado para toda buena obra.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Tenemos todo para luchar, enfrentar a Satanás, y resistirle y que venga la ayuda de parte de Dios.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8E1AE8-A3E9-4D22-DC9C-7574FB5E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9370" cy="5532437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29404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36BD0-9236-7CBC-6729-8E045461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F00AF7-B529-0D11-DB9A-1A0A130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3999" cy="132556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7F0CAA-D21F-D980-C985-52BBC964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RESISTIR AL DIABLO? SANTIAGO.4:7.</a:t>
            </a:r>
            <a:b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53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65A2B3-1CA4-3D6C-3872-8DEA7E032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25561"/>
            <a:ext cx="3679371" cy="553243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A776026-36DF-DCDC-AAA7-568F095D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66" y="1325558"/>
            <a:ext cx="5464631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nos ha hecho apto para toda buena obra.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Hebreos.13:21.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los haga aptos en toda obra buena para hacer Su voluntad,</a:t>
            </a:r>
            <a:r>
              <a:rPr lang="es-ES" b="1" dirty="0">
                <a:latin typeface="Maiandra GD" panose="020E0502030308020204" pitchFamily="34" charset="0"/>
              </a:rPr>
              <a:t> obrando Él en nosotros lo que es agradable delante de Él mediante Jesucristo, a quien sea la gloria por los siglos de los siglos. Amén.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tenemos escusas que no podemos contra Satanás.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que se deja vencer es porque quiso hacerlo.</a:t>
            </a:r>
          </a:p>
          <a:p>
            <a:endParaRPr lang="en-US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9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260</TotalTime>
  <Words>3645</Words>
  <Application>Microsoft Office PowerPoint</Application>
  <PresentationFormat>Presentación en pantalla (4:3)</PresentationFormat>
  <Paragraphs>294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Maiandra GD</vt:lpstr>
      <vt:lpstr>Tema de Office</vt:lpstr>
      <vt:lpstr> ¿CÓMO PODEMOS RESISTIR AL DIABLO? SANTIAGO.4:7. </vt:lpstr>
      <vt:lpstr> INTRODUCCIÓN: </vt:lpstr>
      <vt:lpstr> INTRODUCCIÓN: </vt:lpstr>
      <vt:lpstr> INTRODUCCIÓN: </vt:lpstr>
      <vt:lpstr> INTRODUCCIÓN: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¿CÓMO PODEMOS RESISTIR AL DIABLO? SANTIAGO.4:7. </vt:lpstr>
      <vt:lpstr> CONCLUSIÓN: </vt:lpstr>
      <vt:lpstr> CONCLUSIÓN: </vt:lpstr>
      <vt:lpstr> CONCLUSIÓN: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Moreno</dc:creator>
  <cp:lastModifiedBy>Mario Moreno</cp:lastModifiedBy>
  <cp:revision>11</cp:revision>
  <dcterms:created xsi:type="dcterms:W3CDTF">2024-09-23T22:36:49Z</dcterms:created>
  <dcterms:modified xsi:type="dcterms:W3CDTF">2025-10-28T19:56:23Z</dcterms:modified>
</cp:coreProperties>
</file>