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2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319" r:id="rId32"/>
    <p:sldId id="284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FF3399"/>
    <a:srgbClr val="9900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1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 dirty="0"/>
          </a:p>
        </p:txBody>
      </p:sp>
    </p:spTree>
    <p:extLst>
      <p:ext uri="{BB962C8B-B14F-4D97-AF65-F5344CB8AC3E}">
        <p14:creationId xmlns:p14="http://schemas.microsoft.com/office/powerpoint/2010/main" val="239054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30/04/2025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8056BFC0-E54D-4823-95CD-051D74206D81}"/>
              </a:ext>
            </a:extLst>
          </p:cNvPr>
          <p:cNvSpPr/>
          <p:nvPr/>
        </p:nvSpPr>
        <p:spPr>
          <a:xfrm>
            <a:off x="1" y="17396"/>
            <a:ext cx="9144000" cy="118855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" y="17397"/>
            <a:ext cx="9143998" cy="1188552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¿CUAL ES TU EXCUSA PARA NO ADORAR A DIOS?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223344"/>
            <a:ext cx="9144000" cy="5634655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muchas personas ponen muchas excusas para no servir ni obedecer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cuando logran obedecer a Dios, ponen muchas excusas para no adorar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Tanto la gente del mundo como muchos cristianos siempre estamos poniendo excusas para no venir y  adorar a Dios pensando que de esa manera estamos justificados delante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esto es engañarnos a Nosotros mismos, si creemos que poniendo excusas vamos a obtener la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excusas no son más que mentiras disfrazadas.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puso las manos sobre ella,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y al instante se enderezó y glorificaba a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Está mujer tenia una enfermedad terrible tanto para caminar como para dormir y hacer muchas cosas.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está no fue un obstáculo para venir a adorar a Dios Ella estaba en el templo adorando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¿Y a Usted que lo detiene para venir a adorar a 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ilógico de Nuestras excusas es que aun teniendo esta misma enfermedad.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8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Vamos al trabajo hacer cualquier diligencia y no es excusas para no asistir a otras actividades.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para adorar a Dios si es excusas.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para Dios buscamos todos los pretextos o excusas?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¿Pero para las cosas del mundo no lo hacemos?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nos engañemos a Dios no lo vamos a engañar.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Galatas.6:7.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No os dejéis engañar, de Dios nadie se burla;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todo lo que el hombre siembre, eso también segará.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Otros se quieren excusar por la edad.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Ana era de edad muy avanzada.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Lucas.2:36-37.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había una profetisa, Ana,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hija de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Fanuel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de la tribu de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Aser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. Ella era de edad muy avanzada, y había vivido con su marido siete años después de su matrimonio,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V.37.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después de viuda, hasta los ochenta y cuatro años.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Nunca se alejaba del templo,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sirviendo noche y día con ayunos y oraciones.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37651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787758"/>
            <a:ext cx="4235122" cy="307024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42559-ABBA-E0DC-4898-FB479EDE7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CB4A36-1F73-BC2A-1B3F-32A23ED69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C5D60E-5AE6-C689-E882-687A9407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582"/>
            <a:ext cx="4968140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Ana era viuda y de edad muy avanzada, pero eso no era obstáculo para servir a Dios y estar en el templo adorando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Jacob adoro apoyándose sobre su bastón.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Hebreos.11:21.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la fe Jacob, al morir, bendijo a cada uno de los hijos de José,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y adoró, apoyándose sobre el extremo de su bastón.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¿Y Usted pone de excusa su edad?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64ED91-9F05-E82E-0389-A5DD5C826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68" y="-1"/>
            <a:ext cx="4173832" cy="34424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71442A-341B-886F-C7DD-2B6C2036A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40" y="3429000"/>
            <a:ext cx="4175860" cy="340641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1995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edad nunca será ninguna excusa ante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desea que le adoremos siempre no importa la edad que tengamos, sino Nuestra fidelidad a Él.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Muchos ponen la excusa de su familia.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Lucas.14:26.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Si alguno viene a mí,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aborrece a su padre y madre, a su mujer e hijos, a sus hermanos y hermanas, y aun hasta su propia vida, no puede ser mi discípulo.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68" y="0"/>
            <a:ext cx="4171804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desea que pongamos de primero a Dios ante que a la familia.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nos dejo ejemplo de esto.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Mateo.12:46-50.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Mientras El aún estaba hablando a la multitud, he aquí,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su madre y sus hermanos estaban afuera, deseando hablar con El.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V.47.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alguien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He aquí, tu madre y tus hermanos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están afuera deseando hablar contigo.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V.48.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905250"/>
            <a:ext cx="4237149" cy="29527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22" y="0"/>
            <a:ext cx="4237149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respondiendo El al que se lo decía, dijo: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¿Quién es mi madre, y quiénes son mis hermanos?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V.49.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extendiendo su mano hacia sus discípulos,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dijo: ¡He aquí mi madre y mis hermanos!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V.50.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Porque cualquiera que hace la voluntad de mi Padre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está en los cielos, ése es mi hermano y mi hermana y mi madre.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siempre puso de primero a su Padre, ya que le era necesario.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Lucas.2:49.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les dijo: ¿Por qué me buscabais?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¿Acaso no sabíais que me era necesario estar en la casa de mi Padre?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era hacer su comida.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Juan.4:34.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les dijo*: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Mi comida es hacer la voluntad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del que me envió y llevar a cabo su obra.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Jesús hacer la voluntad de su Padre era lo más importante, aun sobre todas las cosas más importante de este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comer, beber.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Muchos ponen la excusa por las riquezas, para muchos las riquezas son su excusa para no servir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Mateo.19:21-22.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Si quieres ser perfecto,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ve y vende lo que posees y da a los pobres, y tendrás tesoro en los cielos; y ven, sígueme.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al oír el joven estas palabras,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se fue triste,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era dueño de muchos bienes.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este joven su riqueza fue su excusa para no servir y seguir a Jesús.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23" y="22582"/>
            <a:ext cx="4189248" cy="352744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550023"/>
            <a:ext cx="4235121" cy="3307975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48250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Él Apóstol Pablo animo a los ricos.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I Timoteo.6:17.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los ricos en este mundo, enséñales que no sean altaneros ni pongan su esperanza en la incertidumbre de las riquezas,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sino en Dios, el cual nos da abundantemente todas las cosas para que las disfrutemos.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riquezas no deben ser un obstáculo o excusa pretexto para no servir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para muchos hermanos sus negocios están primero.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-1"/>
            <a:ext cx="40937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82988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En Lucas.14:15-24.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uno de los que estaban sentados con El a la mesa oyó esto,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¡Bienaventurado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todo el que coma pan en el reino de Dios!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Cierto hombre dio una gran cena,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 invitó a muchos;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 la hora de la cena envió a su siervo a decir a los que habían sido invitados: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"Venid, porque ya todo está preparado."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V.18.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88" y="22581"/>
            <a:ext cx="4058984" cy="683541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no quieren cerrar sus negocios para ir a adorar a Dios.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Los peligros, muchos ponen de excusas los peligros, la lluvia el que le van a robar.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II Corintios.11:26.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Con frecuencia en viajes, en peligros de ríos,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peligros de salteadores, peligros de mis compatriotas, peligros de los gentiles, peligros en la ciudad, peligros en el desierto, peligros en el mar, peligros entre falsos hermanos;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quieren poner de excusas los peligros.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5121" cy="377862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801205"/>
            <a:ext cx="4237149" cy="30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Él apóstol Pablo ningún peligro fue una excusa para no servir y adorar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su vida siempre estuvo en peligro donde fuera.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¿Está Nuestra vida en peligro?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lo creo, pero ponemos excusas para no servir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Los problemas, para muchos los problemas de esta vida los absorben y los ponen de excusas para no servir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Mateo.6:34.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no os preocupéis por el día de mañana;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el día de mañana se cuidará de sí mismo. Bástele a cada día sus propios problemas.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Cada día trae su afán, dejemos de poner la excusa y confiemos en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I Pedro.5:7.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echando toda vuestra ansiedad sobre El,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El tiene cuidado de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los problemas no nos quiten las paz y la tranquilidad para adorar a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9" cy="359467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617258"/>
            <a:ext cx="4237149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Filipenses.4:6-7.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Por nada estéis afanosos;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 bien, en todo, mediante oración y súplica con acción de gracias, sean dadas a conocer vuestras peticiones delante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la paz de Dios, que sobrepasa todo entendimiento,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guardará vuestros corazones y vuestras mentes en Cristo Jesús.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Deje los problemas y déselos a Dios, El los va a resolver.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Otros ponen la excusas de los quehaceres de la casa.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lavar.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planchar.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cocinar.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cuidar a los hijos.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atender a su esposa o esposo.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Lucas.10:38-42.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Prosiguiendo ellos su camino, él entró en una aldea;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una mujer llamada Marta le recibió en su casa.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V.39.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4" y="22582"/>
            <a:ext cx="1934348" cy="220963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2300773" cy="22322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32213"/>
            <a:ext cx="4235122" cy="2460812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4693025"/>
            <a:ext cx="4235122" cy="2164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64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17440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 tenía una hermana que se llamaba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María, la cual se sentó a los pies del Señor y escuchaba su palabra.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V.40.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Pero Marta estaba preocupada con muchos quehaceres,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acercándose dijo: —Señor, ¿no te importa que mi hermana me haya dejado servir sola? Dile, pues, que me ayude.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V.41.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respondiendo el Señor le dijo: —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Marta, Marta, te afanas y te preocupas por muchas cosas.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06" y="-1"/>
            <a:ext cx="414169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133068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V.42.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Pero una sola cosa es necesaria.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María ha escogido la buena parte, la cual no le será quitada.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Martha se perdió el escuchar la Palabra de Jesús por estar tan empeñada y tan afanada en los quehaceres de la casa.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Él hombre que el día sábado andaba recogiendo leña.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Numeros.15:32-36.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los hijos de Israel estaban en el desierto, encontraron a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un hombre que recogía leña en el día de reposo.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96" y="3523129"/>
            <a:ext cx="4006876" cy="33348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96" y="0"/>
            <a:ext cx="4008904" cy="35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V.33.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que lo encontraron recogiendo leña,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lo llevaron a Moisés y a Aarón y a toda la congregación;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V.34.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lo pusieron bajo custodia,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no se había aclarado qué debería hacerse con él.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V.35.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Entonces el SEÑOR dijo a Moisés: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Ciertamente al hombre se le dará muerte; toda la congregación lo apedreará fuera del campamento.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-1"/>
            <a:ext cx="41635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22582"/>
            <a:ext cx="4988560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V.36.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toda la congregación lo sacó fuera del campamento y lo apedrearon, y murió,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tal como el SEÑOR había ordenado a Moisés.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hombre dejo de a adorar a Dios por andar recogiendo leña en el día de adorar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 ¿Usted que le impide adorar a 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quehaceres no deben ser excusas para ir a adorar a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49" y="-1"/>
            <a:ext cx="4060451" cy="36710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21" y="3671047"/>
            <a:ext cx="4060451" cy="31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05948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Nada nos debe impedir adorar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pecado y violamos la ley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Hebreos.10:25.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no dejando de congregarnos, como algunos tienen por costumbre,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exhortándonos unos a otros, y mucho más al ver que el día se acerca.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le impide a Usted adorar a 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no pongamos excusa para adorar a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48" y="0"/>
            <a:ext cx="41380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Y todos a una comenzaron a excusarse.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primero le dijo: "He comprado un terreno y necesito ir a verlo; te ruego que me excuses."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otro dijo: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"He comprado cinco yuntas de bueyes y voy a probarlos; te ruego que me excuses."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V.20.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También otro dijo: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"Me he casado, y por eso no puedo ir."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V.21.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151529"/>
            <a:ext cx="4235122" cy="2355391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4518212"/>
            <a:ext cx="4235121" cy="23397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2" cy="21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8C084C6-56F7-4648-9D5D-88519FFCC949}"/>
              </a:ext>
            </a:extLst>
          </p:cNvPr>
          <p:cNvSpPr/>
          <p:nvPr/>
        </p:nvSpPr>
        <p:spPr>
          <a:xfrm>
            <a:off x="-2028" y="0"/>
            <a:ext cx="9144000" cy="10668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5" y="0"/>
            <a:ext cx="9139944" cy="1066799"/>
          </a:xfrm>
        </p:spPr>
        <p:txBody>
          <a:bodyPr>
            <a:normAutofit/>
          </a:bodyPr>
          <a:lstStyle/>
          <a:p>
            <a:pPr algn="ctr"/>
            <a:r>
              <a:rPr lang="es-ES" b="1" dirty="0"/>
              <a:t> </a:t>
            </a:r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66799"/>
            <a:ext cx="9144000" cy="5791202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ser humano siempre ha buscado excusas para justificar su pecado sus acciones, pero no hay ninguna excusa delante de Dios que nos excuses.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Nada en este mundo es más importante que adorar servir y glorificar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seguimos buscando excusas pretexto para no adorar a Dios nos vamos a condenar.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Dejemos a un lado toda excusa, pretexto y glorifiquemos a Dios siempre pongámosle en primer lugar.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nos engañemos a Dios no lo podemos engañar.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sabe y ve todo de Nosotros y es a Él que vamos a dar cuenta.</a:t>
            </a:r>
          </a:p>
        </p:txBody>
      </p:sp>
    </p:spTree>
    <p:extLst>
      <p:ext uri="{BB962C8B-B14F-4D97-AF65-F5344CB8AC3E}">
        <p14:creationId xmlns:p14="http://schemas.microsoft.com/office/powerpoint/2010/main" val="25593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 dirty="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34878"/>
            <a:ext cx="9144000" cy="11231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34878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572000" y="-1"/>
            <a:ext cx="4572002" cy="3260035"/>
          </a:xfrm>
          <a:prstGeom prst="cloudCallout">
            <a:avLst>
              <a:gd name="adj1" fmla="val -56536"/>
              <a:gd name="adj2" fmla="val 6101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 </a:t>
            </a:r>
            <a:r>
              <a:rPr lang="es-ES" sz="4000" b="1" dirty="0">
                <a:latin typeface="Maiandra GD" panose="020E0502030308020204" pitchFamily="34" charset="0"/>
              </a:rPr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286233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el siervo regresó, informó de todo esto a su señor. Entonces,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enojado el dueño de la casa,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dijo a su siervo: "Sal enseguida por las calles y callejones de la ciudad, y trae acá a los pobres, los mancos, los ciegos y los cojos.“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siervo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"Señor, se ha hecho lo que ordenaste,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todavía hay lugar."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V.23.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señor dijo al siervo: "Sal a los caminos y por los cercados,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oblígalos a entrar para que se llene mi casa.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V.24.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"Porque os digo que ninguno de aquellos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hombres que fueron invitados probará mi cena."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vemos tres grupos que fueron invitados pero cada uno puso su excusa para no asistir a esta cena.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ninguno de Ellos fue justificado, aunque pusieron o tuvieron excusas no les fue aceptadas sus excusas.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igual manera tampoco a Nosotros se nos aceptara las excusas que pongamos.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ponen la excusa del tiempo.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No tengo tiempo.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Eclesiastes.3:1.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Hay un tiempo señalado para todo,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hay un tiempo para cada suceso bajo el cielo: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todo hay tiempo, si quisiéramos servir y adorar a Dios tendríamos el tiempo necesario y suficiente para dárselo al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excusa del tiempo no nos valdrá en aquel día.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Usted tiene tiempo para todo.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550024"/>
            <a:ext cx="4237149" cy="330797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2" cy="35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Otras de las excusas es el trabajo, muchos ponen la excusas de su trabajo.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Lucas.14:33.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pues,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cualquiera de vosotros que no renuncie a todas sus posesiones,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puede ser mi discípulo.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poder servir a Dios debemos de estar dispuesta a dejar todo.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Nuestro trabajo no debe ser excusas para no adorar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suplirá todo si confiamos en Él siempre, la confianza es en Él.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514725"/>
            <a:ext cx="4237149" cy="33432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22" y="0"/>
            <a:ext cx="4237150" cy="35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Mateo.6:33.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Pero buscad primero su reino y su justicia,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todas estas cosas os serán añadidas.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la promesa que tenemos y el no puede mentir.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está con Nosotros todos los días.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Mateo.28:20.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enseñándoles a guardar todo lo que os he mandado; y he aquí,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yo estoy con vosotros todos los días, hasta el fin del mundo.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Las enfermedades, muchos se excusas diciendo estuve enfermo.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7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27733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Lucas.13:10-13.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Jesús estaba enseñando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una de las sinagogas un día de reposo,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había allí una mujer que durante dieciocho años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había tenido una enfermedad causada por un espíritu; estaba encorvada, y de ninguna manera se podía enderezar.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Jesús la vio, la llamó y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Mujer, has quedado libre de tu enfermedad.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V.13.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60" y="-1"/>
            <a:ext cx="4114239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</TotalTime>
  <Words>2629</Words>
  <Application>Microsoft Office PowerPoint</Application>
  <PresentationFormat>Presentación en pantalla (4:3)</PresentationFormat>
  <Paragraphs>203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3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Maiandra GD</vt:lpstr>
      <vt:lpstr>Tema de Office</vt:lpstr>
      <vt:lpstr>¿CUAL ES TU EXCUSA PARA NO ADORAR A DIOS?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CONCLUSIÓN: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39</cp:revision>
  <dcterms:created xsi:type="dcterms:W3CDTF">2019-05-13T16:03:36Z</dcterms:created>
  <dcterms:modified xsi:type="dcterms:W3CDTF">2025-05-01T02:20:19Z</dcterms:modified>
</cp:coreProperties>
</file>