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7" r:id="rId57"/>
    <p:sldId id="316" r:id="rId58"/>
    <p:sldId id="315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CC00FF"/>
    <a:srgbClr val="00FF00"/>
    <a:srgbClr val="FF3399"/>
    <a:srgbClr val="66FF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8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F188-E27E-4277-B45F-5FA85AF8218B}" type="datetimeFigureOut">
              <a:rPr lang="es-NI" smtClean="0"/>
              <a:t>29/4/2024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DA5C-CB05-4309-83C5-AD51A16A180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1204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F188-E27E-4277-B45F-5FA85AF8218B}" type="datetimeFigureOut">
              <a:rPr lang="es-NI" smtClean="0"/>
              <a:t>29/4/2024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DA5C-CB05-4309-83C5-AD51A16A180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7454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F188-E27E-4277-B45F-5FA85AF8218B}" type="datetimeFigureOut">
              <a:rPr lang="es-NI" smtClean="0"/>
              <a:t>29/4/2024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DA5C-CB05-4309-83C5-AD51A16A180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8708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F188-E27E-4277-B45F-5FA85AF8218B}" type="datetimeFigureOut">
              <a:rPr lang="es-NI" smtClean="0"/>
              <a:t>29/4/2024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DA5C-CB05-4309-83C5-AD51A16A180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0314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F188-E27E-4277-B45F-5FA85AF8218B}" type="datetimeFigureOut">
              <a:rPr lang="es-NI" smtClean="0"/>
              <a:t>29/4/2024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DA5C-CB05-4309-83C5-AD51A16A180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281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F188-E27E-4277-B45F-5FA85AF8218B}" type="datetimeFigureOut">
              <a:rPr lang="es-NI" smtClean="0"/>
              <a:t>29/4/2024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DA5C-CB05-4309-83C5-AD51A16A180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5857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F188-E27E-4277-B45F-5FA85AF8218B}" type="datetimeFigureOut">
              <a:rPr lang="es-NI" smtClean="0"/>
              <a:t>29/4/2024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DA5C-CB05-4309-83C5-AD51A16A180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5209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F188-E27E-4277-B45F-5FA85AF8218B}" type="datetimeFigureOut">
              <a:rPr lang="es-NI" smtClean="0"/>
              <a:t>29/4/2024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DA5C-CB05-4309-83C5-AD51A16A180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0903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F188-E27E-4277-B45F-5FA85AF8218B}" type="datetimeFigureOut">
              <a:rPr lang="es-NI" smtClean="0"/>
              <a:t>29/4/2024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DA5C-CB05-4309-83C5-AD51A16A180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0435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F188-E27E-4277-B45F-5FA85AF8218B}" type="datetimeFigureOut">
              <a:rPr lang="es-NI" smtClean="0"/>
              <a:t>29/4/2024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DA5C-CB05-4309-83C5-AD51A16A180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624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F188-E27E-4277-B45F-5FA85AF8218B}" type="datetimeFigureOut">
              <a:rPr lang="es-NI" smtClean="0"/>
              <a:t>29/4/2024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DA5C-CB05-4309-83C5-AD51A16A180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1638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9F188-E27E-4277-B45F-5FA85AF8218B}" type="datetimeFigureOut">
              <a:rPr lang="es-NI" smtClean="0"/>
              <a:t>29/4/2024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EDA5C-CB05-4309-83C5-AD51A16A180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7680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Pues nadie puede poner otro fundamento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que el que ya está puesto, el cual es Jesucristo.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V.12.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Ahora bien, si sobre este fundamento alguien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edifica con oro, plata, piedras preciosas, madera, heno, paja,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Apóstol Pablo ya hizo la afirmación clara y contundente sobre el fundamento.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9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Bien sea uno sencillo de una sola planta o un rascacielos de cuarenta plantas, y puesto el fundamento, si no se levanta ninguna estructura encima del fundamento.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utilidad o valor práctico tendría el proyecto?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 mismo es aplicable al “edificio de Dios” en la tierra.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Puesto el “fundamento”, es preciso edificar encima de él, siguiendo cuidadosamente las indicaciones del diseño celestial.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3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la plena realización del “Templo santo en el Señor”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 esto se debe que Él apóstol Pablo trajera el tema de edificar encima del fundamento, con la grave advertencia: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“Cada uno mire cómo sobreedifica”.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otro edifica, Pablo edifico sobre Jesucristo, empezó la obra en Corintios.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I Corintios.3:10.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5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Conforme a la gracia de Dios que me fue dada, yo, como sabio arquitecto, puse el fundamento, y otro edifica sobre él.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Pero cada uno tenga cuidado cómo edifica encima.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Otro edifica.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I Corintios.3:12.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Ahora bien, si sobre este fundamento alguien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edifica con oro, plata, piedras preciosas, madera, heno, paja,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5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Contextualmente, aquel “otro” que edificaba sobre el fundamento de la iglesia en Corinto sería Apolos.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I Corintios.3:6.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Yo planté, Apolos regó,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pero Dios ha dado el crecimiento.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Apolo debería seguir edificando siempre sobre este fundamento Jesucristo.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Ahora cada uno debe saber cómo edificar.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6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I Corintios.3:12.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Ahora bien, si sobre este fundamento alguien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edifica con oro, plata, piedras preciosas, madera, heno, paja,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Tenemos aquí varios elementos que se usan a la hora de construir.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seis materiales- “Oro, plata, piedras preciosas, madera, heno, hojarasca”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el lenguaje retórico de Pablo son sinónimos de “la obra” mentada tres veces en el pasaje que estamos estudiando.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“La obra de cada uno”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I Corintios.3:13.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obra de cada uno se hará evidente; porque el día la dará a conocer, pues con fuego será revelada.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El fuego mismo probará la calidad de la obra de cada uno.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“La obra de alguno”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I Corintios.3:14-15.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permanece la obra de alguien que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ha edificado sobre el fundamento,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recibirá recompensa.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9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V.15.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33"/>
                </a:highlight>
                <a:latin typeface="Maiandra GD" panose="020E0502030308020204" pitchFamily="34" charset="0"/>
              </a:rPr>
              <a:t>Si la obra de alguien es consumida por el fuego,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sufrirá pérdida; sin embargo, él será salvo, aunque así como a través del fuego.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“La obra de cada uno… de alguno…”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¿Cuál obra?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obra que es de oro, plata, piedras preciosas, madera, heno u hojarasca.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Nuestra fe es probada.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I Pedro.4:12.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Amados, no se sorprendan del fuego de prueba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en medio de ustedes ha venido para probarlos, como si alguna cosa extraña les estuviera aconteciendo.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I Pedro.1:6-7.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lo cual ustedes se regocijan grandemente, aunque ahora, por un poco de tiempo si es necesario,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sean afligidos con diversas pruebas,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V.7.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66"/>
              </a:highlight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5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para que la prueba de la fe de ustedes, más preciosa que el oro que perece, aunque probado por fuego,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sea hallada que resulta en alabanza, gloria y honor en la revelación de Jesucristo;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que, para ser “salvo”, es preciso soportar el “fuego de prueba”.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necesario ser afligido “en diversas pruebas”, y estas pruebas son para la fe lo que es el fuego para el oro, a saber, agentes de purificación.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6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cosa edificaban tanto Pablo como Apolos sobre el fundamento?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Almas- Seres humanos convertidos a Cristo.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¿De qué material eran estos?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¿De oro, plata, piedras preciosas, madera, heno u hojarasca?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“fuego” de las pruebas lo revelaría, tal cual escribe Pablo.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I Corintios.3:13.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60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575D7D0-B897-B501-5395-38807DC0B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428" y="-35073"/>
            <a:ext cx="9218428" cy="689307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BC6E293-0BFB-6775-EBDB-8B3596291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28" y="-51594"/>
            <a:ext cx="9218428" cy="14122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8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s-NI" sz="8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79" cy="5493082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todos debemos estar edificando sobre el fundamento que ya está puesto el cual es Jesucristo.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nadie de nosotros tiene que estar tratando de poner otro fundamento que no sea Jesucristo.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nosotros llegamos a la iglesia, lo que se nos predica en un principio y lo que siempre se nos está predicando es que el fundamento de nuestra vida tiene que ser Jesucristo, no hay otro fundamento.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4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obra de cada uno se hará evidente;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porque el día la dará a conocer, pues con fuego será revelada.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El fuego mismo probará la calidad de la obra de cada uno.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Él apóstol Pablo lo dice.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II Timoteo.2:20-21.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Ahora bien, en una casa grande no solamente hay vasos de oro y de plata,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sino también de madera y de barro, y unos para honra y otros para deshonra.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V.21.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tanto, si alguien se limpia de estas cosas,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será un vaso para honra, santificado, útil para el Señor,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preparado para toda buena obra.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“casa grande” es la iglesia; los “utensilios” son los miembros de la iglesia.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Oro, plata, madera y barro definen, retóricamente, la calidad y utilidad de cada miembro.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6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Igualmente también lo dice Él Apóstol Pedro.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I Pedro.2:5.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también ustedes, como piedras vivas, sean edificados como casa espiritual para un sacerdocio santo,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ofrecer sacrificios espirituales aceptables a Dios por medio de Jesucristo.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los sobrepasa por muchísimo, tanto que no hay comparación.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0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¡Edifica su “casa espiritual” con “piedras vivas”!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Estas son los miembros de su iglesia, la fiel, la pura, la que Él diseñó y su Hijo edificó.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sus escritos Él apóstol Pablo da muchos que lucen como oro, plata o piedras preciosas, entre ellas: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Timoteo, Tito, Epafrodito, Aquila, Priscila y muchos más la lista es larga.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0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Estimado hermano.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¿Conoce Usted hoy día cristianos de tanta calidad y valor?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¿A cristianos de oro, plata o piedras preciosas?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Las maderas, particularmente, las maderas duras como el cedro, el ciprés y el olivo, también son bellas, valiosas y resistentes.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no tanto como el oro, la plata y las piedras preciosas. 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Simbolizarían a convertidos de menos talentos.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8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menos resistencia al ser probados en fuego, pero que, sin embargo, podrían permanecer y ser útiles hasta el fin al tomar las medidas necesarias para su preservación espiritual.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 todo, el fuego voraz que no se apaga pronto ni fácil, consume hasta las maderas duras y gruesas.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este es el mismo fin trágico de algunos que son como “madera” edificada sobre el fundamento de la iglesia.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7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Resisten mucho, sostienen bastante, pero a la larga ceden y se consumen en medio del fuego de pruebas que no logran soportar.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Quizás Demas fuera de madera.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II Timoteo.4:10.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pues Demas me ha abandonado, habiendo amado este mundo presente,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se ha ido a Tesalónica. Crescente se fue a Galacia y Tito a Dalmacia.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8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Trabajó con Él Pablo, pero luego, no resistiendo la atracción del mundo, abandonó a tan útil y valioso instrumento de oro como lo era aquel apóstol.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“Madera” era Demas, consumida en las llamas del amor por lo del mundo.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De la misma manera aquellos se apartaron por la exhortación de Jesús.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Juan.6:60, 66.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9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muchos de Sus discípulos, cuando oyeron esto, dijeron: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«Dura es esta declaración; ¿quién puede escucharla?».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V.66.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resultado de esto muchos de Sus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discípulos se apartaron y ya no andaban con Él.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resistieron a la exhortación así muchos son como madera, heno, pajas se les exhorta y no resisten y se van.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0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la misma manera muchos cristianos están dejan su amor por Cristo por las dificultades.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Romanos.8:35.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¿Quién nos separará del amor de Cristo?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¿Tribulación, o angustia, o persecución, o hambre, o desnudez, o peligro, o espada?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Demostrando de esta manera que son como madera, heno, paja, no soportan las tribulaciones que vienen por ser cristianos.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5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575D7D0-B897-B501-5395-38807DC0B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428" y="-35073"/>
            <a:ext cx="9218428" cy="689307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BC6E293-0BFB-6775-EBDB-8B3596291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28" y="-51594"/>
            <a:ext cx="9218428" cy="14122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8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s-NI" sz="8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79" cy="5493082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Dice Él apóstol Pablo que nadie puede poner otro fundamento, el que ponga otro fundamento diferente a Jesús aquí, ese está equivocado.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Efesios.2:20.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Están edificados sobre el fundamento de los apóstoles y profetas,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siendo Cristo Jesús mismo la piedra angular,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la edificación del carácter tenemos que edificar sobre el fundamento de los Apóstoles y profetas.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34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Judas.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Mateo.27:3-5.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Entonces Judas, el que lo había entregado,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viendo que Jesús había sido condenado, sintió remordimiento y devolvió las treinta monedas de plata (30 siclos: 432 gramos de plata) a los principales sacerdotes y a los ancianos,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«He pecado entregando sangre inocente»,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dijo Judas. «A nosotros, ¿qué? ¡Allá tú!», dijeron ellos.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8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V.5.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arrojando las monedas de plata en el santuario,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Judas se marchó; y fue y se ahorcó.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Judas demostró ser de manera, heno, paja, no soporto la tentación del dinero y se quemó como estos materiales.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Muchos cristianos están retrocediendo.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Demostrando así que son madera, heno, paja.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5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Hebreos.10:38-39.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MAS MI JUSTO VIVIRÁ POR LA FE;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Y SI RETROCEDE, MI ALMA NO SE COMPLACERÁ EN ÉL.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V.39.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Pero nosotros no somos de los que retroceden para perdición,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sino de los que tienen fe para la preservación del alma.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que retrocede está demostrando que clase de material es, madera, heno, paja.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1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seamos de ningún de estos materiales, que fácilmente se derriten y sucumben ante el fuego de prueba que viene.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no resisten la presión del fuego que viene al cristiano.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Seamos de estos materiales que no sucumben ante la prueba del fuego.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son: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oro.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plata.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2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Las piedras preciosas.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ser como estos materiales que resisten las pruebas del fuego.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I Corintios.3:12.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Ahora bien, si sobre este fundamento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alguien edifica con oro, plata, piedras preciosas,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madera, heno, paja,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¿Cómo podemos serlo?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Siendo vasos de honra.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II Timoteo.2:20.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66"/>
              </a:highlight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5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33"/>
                </a:highlight>
                <a:latin typeface="Maiandra GD" panose="020E0502030308020204" pitchFamily="34" charset="0"/>
              </a:rPr>
              <a:t>Ahora bien, en una casa grande no solamente hay vasos de oro y de plata,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sino también de madera y de barro, y unos para honra y otros para deshonra.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Siendo piedras vivas.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I Pedro.2:5.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también ustedes, como piedras vivas, sean edificados como casa espiritual para un sacerdocio santo,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ofrecer sacrificios espirituales aceptables a Dios por medio de Jesucristo.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8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Job que sería probado y saldría como oro.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Job.23:10.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Él sabe el camino que tomo; Cuando me haya probado,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saldré como el oro.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Resistió ante el fuego de prueba que vino sobre Él.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Como los jóvenes Sadrac, Mesac, Abed Nego.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Daniel.3:12-14.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7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»Pero hay algunos judíos a quienes usted ha puesto sobre la administración de la provincia de Babilonia,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es decir, Sadrac, Mesac y Abed Nego,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estos hombres, oh rey, no le hacen caso. No sirven a sus dioses ni adoran la estatua de oro que ha levantado».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V.13.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Nabucodonosor, enojado y furioso, dio orden de traer a Sadrac, Mesac y Abed Nego.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Estos hombres, pues, fueron conducidos ante el rey.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3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V.14.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Habló Nabucodonosor y les dijo: «¿Es verdad Sadrac, Mesac y Abed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Nego que no sirven a mis dioses ni adoran la estatua de oro que he levantado?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Ellos se enfrentaron a Nabucodonosor y no se derritieron ante Él.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Ni ante el fuego donde iban a ser echado.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Daniel.3:21-23.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66"/>
              </a:highlight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4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estos hombres fueron atados y arrojados con sus mantos, sus túnicas,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sus gorros y sus otras ropas en el horno de fuego ardiente.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V.22.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la orden del rey era apremiante y el horno había sido calentado excesivamente,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la llama del fuego mató a los que habían alzado a Sadrac, Mesac y Abed Nego.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V.23.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66"/>
              </a:highlight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5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575D7D0-B897-B501-5395-38807DC0B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428" y="-35073"/>
            <a:ext cx="9218428" cy="689307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BC6E293-0BFB-6775-EBDB-8B3596291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28" y="-51594"/>
            <a:ext cx="9218428" cy="14122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8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s-NI" sz="8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79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decir no podemos poner nada como fundamento que no esté avalado por los escritos de los Apóstoles y profetas siendo la principal piedra del ángulo Jesucristo mismo.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Piedra angular es la Piedra que da las medidas del material que se ha de colocar sobre el fundamento, es la piedra que da; «la anchura y la largura y la profundidad y la altura,» es decir; es el modelo a copiar.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estos tres hombres, Sadrac, Mesac y Abed Nego cayeron, atados,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en medio del horno de fuego ardiente.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Ellos resistieron como el oro, la plata, piedra preciosa.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por eso no fueron consumidos por ese fuego de prueba que sufrieron, porque fueron valiente confiaron en Dios en siempre y Dios los rescato.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V.26.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7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Nabucodonosor se acercó a la puerta del horno de fuego ardiente y dijo: «Sadrac, Mesac y Abed Nego, siervos del Dios Altísimo, salgan y vengan acá».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Entonces Sadrac, Mesac y Abed Nego salieron de en medio del fuego.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nosotros también resistir ante la tentación, la prueba y Dios proveerá la vía de escape siempre.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I Corintios.10:13.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les ha sobrevenido ninguna tentación que no sea común a los hombres. Fiel es Dios, que no permitirá que ustedes sean tentados más allá de lo que pueden soportar,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sino que con la tentación proveerá también la vía de escape, a fin de que puedan resistirla.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la misma manera que Lot, soporto la prueba de fuego ante la conducta mala de los hombres de Sodoma y Gomorra.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7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II Pedro.2:7-9.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Además rescató al justo Lot,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abrumado por la conducta sensual de hombres libertinos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V.8.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(porque ese justo, por lo que veía y oía mientras vivía entre ellos,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diariamente sentía su alma justa atormentada por las iniquidades de ellos).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sucumbió ante el pecado de estos hombres y por eso Dios lo rescato.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6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V.9.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El Señor, pues, sabe rescatar de tentación a los piadosos,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reservar a los injustos bajo castigo para el día del juicio,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la misma manera que Estaban tampoco sucumbió ante la muerte.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Hechos.7:58-60.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Echándolo fuera de la ciudad, comenzaron a apedrearlo;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los testigos pusieron sus mantos a los pies de un joven llamado Saulo.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V.59.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66"/>
              </a:highlight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0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mientras lo apedreaban,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Esteban invocaba al Señor y decía: «Señor Jesús, recibe mi espíritu».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V.60.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Cayendo de rodillas, clamó en alta voz: «Señor,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les tomes en cuenta este pecado». Habiendo dicho esto, durmió.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Fue como ese material de oro, plata, piedra preciosa que se mantuvo firme ante la prueba de fuego.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Como Él Apóstol Jacobo.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8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Hechos.12:2.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33"/>
                </a:highlight>
                <a:latin typeface="Maiandra GD" panose="020E0502030308020204" pitchFamily="34" charset="0"/>
              </a:rPr>
              <a:t>Hizo matar a espada a Jacobo,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el hermano de Juan.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Perdió su vida, pero no sucumbió ante la prueba de fuego.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la misma manera Él hermano Antipas.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Apocalipsis.2:13.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‘Yo sé dónde moras: donde está el trono de Satanás. Guardas fielmente Mi nombre y no has negado Mi fe, aun en los días de Antipas, Mi testigo,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Mi siervo fiel, que fue muerto entre ustedes, donde mora Satanás.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2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Todos ellos se mantuvieron firmes sin retroceder ni acobardarse ante la prueba de fuego que sufrieron.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Hebreos.11:35-37.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Las mujeres recibieron a sus muertos mediante la resurrección.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Otros fueron torturados,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aceptando su liberación a fin de obtener una mejor resurrección.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V.36.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Otros experimentaron insultos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azotes, y hasta cadenas y prisiones.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2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V.37.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Fueron apedreados, aserrados,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tentados, muertos a espada. Anduvieron de aquí para allá cubiertos con pieles de ovejas y de cabras; destituidos, afligidos, maltratados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Todos ellos pasaron por diferentes pruebas de fuego, pero no retrocedieron por nada.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Fueron de la clase de material que resiste esta prueba de fuego.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6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nada nos debe separar del amor de Cristo.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Romanos.8:37-39.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Pero en todas estas cosas somos más que vencedores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 medio de Aquel que nos amó.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V.38.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Porque estoy convencido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 que ni la muerte, ni la vida, ni ángeles, ni principados, ni lo presente, ni lo por venir, ni los poderes,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V.39.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66"/>
              </a:highlight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7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575D7D0-B897-B501-5395-38807DC0B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428" y="-35073"/>
            <a:ext cx="9218428" cy="689307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BC6E293-0BFB-6775-EBDB-8B3596291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28" y="-51594"/>
            <a:ext cx="9218428" cy="14122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8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s-NI" sz="8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79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Cristo es la anchura.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Efesios.3:18.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ustedes sean capaces de comprender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con todos los santos cuál es la anchura, la longitud, la altura y la profundidad,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edificadores del carácter existe la tendencia a tomar las medidas ajenas, a imitar la anchura, la profundidad, y la altura de otros, y tal proceder no es aceptado por Él Constructor Arquitecto.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1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ni lo alto, ni lo profundo,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ni ninguna otra cosa creada nos podrá separar del amor de Dios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es en Cristo Jesús Señor nuestro.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lograr esto debemos estar bien cimentados y arraigados en amor.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Efesios.3:17.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de manera que Cristo habite por la fe en sus corazones.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También ruego que arraigados y cimentados en amor,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3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Conectados a la cabeza que es Cristo.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Colosenses.2:19.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no asiéndose a la Cabeza, de la cual todo el cuerpo,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nutrido y unido por las coyunturas y ligamentos,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crece con un crecimiento que es de Dios.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Ya que con Él todo lo podemos.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Filipenses.4:13.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Todo lo puedo en Cristo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me fortalece.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3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Arraigándonos en Cristo.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Colosenses.2:7: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firmemente arraigados y edificados en Él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confirmados en su fe, tal como fueron instruidos, rebosando de gratitud.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Fortaleciéndonos en ese poder.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Colosenses.1:11.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Rogamos que ustedes sean fortalecidos con todo poder según la potencia de Su gloria,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obtener toda perseverancia y paciencia, con gozo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2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 movernos nunca.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Colosenses.1:23.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Esto Él hará si en verdad permanecen en la fe bien cimentados y constantes,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 moverse de la esperanza del evangelio que han oído, que fue proclamado a toda la creación debajo del cielo, y del cual yo, Pablo, fui hecho ministro.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Solo estando bien cimentado y arraigados en Cristo podremos ser: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7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Oro.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Plata.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Piedras preciosas.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Materiales que resisten siempre las pruebas de fuego que vengan, no se derriten como la madera, el heno, la paja.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tipo de material es Usted mi hermano?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Fortalézcase en Cristo para que sea un material resistente ante las pruebas.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8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endParaRPr lang="es-NI" sz="8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Hermanos el fundamento esta puesto y es Cristo.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edificar sobre este fundamento sólido y firme que nunca será destruido que es Cristo.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sobre este fundamento podemos edificar, construir con: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Madera que el fuego lo consume rápidamente.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Heno que también el fuego lo consume rápidamente.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8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8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endParaRPr lang="es-NI" sz="8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paja que rápidamente el fuego lo consume sin dejar nada de ello.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Estos materiales no son resistentes ante del fuego.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la misma manera si nosotros somos de ese tipo de material seremos consumidos fácilmente ante la prueba de fuego.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también sobre este fundamento que es Cristo podemos edificar con estos materiales que resisten en el fuego.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8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endParaRPr lang="es-NI" sz="8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oro no es un material que el fuego lo consumirá, resistirá ante la prueba de fuego.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plata también material que resiste la prueba de fuego.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Las piedras preciosas resistirán las pruebas de fuego.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¿De qué tipo de material es Usted mi hermano?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Solo ligado a la cabeza que es Cristo Usted podrá ser como el oro, la plata, las piedras preciosas.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5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EDDE8E2-D665-995E-D599-B5A3A1C8F51A}"/>
              </a:ext>
            </a:extLst>
          </p:cNvPr>
          <p:cNvSpPr/>
          <p:nvPr/>
        </p:nvSpPr>
        <p:spPr>
          <a:xfrm>
            <a:off x="0" y="5677786"/>
            <a:ext cx="9144000" cy="11802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660FAD6-A667-75D4-8DE5-E6526B6E0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575D7D0-B897-B501-5395-38807DC0B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428" y="-35073"/>
            <a:ext cx="9218428" cy="689307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BC6E293-0BFB-6775-EBDB-8B3596291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28" y="-51594"/>
            <a:ext cx="9218428" cy="14122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8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s-NI" sz="8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79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Él puso la Piedra angular para el fundamento para que de ella tomemos la altura, la profundidad, y la anchura que debemos alcanzar para poder ocupar un lugar en el gran templo espiritual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“Edifiquemos sobre el fundamento con oro, plata y piedras preciosas, que serán valiosas a través de las edades y perdurarán atraves de las pruebas sin sufrir daños.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Pues nadie puede poner otro fundamento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que el que ya está puesto, el cual es Jesucristo.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V.12.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Ahora bien, si sobre este fundamento alguien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edifica con oro, plata, piedras preciosas, madera, heno, paja,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apóstol Pablo, trabajando como “perito arquitecto”, puso el fundamento de la iglesia en la gran ciudad de Corinto.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7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palabra perito- Significa alguien entendido, experimentado, hábil, práctico.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¿Cuál “fundamento”?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que es “Jesucristo”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I Corintios.3:11.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Pues nadie puede poner otro fundamento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el que ya está puesto, el cual es Jesucristo.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¿Cuál, pues, es el “fundamento” del “edificio de Dios”, o sea, la iglesia?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3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97E9C56-E360-3373-6C28-53B94806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A37E8B-7F40-AFB7-93D2-67C78FD2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EB80B7-5453-44E2-FAE5-7588099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CLASE DE MATERIAL SOMOS?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CORINTIOS.3:11-12.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99C3D4-B4DC-98E3-8873-A9DAEFF6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520" y="1364918"/>
            <a:ext cx="5773480" cy="549308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Recalcamos: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“Jesucristo”, como “la principal piedra del ángulo”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además, los apóstoles y profetas  escogidos por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Efesios.2:20.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Están edificados sobre el fundamento de los apóstoles y profetas,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siendo Cristo Jesús mismo la piedra angular,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Ahora bien, una vez proyectado un edificio.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61D9A-93D9-1098-9946-0B449569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77"/>
            <a:ext cx="3370520" cy="54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7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282</TotalTime>
  <Words>4563</Words>
  <Application>Microsoft Office PowerPoint</Application>
  <PresentationFormat>Presentación en pantalla (4:3)</PresentationFormat>
  <Paragraphs>320</Paragraphs>
  <Slides>58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Maiandra GD</vt:lpstr>
      <vt:lpstr>Tema de Office</vt:lpstr>
      <vt:lpstr>¿QUE CLASE DE MATERIAL SOMOS? I CORINTIOS.3:11-12.</vt:lpstr>
      <vt:lpstr>INTRODUCCIÓN:</vt:lpstr>
      <vt:lpstr>INTRODUCCIÓN:</vt:lpstr>
      <vt:lpstr>INTRODUCCIÓN:</vt:lpstr>
      <vt:lpstr>INTRODUCCIÓN:</vt:lpstr>
      <vt:lpstr>INTRODUCCIÓN: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¿QUE CLASE DE MATERIAL SOMOS? I CORINTIOS.3:11-12.</vt:lpstr>
      <vt:lpstr>CONCLUSIÓN:</vt:lpstr>
      <vt:lpstr>CONCLUSIÓN: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PROBANDO TU PROPIA OBRA. I CORINTIOS.3:11-12.</dc:title>
  <dc:creator>MARIO MORENO</dc:creator>
  <cp:lastModifiedBy>MARIO MORENO</cp:lastModifiedBy>
  <cp:revision>12</cp:revision>
  <dcterms:created xsi:type="dcterms:W3CDTF">2024-04-24T19:13:47Z</dcterms:created>
  <dcterms:modified xsi:type="dcterms:W3CDTF">2024-04-30T00:52:22Z</dcterms:modified>
</cp:coreProperties>
</file>