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4" r:id="rId18"/>
    <p:sldId id="319" r:id="rId19"/>
    <p:sldId id="273"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4" d="100"/>
          <a:sy n="64" d="100"/>
        </p:scale>
        <p:origin x="1324" y="64"/>
      </p:cViewPr>
      <p:guideLst/>
    </p:cSldViewPr>
  </p:slideViewPr>
  <p:notesTextViewPr>
    <p:cViewPr>
      <p:scale>
        <a:sx n="1" d="1"/>
        <a:sy n="1" d="1"/>
      </p:scale>
      <p:origin x="0" y="0"/>
    </p:cViewPr>
  </p:notesTextViewPr>
  <p:notesViewPr>
    <p:cSldViewPr snapToGrid="0">
      <p:cViewPr varScale="1">
        <p:scale>
          <a:sx n="54" d="100"/>
          <a:sy n="54" d="100"/>
        </p:scale>
        <p:origin x="226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396D8F0-5C9D-428F-9F57-94D29B348843}" type="datetimeFigureOut">
              <a:rPr lang="es-ES" smtClean="0"/>
              <a:t>24/10/2023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22055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96D8F0-5C9D-428F-9F57-94D29B348843}" type="datetimeFigureOut">
              <a:rPr lang="es-ES" smtClean="0"/>
              <a:t>24/10/2023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419190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96D8F0-5C9D-428F-9F57-94D29B348843}" type="datetimeFigureOut">
              <a:rPr lang="es-ES" smtClean="0"/>
              <a:t>24/10/2023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365633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úmero de diapositiva">
            <a:extLst>
              <a:ext uri="{FF2B5EF4-FFF2-40B4-BE49-F238E27FC236}">
                <a16:creationId xmlns:a16="http://schemas.microsoft.com/office/drawing/2014/main" id="{9509371E-2EA5-697C-664D-1AC1B9C6D04A}"/>
              </a:ext>
            </a:extLst>
          </p:cNvPr>
          <p:cNvSpPr txBox="1">
            <a:spLocks noGrp="1"/>
          </p:cNvSpPr>
          <p:nvPr>
            <p:ph type="sldNum" sz="quarter" idx="10"/>
          </p:nvPr>
        </p:nvSpPr>
        <p:spPr>
          <a:xfrm>
            <a:off x="4446588" y="6330952"/>
            <a:ext cx="241300" cy="258763"/>
          </a:xfrm>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a:lstStyle>
            <a:lvl1pPr>
              <a:defRPr>
                <a:solidFill>
                  <a:srgbClr val="6F6A5A"/>
                </a:solidFill>
                <a:latin typeface="Cochin"/>
                <a:ea typeface="Cochin"/>
                <a:cs typeface="Cochin"/>
                <a:sym typeface="Cochin"/>
              </a:defRPr>
            </a:lvl1pPr>
          </a:lstStyle>
          <a:p>
            <a:fld id="{252D97F6-1B40-4E0E-916B-E7E84456EDA4}" type="slidenum">
              <a:rPr lang="es-NI" altLang="es-NI"/>
              <a:pPr/>
              <a:t>‹Nº›</a:t>
            </a:fld>
            <a:endParaRPr lang="es-NI" altLang="es-NI"/>
          </a:p>
        </p:txBody>
      </p:sp>
    </p:spTree>
    <p:extLst>
      <p:ext uri="{BB962C8B-B14F-4D97-AF65-F5344CB8AC3E}">
        <p14:creationId xmlns:p14="http://schemas.microsoft.com/office/powerpoint/2010/main" val="22146037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96D8F0-5C9D-428F-9F57-94D29B348843}" type="datetimeFigureOut">
              <a:rPr lang="es-ES" smtClean="0"/>
              <a:t>24/10/2023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36819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396D8F0-5C9D-428F-9F57-94D29B348843}" type="datetimeFigureOut">
              <a:rPr lang="es-ES" smtClean="0"/>
              <a:t>24/10/2023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324033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396D8F0-5C9D-428F-9F57-94D29B348843}" type="datetimeFigureOut">
              <a:rPr lang="es-ES" smtClean="0"/>
              <a:t>24/10/2023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167240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396D8F0-5C9D-428F-9F57-94D29B348843}" type="datetimeFigureOut">
              <a:rPr lang="es-ES" smtClean="0"/>
              <a:t>24/10/2023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263337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396D8F0-5C9D-428F-9F57-94D29B348843}" type="datetimeFigureOut">
              <a:rPr lang="es-ES" smtClean="0"/>
              <a:t>24/10/2023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131897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6D8F0-5C9D-428F-9F57-94D29B348843}" type="datetimeFigureOut">
              <a:rPr lang="es-ES" smtClean="0"/>
              <a:t>24/10/2023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216737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96D8F0-5C9D-428F-9F57-94D29B348843}" type="datetimeFigureOut">
              <a:rPr lang="es-ES" smtClean="0"/>
              <a:t>24/10/2023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14395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96D8F0-5C9D-428F-9F57-94D29B348843}" type="datetimeFigureOut">
              <a:rPr lang="es-ES" smtClean="0"/>
              <a:t>24/10/2023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965ACBA-6A5F-444B-A84F-30B7CBC79493}" type="slidenum">
              <a:rPr lang="es-ES" smtClean="0"/>
              <a:t>‹Nº›</a:t>
            </a:fld>
            <a:endParaRPr lang="es-ES"/>
          </a:p>
        </p:txBody>
      </p:sp>
    </p:spTree>
    <p:extLst>
      <p:ext uri="{BB962C8B-B14F-4D97-AF65-F5344CB8AC3E}">
        <p14:creationId xmlns:p14="http://schemas.microsoft.com/office/powerpoint/2010/main" val="291271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6D8F0-5C9D-428F-9F57-94D29B348843}" type="datetimeFigureOut">
              <a:rPr lang="es-ES" smtClean="0"/>
              <a:t>24/10/2023</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5ACBA-6A5F-444B-A84F-30B7CBC79493}" type="slidenum">
              <a:rPr lang="es-ES" smtClean="0"/>
              <a:t>‹Nº›</a:t>
            </a:fld>
            <a:endParaRPr lang="es-ES"/>
          </a:p>
        </p:txBody>
      </p:sp>
    </p:spTree>
    <p:extLst>
      <p:ext uri="{BB962C8B-B14F-4D97-AF65-F5344CB8AC3E}">
        <p14:creationId xmlns:p14="http://schemas.microsoft.com/office/powerpoint/2010/main" val="4765671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jpg"/><Relationship Id="rId7" Type="http://schemas.openxmlformats.org/officeDocument/2006/relationships/image" Target="../media/image24.gi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8.gif"/><Relationship Id="rId5" Type="http://schemas.openxmlformats.org/officeDocument/2006/relationships/image" Target="../media/image22.gif"/><Relationship Id="rId10" Type="http://schemas.openxmlformats.org/officeDocument/2006/relationships/image" Target="../media/image27.gif"/><Relationship Id="rId4" Type="http://schemas.openxmlformats.org/officeDocument/2006/relationships/image" Target="../media/image21.gif"/><Relationship Id="rId9" Type="http://schemas.openxmlformats.org/officeDocument/2006/relationships/image" Target="../media/image26.gi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78EFDAB-B61E-4CCE-A5B8-3AD4A372FE47}"/>
              </a:ext>
            </a:extLst>
          </p:cNvPr>
          <p:cNvSpPr/>
          <p:nvPr/>
        </p:nvSpPr>
        <p:spPr>
          <a:xfrm>
            <a:off x="0" y="-17462"/>
            <a:ext cx="9144000" cy="687546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NI"/>
          </a:p>
        </p:txBody>
      </p:sp>
      <p:sp>
        <p:nvSpPr>
          <p:cNvPr id="4" name="Título 3"/>
          <p:cNvSpPr>
            <a:spLocks noGrp="1"/>
          </p:cNvSpPr>
          <p:nvPr>
            <p:ph type="title"/>
          </p:nvPr>
        </p:nvSpPr>
        <p:spPr>
          <a:xfrm>
            <a:off x="0" y="0"/>
            <a:ext cx="9143999" cy="1449389"/>
          </a:xfrm>
        </p:spPr>
        <p:txBody>
          <a:bodyPr>
            <a:normAutofit/>
          </a:bodyPr>
          <a:lstStyle/>
          <a:p>
            <a:pPr algn="ctr"/>
            <a:r>
              <a:rPr lang="es-NI" altLang="es-ES" b="1" u="sng" dirty="0">
                <a:ln w="6600">
                  <a:solidFill>
                    <a:schemeClr val="accent2"/>
                  </a:solidFill>
                  <a:prstDash val="solid"/>
                </a:ln>
                <a:solidFill>
                  <a:srgbClr val="FFFFFF"/>
                </a:solidFill>
                <a:effectLst>
                  <a:outerShdw dist="38100" dir="2700000" algn="tl" rotWithShape="0">
                    <a:schemeClr val="accent2"/>
                  </a:outerShdw>
                </a:effectLst>
                <a:highlight>
                  <a:srgbClr val="00FFFF"/>
                </a:highlight>
              </a:rPr>
              <a:t>¿QUE HACER CON JESÚS LLAMADO ÉL CRISTO?</a:t>
            </a:r>
          </a:p>
        </p:txBody>
      </p:sp>
      <p:sp>
        <p:nvSpPr>
          <p:cNvPr id="5" name="Marcador de posición de contenido 4"/>
          <p:cNvSpPr>
            <a:spLocks noGrp="1"/>
          </p:cNvSpPr>
          <p:nvPr>
            <p:ph idx="1"/>
          </p:nvPr>
        </p:nvSpPr>
        <p:spPr>
          <a:xfrm>
            <a:off x="1" y="1351722"/>
            <a:ext cx="9143999" cy="5484053"/>
          </a:xfrm>
        </p:spPr>
        <p:txBody>
          <a:bodyPr>
            <a:normAutofit lnSpcReduction="10000"/>
          </a:bodyPr>
          <a:lstStyle/>
          <a:p>
            <a:r>
              <a:rPr lang="es-NI" altLang="es-ES" b="1" u="sng" dirty="0">
                <a:solidFill>
                  <a:schemeClr val="bg1"/>
                </a:solidFill>
                <a:highlight>
                  <a:srgbClr val="0000FF"/>
                </a:highlight>
                <a:latin typeface="Times New Roman" panose="02020603050405020304" charset="0"/>
              </a:rPr>
              <a:t>INTRODUCCION:</a:t>
            </a:r>
          </a:p>
          <a:p>
            <a:r>
              <a:rPr lang="es-NI" altLang="es-ES" b="1" dirty="0">
                <a:solidFill>
                  <a:schemeClr val="bg1"/>
                </a:solidFill>
                <a:latin typeface="Times New Roman" panose="02020603050405020304" charset="0"/>
              </a:rPr>
              <a:t>Esta es una pregunta que Pilato hizo a los Judíos.</a:t>
            </a:r>
          </a:p>
          <a:p>
            <a:r>
              <a:rPr lang="es-NI" altLang="es-ES" b="1" dirty="0">
                <a:solidFill>
                  <a:schemeClr val="bg1"/>
                </a:solidFill>
                <a:latin typeface="Times New Roman" panose="02020603050405020304" charset="0"/>
              </a:rPr>
              <a:t>Pero también es una pregunta que cada uno de nosotros nos deberíamos de hacer.</a:t>
            </a:r>
          </a:p>
          <a:p>
            <a:r>
              <a:rPr lang="es-NI" altLang="es-ES" b="1" dirty="0">
                <a:solidFill>
                  <a:schemeClr val="bg1"/>
                </a:solidFill>
                <a:latin typeface="Times New Roman" panose="02020603050405020304" charset="0"/>
              </a:rPr>
              <a:t>¿Que voy hacer con Jesús llamado El Cristo.</a:t>
            </a:r>
          </a:p>
          <a:p>
            <a:r>
              <a:rPr lang="es-NI" altLang="es-ES" b="1" dirty="0">
                <a:solidFill>
                  <a:schemeClr val="bg1"/>
                </a:solidFill>
                <a:latin typeface="Times New Roman" panose="02020603050405020304" charset="0"/>
              </a:rPr>
              <a:t>Son varias las decisiones que cada uno puede tomar.</a:t>
            </a:r>
          </a:p>
          <a:p>
            <a:r>
              <a:rPr lang="es-NI" altLang="es-ES" b="1" dirty="0">
                <a:solidFill>
                  <a:schemeClr val="bg1"/>
                </a:solidFill>
                <a:latin typeface="Times New Roman" panose="02020603050405020304" charset="0"/>
              </a:rPr>
              <a:t>Pero solo una es la que agrada Dios.</a:t>
            </a:r>
          </a:p>
          <a:p>
            <a:r>
              <a:rPr lang="es-NI" altLang="es-ES" b="1" dirty="0">
                <a:solidFill>
                  <a:schemeClr val="bg1"/>
                </a:solidFill>
                <a:latin typeface="Times New Roman" panose="02020603050405020304" charset="0"/>
              </a:rPr>
              <a:t>Tomemos la mejor decisión que agrada a Dios y no como los otros que tomaron otras decisión con Jesús.</a:t>
            </a:r>
          </a:p>
          <a:p>
            <a:r>
              <a:rPr lang="es-NI" altLang="es-ES" b="1" dirty="0">
                <a:solidFill>
                  <a:schemeClr val="bg1"/>
                </a:solidFill>
                <a:latin typeface="Times New Roman" panose="02020603050405020304" charset="0"/>
              </a:rPr>
              <a:t>Usted es el único que decide que decisión tomar con Jesús, pero sepa que la decisión que Usted tome estará en juego la vida eterna de su alma.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B435701-BA64-4A56-A7EA-4ECACBCA27E7}"/>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1" y="-13970"/>
            <a:ext cx="5136593" cy="6873875"/>
          </a:xfrm>
        </p:spPr>
        <p:txBody>
          <a:bodyPr>
            <a:normAutofit fontScale="92500" lnSpcReduction="20000"/>
          </a:bodyPr>
          <a:lstStyle/>
          <a:p>
            <a:r>
              <a:rPr lang="es-ES" altLang="en-US" b="1" dirty="0">
                <a:solidFill>
                  <a:schemeClr val="bg1"/>
                </a:solidFill>
              </a:rPr>
              <a:t>Muchos creen que dejar de seguirle es la mejor decisión, pero al final va ser la peor decisión de nuestra vidas.</a:t>
            </a:r>
          </a:p>
          <a:p>
            <a:r>
              <a:rPr lang="es-ES" altLang="en-US" b="1" dirty="0">
                <a:solidFill>
                  <a:schemeClr val="bg1"/>
                </a:solidFill>
              </a:rPr>
              <a:t>Muchos dicen mañana.</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Hechos.24:25.</a:t>
            </a:r>
          </a:p>
          <a:p>
            <a:r>
              <a:rPr lang="es-ES" altLang="en-US" b="1" dirty="0">
                <a:solidFill>
                  <a:schemeClr val="bg1"/>
                </a:solidFill>
              </a:rPr>
              <a:t>Y al disertar Pablo sobre la justicia, el dominio propio y el juicio venidero, Félix, atemorizado dijo: Vete por ahora,</a:t>
            </a:r>
            <a:r>
              <a:rPr lang="es-ES" altLang="en-US" b="1" dirty="0"/>
              <a:t> </a:t>
            </a:r>
            <a:r>
              <a:rPr lang="es-ES" altLang="en-US" b="1" u="sng" dirty="0">
                <a:solidFill>
                  <a:schemeClr val="bg1"/>
                </a:solidFill>
                <a:effectLst>
                  <a:outerShdw blurRad="38100" dist="38100" dir="2700000" algn="tl">
                    <a:srgbClr val="000000">
                      <a:alpha val="43137"/>
                    </a:srgbClr>
                  </a:outerShdw>
                </a:effectLst>
                <a:highlight>
                  <a:srgbClr val="008080"/>
                </a:highlight>
              </a:rPr>
              <a:t>pero cuando tenga tiempo te mandaré llamar.</a:t>
            </a:r>
            <a:r>
              <a:rPr lang="es-ES" altLang="en-US" b="1" dirty="0"/>
              <a:t> </a:t>
            </a:r>
          </a:p>
          <a:p>
            <a:r>
              <a:rPr lang="es-ES" altLang="en-US" b="1" dirty="0">
                <a:solidFill>
                  <a:schemeClr val="bg1"/>
                </a:solidFill>
              </a:rPr>
              <a:t>Son muchos los que le dicen a Jesucristo mañana, cuando el mañana no existe.</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II Corintios.6:2.</a:t>
            </a:r>
          </a:p>
          <a:p>
            <a:r>
              <a:rPr lang="es-ES" altLang="en-US" b="1" dirty="0">
                <a:solidFill>
                  <a:schemeClr val="bg1"/>
                </a:solidFill>
              </a:rPr>
              <a:t>pues El dice: EN EL TIEMPO PROPICIO TE ESCUCHE, Y EN EL DIA DE SALVACION TE SOCORRI. </a:t>
            </a:r>
            <a:r>
              <a:rPr lang="es-ES" altLang="en-US" b="1" u="sng" dirty="0">
                <a:solidFill>
                  <a:schemeClr val="bg1"/>
                </a:solidFill>
                <a:effectLst>
                  <a:outerShdw blurRad="38100" dist="38100" dir="2700000" algn="tl">
                    <a:srgbClr val="000000">
                      <a:alpha val="43137"/>
                    </a:srgbClr>
                  </a:outerShdw>
                </a:effectLst>
                <a:highlight>
                  <a:srgbClr val="008000"/>
                </a:highlight>
              </a:rPr>
              <a:t>He aquí, ahora es EL TIEMPO PROPICIO;</a:t>
            </a:r>
            <a:r>
              <a:rPr lang="es-ES" altLang="en-US" b="1" dirty="0"/>
              <a:t> </a:t>
            </a:r>
            <a:r>
              <a:rPr lang="es-ES" altLang="en-US" b="1" dirty="0">
                <a:solidFill>
                  <a:schemeClr val="bg1"/>
                </a:solidFill>
              </a:rPr>
              <a:t>he aquí, ahora es EL DIA DE SALVACION. </a:t>
            </a:r>
          </a:p>
          <a:p>
            <a:endParaRPr lang="es-ES" altLang="en-US" dirty="0"/>
          </a:p>
        </p:txBody>
      </p:sp>
      <p:pic>
        <p:nvPicPr>
          <p:cNvPr id="4" name="Imagen 3">
            <a:extLst>
              <a:ext uri="{FF2B5EF4-FFF2-40B4-BE49-F238E27FC236}">
                <a16:creationId xmlns:a16="http://schemas.microsoft.com/office/drawing/2014/main" id="{B7FDBDA0-92A2-4AE6-A919-F12621271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592" y="13970"/>
            <a:ext cx="400740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80">
                                          <p:stCondLst>
                                            <p:cond delay="0"/>
                                          </p:stCondLst>
                                        </p:cTn>
                                        <p:tgtEl>
                                          <p:spTgt spid="3">
                                            <p:txEl>
                                              <p:pRg st="3" end="3"/>
                                            </p:txEl>
                                          </p:spTgt>
                                        </p:tgtEl>
                                      </p:cBhvr>
                                    </p:animEffect>
                                    <p:anim calcmode="lin" valueType="num">
                                      <p:cBhvr>
                                        <p:cTn id="2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3" end="3"/>
                                            </p:txEl>
                                          </p:spTgt>
                                        </p:tgtEl>
                                      </p:cBhvr>
                                      <p:to x="100000" y="60000"/>
                                    </p:animScale>
                                    <p:animScale>
                                      <p:cBhvr>
                                        <p:cTn id="27" dur="166" decel="50000">
                                          <p:stCondLst>
                                            <p:cond delay="676"/>
                                          </p:stCondLst>
                                        </p:cTn>
                                        <p:tgtEl>
                                          <p:spTgt spid="3">
                                            <p:txEl>
                                              <p:pRg st="3" end="3"/>
                                            </p:txEl>
                                          </p:spTgt>
                                        </p:tgtEl>
                                      </p:cBhvr>
                                      <p:to x="100000" y="100000"/>
                                    </p:animScale>
                                    <p:animScale>
                                      <p:cBhvr>
                                        <p:cTn id="28" dur="26">
                                          <p:stCondLst>
                                            <p:cond delay="1312"/>
                                          </p:stCondLst>
                                        </p:cTn>
                                        <p:tgtEl>
                                          <p:spTgt spid="3">
                                            <p:txEl>
                                              <p:pRg st="3" end="3"/>
                                            </p:txEl>
                                          </p:spTgt>
                                        </p:tgtEl>
                                      </p:cBhvr>
                                      <p:to x="100000" y="80000"/>
                                    </p:animScale>
                                    <p:animScale>
                                      <p:cBhvr>
                                        <p:cTn id="29" dur="166" decel="50000">
                                          <p:stCondLst>
                                            <p:cond delay="1338"/>
                                          </p:stCondLst>
                                        </p:cTn>
                                        <p:tgtEl>
                                          <p:spTgt spid="3">
                                            <p:txEl>
                                              <p:pRg st="3" end="3"/>
                                            </p:txEl>
                                          </p:spTgt>
                                        </p:tgtEl>
                                      </p:cBhvr>
                                      <p:to x="100000" y="100000"/>
                                    </p:animScale>
                                    <p:animScale>
                                      <p:cBhvr>
                                        <p:cTn id="30" dur="26">
                                          <p:stCondLst>
                                            <p:cond delay="1642"/>
                                          </p:stCondLst>
                                        </p:cTn>
                                        <p:tgtEl>
                                          <p:spTgt spid="3">
                                            <p:txEl>
                                              <p:pRg st="3" end="3"/>
                                            </p:txEl>
                                          </p:spTgt>
                                        </p:tgtEl>
                                      </p:cBhvr>
                                      <p:to x="100000" y="90000"/>
                                    </p:animScale>
                                    <p:animScale>
                                      <p:cBhvr>
                                        <p:cTn id="31" dur="166" decel="50000">
                                          <p:stCondLst>
                                            <p:cond delay="1668"/>
                                          </p:stCondLst>
                                        </p:cTn>
                                        <p:tgtEl>
                                          <p:spTgt spid="3">
                                            <p:txEl>
                                              <p:pRg st="3" end="3"/>
                                            </p:txEl>
                                          </p:spTgt>
                                        </p:tgtEl>
                                      </p:cBhvr>
                                      <p:to x="100000" y="100000"/>
                                    </p:animScale>
                                    <p:animScale>
                                      <p:cBhvr>
                                        <p:cTn id="32" dur="26">
                                          <p:stCondLst>
                                            <p:cond delay="1808"/>
                                          </p:stCondLst>
                                        </p:cTn>
                                        <p:tgtEl>
                                          <p:spTgt spid="3">
                                            <p:txEl>
                                              <p:pRg st="3" end="3"/>
                                            </p:txEl>
                                          </p:spTgt>
                                        </p:tgtEl>
                                      </p:cBhvr>
                                      <p:to x="100000" y="95000"/>
                                    </p:animScale>
                                    <p:animScale>
                                      <p:cBhvr>
                                        <p:cTn id="33" dur="166" decel="50000">
                                          <p:stCondLst>
                                            <p:cond delay="1834"/>
                                          </p:stCondLst>
                                        </p:cTn>
                                        <p:tgtEl>
                                          <p:spTgt spid="3">
                                            <p:txEl>
                                              <p:pRg st="3" end="3"/>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wipe(down)">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wipe(down)">
                                      <p:cBhvr>
                                        <p:cTn id="54" dur="580">
                                          <p:stCondLst>
                                            <p:cond delay="0"/>
                                          </p:stCondLst>
                                        </p:cTn>
                                        <p:tgtEl>
                                          <p:spTgt spid="3">
                                            <p:txEl>
                                              <p:pRg st="6" end="6"/>
                                            </p:txEl>
                                          </p:spTgt>
                                        </p:tgtEl>
                                      </p:cBhvr>
                                    </p:animEffect>
                                    <p:anim calcmode="lin" valueType="num">
                                      <p:cBhvr>
                                        <p:cTn id="55"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3">
                                            <p:txEl>
                                              <p:pRg st="6" end="6"/>
                                            </p:txEl>
                                          </p:spTgt>
                                        </p:tgtEl>
                                      </p:cBhvr>
                                      <p:to x="100000" y="60000"/>
                                    </p:animScale>
                                    <p:animScale>
                                      <p:cBhvr>
                                        <p:cTn id="61" dur="166" decel="50000">
                                          <p:stCondLst>
                                            <p:cond delay="676"/>
                                          </p:stCondLst>
                                        </p:cTn>
                                        <p:tgtEl>
                                          <p:spTgt spid="3">
                                            <p:txEl>
                                              <p:pRg st="6" end="6"/>
                                            </p:txEl>
                                          </p:spTgt>
                                        </p:tgtEl>
                                      </p:cBhvr>
                                      <p:to x="100000" y="100000"/>
                                    </p:animScale>
                                    <p:animScale>
                                      <p:cBhvr>
                                        <p:cTn id="62" dur="26">
                                          <p:stCondLst>
                                            <p:cond delay="1312"/>
                                          </p:stCondLst>
                                        </p:cTn>
                                        <p:tgtEl>
                                          <p:spTgt spid="3">
                                            <p:txEl>
                                              <p:pRg st="6" end="6"/>
                                            </p:txEl>
                                          </p:spTgt>
                                        </p:tgtEl>
                                      </p:cBhvr>
                                      <p:to x="100000" y="80000"/>
                                    </p:animScale>
                                    <p:animScale>
                                      <p:cBhvr>
                                        <p:cTn id="63" dur="166" decel="50000">
                                          <p:stCondLst>
                                            <p:cond delay="1338"/>
                                          </p:stCondLst>
                                        </p:cTn>
                                        <p:tgtEl>
                                          <p:spTgt spid="3">
                                            <p:txEl>
                                              <p:pRg st="6" end="6"/>
                                            </p:txEl>
                                          </p:spTgt>
                                        </p:tgtEl>
                                      </p:cBhvr>
                                      <p:to x="100000" y="100000"/>
                                    </p:animScale>
                                    <p:animScale>
                                      <p:cBhvr>
                                        <p:cTn id="64" dur="26">
                                          <p:stCondLst>
                                            <p:cond delay="1642"/>
                                          </p:stCondLst>
                                        </p:cTn>
                                        <p:tgtEl>
                                          <p:spTgt spid="3">
                                            <p:txEl>
                                              <p:pRg st="6" end="6"/>
                                            </p:txEl>
                                          </p:spTgt>
                                        </p:tgtEl>
                                      </p:cBhvr>
                                      <p:to x="100000" y="90000"/>
                                    </p:animScale>
                                    <p:animScale>
                                      <p:cBhvr>
                                        <p:cTn id="65" dur="166" decel="50000">
                                          <p:stCondLst>
                                            <p:cond delay="1668"/>
                                          </p:stCondLst>
                                        </p:cTn>
                                        <p:tgtEl>
                                          <p:spTgt spid="3">
                                            <p:txEl>
                                              <p:pRg st="6" end="6"/>
                                            </p:txEl>
                                          </p:spTgt>
                                        </p:tgtEl>
                                      </p:cBhvr>
                                      <p:to x="100000" y="100000"/>
                                    </p:animScale>
                                    <p:animScale>
                                      <p:cBhvr>
                                        <p:cTn id="66" dur="26">
                                          <p:stCondLst>
                                            <p:cond delay="1808"/>
                                          </p:stCondLst>
                                        </p:cTn>
                                        <p:tgtEl>
                                          <p:spTgt spid="3">
                                            <p:txEl>
                                              <p:pRg st="6" end="6"/>
                                            </p:txEl>
                                          </p:spTgt>
                                        </p:tgtEl>
                                      </p:cBhvr>
                                      <p:to x="100000" y="95000"/>
                                    </p:animScale>
                                    <p:animScale>
                                      <p:cBhvr>
                                        <p:cTn id="67"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BDC8EC-4B9A-40B3-A2BF-7EBFDDBB3108}"/>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1" y="-13970"/>
            <a:ext cx="5602311" cy="6873875"/>
          </a:xfrm>
        </p:spPr>
        <p:txBody>
          <a:bodyPr>
            <a:normAutofit fontScale="92500" lnSpcReduction="20000"/>
          </a:bodyPr>
          <a:lstStyle/>
          <a:p>
            <a:r>
              <a:rPr lang="es-ES" altLang="en-US" b="1" dirty="0">
                <a:solidFill>
                  <a:schemeClr val="bg1"/>
                </a:solidFill>
              </a:rPr>
              <a:t>El mañana es jactarse.</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Santiago.4:13-16.</a:t>
            </a:r>
          </a:p>
          <a:p>
            <a:r>
              <a:rPr lang="es-ES" altLang="en-US" b="1" dirty="0">
                <a:solidFill>
                  <a:schemeClr val="bg1"/>
                </a:solidFill>
              </a:rPr>
              <a:t>Oíd ahora, los que decís:</a:t>
            </a:r>
            <a:r>
              <a:rPr lang="es-ES" altLang="en-US" b="1" dirty="0"/>
              <a:t> </a:t>
            </a:r>
            <a:r>
              <a:rPr lang="es-ES" altLang="en-US" b="1" u="sng" dirty="0">
                <a:solidFill>
                  <a:schemeClr val="bg1"/>
                </a:solidFill>
                <a:effectLst>
                  <a:outerShdw blurRad="38100" dist="38100" dir="2700000" algn="tl">
                    <a:srgbClr val="000000">
                      <a:alpha val="43137"/>
                    </a:srgbClr>
                  </a:outerShdw>
                </a:effectLst>
                <a:highlight>
                  <a:srgbClr val="800080"/>
                </a:highlight>
              </a:rPr>
              <a:t>Hoy o mañana iremos a tal o cual ciudad</a:t>
            </a:r>
            <a:r>
              <a:rPr lang="es-ES" altLang="en-US" b="1" dirty="0"/>
              <a:t> </a:t>
            </a:r>
            <a:r>
              <a:rPr lang="es-ES" altLang="en-US" b="1" dirty="0">
                <a:solidFill>
                  <a:schemeClr val="bg1"/>
                </a:solidFill>
              </a:rPr>
              <a:t>y pasaremos allá un año, haremos negocio y tendremos ganancia.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V.14.</a:t>
            </a:r>
          </a:p>
          <a:p>
            <a:r>
              <a:rPr lang="es-ES" altLang="en-US" b="1" u="sng" dirty="0">
                <a:solidFill>
                  <a:schemeClr val="bg1"/>
                </a:solidFill>
                <a:effectLst>
                  <a:outerShdw blurRad="38100" dist="38100" dir="2700000" algn="tl">
                    <a:srgbClr val="000000">
                      <a:alpha val="43137"/>
                    </a:srgbClr>
                  </a:outerShdw>
                </a:effectLst>
                <a:highlight>
                  <a:srgbClr val="800000"/>
                </a:highlight>
              </a:rPr>
              <a:t>Sin embargo, no sabéis cómo será vuestra vida mañana.</a:t>
            </a:r>
            <a:r>
              <a:rPr lang="es-ES" altLang="en-US" b="1" dirty="0">
                <a:solidFill>
                  <a:schemeClr val="bg1"/>
                </a:solidFill>
              </a:rPr>
              <a:t> Sólo sois un vapor que aparece por un poco de tiempo y luego se desvanece.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V.15.</a:t>
            </a:r>
          </a:p>
          <a:p>
            <a:r>
              <a:rPr lang="es-ES" altLang="en-US" b="1" u="sng" dirty="0">
                <a:solidFill>
                  <a:schemeClr val="bg1"/>
                </a:solidFill>
                <a:effectLst>
                  <a:outerShdw blurRad="38100" dist="38100" dir="2700000" algn="tl">
                    <a:srgbClr val="000000">
                      <a:alpha val="43137"/>
                    </a:srgbClr>
                  </a:outerShdw>
                </a:effectLst>
                <a:highlight>
                  <a:srgbClr val="808000"/>
                </a:highlight>
              </a:rPr>
              <a:t>Más bien, debierais decir: Si el Señor quiere,</a:t>
            </a:r>
            <a:r>
              <a:rPr lang="es-ES" altLang="en-US" b="1" dirty="0">
                <a:solidFill>
                  <a:schemeClr val="bg1"/>
                </a:solidFill>
              </a:rPr>
              <a:t> viviremos y haremos esto o aquello.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V.16.</a:t>
            </a:r>
          </a:p>
          <a:p>
            <a:r>
              <a:rPr lang="es-ES" altLang="en-US" b="1" dirty="0">
                <a:solidFill>
                  <a:schemeClr val="bg1"/>
                </a:solidFill>
              </a:rPr>
              <a:t>Pero ahora os jactáis en vuestra arrogancia;</a:t>
            </a:r>
            <a:r>
              <a:rPr lang="es-ES" altLang="en-US" b="1" dirty="0"/>
              <a:t> </a:t>
            </a:r>
            <a:r>
              <a:rPr lang="es-ES" altLang="en-US" b="1" u="sng" dirty="0">
                <a:solidFill>
                  <a:schemeClr val="bg1"/>
                </a:solidFill>
                <a:effectLst>
                  <a:outerShdw blurRad="38100" dist="38100" dir="2700000" algn="tl">
                    <a:srgbClr val="000000">
                      <a:alpha val="43137"/>
                    </a:srgbClr>
                  </a:outerShdw>
                </a:effectLst>
                <a:highlight>
                  <a:srgbClr val="000000"/>
                </a:highlight>
              </a:rPr>
              <a:t>toda jactancia semejante es mala.</a:t>
            </a:r>
            <a:r>
              <a:rPr lang="es-ES" altLang="en-US" b="1" u="sng" dirty="0">
                <a:solidFill>
                  <a:srgbClr val="0070C0"/>
                </a:solidFill>
              </a:rPr>
              <a:t> </a:t>
            </a:r>
          </a:p>
        </p:txBody>
      </p:sp>
      <p:pic>
        <p:nvPicPr>
          <p:cNvPr id="4" name="Imagen 3">
            <a:extLst>
              <a:ext uri="{FF2B5EF4-FFF2-40B4-BE49-F238E27FC236}">
                <a16:creationId xmlns:a16="http://schemas.microsoft.com/office/drawing/2014/main" id="{2AF7B5FF-5141-4247-9155-D3275A565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339" y="-13970"/>
            <a:ext cx="3647661" cy="6858000"/>
          </a:xfrm>
          <a:prstGeom prst="rect">
            <a:avLst/>
          </a:prstGeom>
          <a:solidFill>
            <a:srgbClr val="7030A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80">
                                          <p:stCondLst>
                                            <p:cond delay="0"/>
                                          </p:stCondLst>
                                        </p:cTn>
                                        <p:tgtEl>
                                          <p:spTgt spid="3">
                                            <p:txEl>
                                              <p:pRg st="2" end="2"/>
                                            </p:txEl>
                                          </p:spTgt>
                                        </p:tgtEl>
                                      </p:cBhvr>
                                    </p:animEffect>
                                    <p:anim calcmode="lin" valueType="num">
                                      <p:cBhvr>
                                        <p:cTn id="1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2" end="2"/>
                                            </p:txEl>
                                          </p:spTgt>
                                        </p:tgtEl>
                                      </p:cBhvr>
                                      <p:to x="100000" y="60000"/>
                                    </p:animScale>
                                    <p:animScale>
                                      <p:cBhvr>
                                        <p:cTn id="23" dur="166" decel="50000">
                                          <p:stCondLst>
                                            <p:cond delay="676"/>
                                          </p:stCondLst>
                                        </p:cTn>
                                        <p:tgtEl>
                                          <p:spTgt spid="3">
                                            <p:txEl>
                                              <p:pRg st="2" end="2"/>
                                            </p:txEl>
                                          </p:spTgt>
                                        </p:tgtEl>
                                      </p:cBhvr>
                                      <p:to x="100000" y="100000"/>
                                    </p:animScale>
                                    <p:animScale>
                                      <p:cBhvr>
                                        <p:cTn id="24" dur="26">
                                          <p:stCondLst>
                                            <p:cond delay="1312"/>
                                          </p:stCondLst>
                                        </p:cTn>
                                        <p:tgtEl>
                                          <p:spTgt spid="3">
                                            <p:txEl>
                                              <p:pRg st="2" end="2"/>
                                            </p:txEl>
                                          </p:spTgt>
                                        </p:tgtEl>
                                      </p:cBhvr>
                                      <p:to x="100000" y="80000"/>
                                    </p:animScale>
                                    <p:animScale>
                                      <p:cBhvr>
                                        <p:cTn id="25" dur="166" decel="50000">
                                          <p:stCondLst>
                                            <p:cond delay="1338"/>
                                          </p:stCondLst>
                                        </p:cTn>
                                        <p:tgtEl>
                                          <p:spTgt spid="3">
                                            <p:txEl>
                                              <p:pRg st="2" end="2"/>
                                            </p:txEl>
                                          </p:spTgt>
                                        </p:tgtEl>
                                      </p:cBhvr>
                                      <p:to x="100000" y="100000"/>
                                    </p:animScale>
                                    <p:animScale>
                                      <p:cBhvr>
                                        <p:cTn id="26" dur="26">
                                          <p:stCondLst>
                                            <p:cond delay="1642"/>
                                          </p:stCondLst>
                                        </p:cTn>
                                        <p:tgtEl>
                                          <p:spTgt spid="3">
                                            <p:txEl>
                                              <p:pRg st="2" end="2"/>
                                            </p:txEl>
                                          </p:spTgt>
                                        </p:tgtEl>
                                      </p:cBhvr>
                                      <p:to x="100000" y="90000"/>
                                    </p:animScale>
                                    <p:animScale>
                                      <p:cBhvr>
                                        <p:cTn id="27" dur="166" decel="50000">
                                          <p:stCondLst>
                                            <p:cond delay="1668"/>
                                          </p:stCondLst>
                                        </p:cTn>
                                        <p:tgtEl>
                                          <p:spTgt spid="3">
                                            <p:txEl>
                                              <p:pRg st="2" end="2"/>
                                            </p:txEl>
                                          </p:spTgt>
                                        </p:tgtEl>
                                      </p:cBhvr>
                                      <p:to x="100000" y="100000"/>
                                    </p:animScale>
                                    <p:animScale>
                                      <p:cBhvr>
                                        <p:cTn id="28" dur="26">
                                          <p:stCondLst>
                                            <p:cond delay="1808"/>
                                          </p:stCondLst>
                                        </p:cTn>
                                        <p:tgtEl>
                                          <p:spTgt spid="3">
                                            <p:txEl>
                                              <p:pRg st="2" end="2"/>
                                            </p:txEl>
                                          </p:spTgt>
                                        </p:tgtEl>
                                      </p:cBhvr>
                                      <p:to x="100000" y="95000"/>
                                    </p:animScale>
                                    <p:animScale>
                                      <p:cBhvr>
                                        <p:cTn id="29" dur="166" decel="50000">
                                          <p:stCondLst>
                                            <p:cond delay="1834"/>
                                          </p:stCondLst>
                                        </p:cTn>
                                        <p:tgtEl>
                                          <p:spTgt spid="3">
                                            <p:txEl>
                                              <p:pRg st="2" end="2"/>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80">
                                          <p:stCondLst>
                                            <p:cond delay="0"/>
                                          </p:stCondLst>
                                        </p:cTn>
                                        <p:tgtEl>
                                          <p:spTgt spid="3">
                                            <p:txEl>
                                              <p:pRg st="3" end="3"/>
                                            </p:txEl>
                                          </p:spTgt>
                                        </p:tgtEl>
                                      </p:cBhvr>
                                    </p:animEffect>
                                    <p:anim calcmode="lin" valueType="num">
                                      <p:cBhvr>
                                        <p:cTn id="3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3" end="3"/>
                                            </p:txEl>
                                          </p:spTgt>
                                        </p:tgtEl>
                                      </p:cBhvr>
                                      <p:to x="100000" y="60000"/>
                                    </p:animScale>
                                    <p:animScale>
                                      <p:cBhvr>
                                        <p:cTn id="41" dur="166" decel="50000">
                                          <p:stCondLst>
                                            <p:cond delay="676"/>
                                          </p:stCondLst>
                                        </p:cTn>
                                        <p:tgtEl>
                                          <p:spTgt spid="3">
                                            <p:txEl>
                                              <p:pRg st="3" end="3"/>
                                            </p:txEl>
                                          </p:spTgt>
                                        </p:tgtEl>
                                      </p:cBhvr>
                                      <p:to x="100000" y="100000"/>
                                    </p:animScale>
                                    <p:animScale>
                                      <p:cBhvr>
                                        <p:cTn id="42" dur="26">
                                          <p:stCondLst>
                                            <p:cond delay="1312"/>
                                          </p:stCondLst>
                                        </p:cTn>
                                        <p:tgtEl>
                                          <p:spTgt spid="3">
                                            <p:txEl>
                                              <p:pRg st="3" end="3"/>
                                            </p:txEl>
                                          </p:spTgt>
                                        </p:tgtEl>
                                      </p:cBhvr>
                                      <p:to x="100000" y="80000"/>
                                    </p:animScale>
                                    <p:animScale>
                                      <p:cBhvr>
                                        <p:cTn id="43" dur="166" decel="50000">
                                          <p:stCondLst>
                                            <p:cond delay="1338"/>
                                          </p:stCondLst>
                                        </p:cTn>
                                        <p:tgtEl>
                                          <p:spTgt spid="3">
                                            <p:txEl>
                                              <p:pRg st="3" end="3"/>
                                            </p:txEl>
                                          </p:spTgt>
                                        </p:tgtEl>
                                      </p:cBhvr>
                                      <p:to x="100000" y="100000"/>
                                    </p:animScale>
                                    <p:animScale>
                                      <p:cBhvr>
                                        <p:cTn id="44" dur="26">
                                          <p:stCondLst>
                                            <p:cond delay="1642"/>
                                          </p:stCondLst>
                                        </p:cTn>
                                        <p:tgtEl>
                                          <p:spTgt spid="3">
                                            <p:txEl>
                                              <p:pRg st="3" end="3"/>
                                            </p:txEl>
                                          </p:spTgt>
                                        </p:tgtEl>
                                      </p:cBhvr>
                                      <p:to x="100000" y="90000"/>
                                    </p:animScale>
                                    <p:animScale>
                                      <p:cBhvr>
                                        <p:cTn id="45" dur="166" decel="50000">
                                          <p:stCondLst>
                                            <p:cond delay="1668"/>
                                          </p:stCondLst>
                                        </p:cTn>
                                        <p:tgtEl>
                                          <p:spTgt spid="3">
                                            <p:txEl>
                                              <p:pRg st="3" end="3"/>
                                            </p:txEl>
                                          </p:spTgt>
                                        </p:tgtEl>
                                      </p:cBhvr>
                                      <p:to x="100000" y="100000"/>
                                    </p:animScale>
                                    <p:animScale>
                                      <p:cBhvr>
                                        <p:cTn id="46" dur="26">
                                          <p:stCondLst>
                                            <p:cond delay="1808"/>
                                          </p:stCondLst>
                                        </p:cTn>
                                        <p:tgtEl>
                                          <p:spTgt spid="3">
                                            <p:txEl>
                                              <p:pRg st="3" end="3"/>
                                            </p:txEl>
                                          </p:spTgt>
                                        </p:tgtEl>
                                      </p:cBhvr>
                                      <p:to x="100000" y="95000"/>
                                    </p:animScale>
                                    <p:animScale>
                                      <p:cBhvr>
                                        <p:cTn id="47" dur="166" decel="50000">
                                          <p:stCondLst>
                                            <p:cond delay="1834"/>
                                          </p:stCondLst>
                                        </p:cTn>
                                        <p:tgtEl>
                                          <p:spTgt spid="3">
                                            <p:txEl>
                                              <p:pRg st="3" end="3"/>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down)">
                                      <p:cBhvr>
                                        <p:cTn id="59" dur="580">
                                          <p:stCondLst>
                                            <p:cond delay="0"/>
                                          </p:stCondLst>
                                        </p:cTn>
                                        <p:tgtEl>
                                          <p:spTgt spid="3">
                                            <p:txEl>
                                              <p:pRg st="4" end="4"/>
                                            </p:txEl>
                                          </p:spTgt>
                                        </p:tgtEl>
                                      </p:cBhvr>
                                    </p:animEffect>
                                    <p:anim calcmode="lin" valueType="num">
                                      <p:cBhvr>
                                        <p:cTn id="6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4" end="4"/>
                                            </p:txEl>
                                          </p:spTgt>
                                        </p:tgtEl>
                                      </p:cBhvr>
                                      <p:to x="100000" y="60000"/>
                                    </p:animScale>
                                    <p:animScale>
                                      <p:cBhvr>
                                        <p:cTn id="66" dur="166" decel="50000">
                                          <p:stCondLst>
                                            <p:cond delay="676"/>
                                          </p:stCondLst>
                                        </p:cTn>
                                        <p:tgtEl>
                                          <p:spTgt spid="3">
                                            <p:txEl>
                                              <p:pRg st="4" end="4"/>
                                            </p:txEl>
                                          </p:spTgt>
                                        </p:tgtEl>
                                      </p:cBhvr>
                                      <p:to x="100000" y="100000"/>
                                    </p:animScale>
                                    <p:animScale>
                                      <p:cBhvr>
                                        <p:cTn id="67" dur="26">
                                          <p:stCondLst>
                                            <p:cond delay="1312"/>
                                          </p:stCondLst>
                                        </p:cTn>
                                        <p:tgtEl>
                                          <p:spTgt spid="3">
                                            <p:txEl>
                                              <p:pRg st="4" end="4"/>
                                            </p:txEl>
                                          </p:spTgt>
                                        </p:tgtEl>
                                      </p:cBhvr>
                                      <p:to x="100000" y="80000"/>
                                    </p:animScale>
                                    <p:animScale>
                                      <p:cBhvr>
                                        <p:cTn id="68" dur="166" decel="50000">
                                          <p:stCondLst>
                                            <p:cond delay="1338"/>
                                          </p:stCondLst>
                                        </p:cTn>
                                        <p:tgtEl>
                                          <p:spTgt spid="3">
                                            <p:txEl>
                                              <p:pRg st="4" end="4"/>
                                            </p:txEl>
                                          </p:spTgt>
                                        </p:tgtEl>
                                      </p:cBhvr>
                                      <p:to x="100000" y="100000"/>
                                    </p:animScale>
                                    <p:animScale>
                                      <p:cBhvr>
                                        <p:cTn id="69" dur="26">
                                          <p:stCondLst>
                                            <p:cond delay="1642"/>
                                          </p:stCondLst>
                                        </p:cTn>
                                        <p:tgtEl>
                                          <p:spTgt spid="3">
                                            <p:txEl>
                                              <p:pRg st="4" end="4"/>
                                            </p:txEl>
                                          </p:spTgt>
                                        </p:tgtEl>
                                      </p:cBhvr>
                                      <p:to x="100000" y="90000"/>
                                    </p:animScale>
                                    <p:animScale>
                                      <p:cBhvr>
                                        <p:cTn id="70" dur="166" decel="50000">
                                          <p:stCondLst>
                                            <p:cond delay="1668"/>
                                          </p:stCondLst>
                                        </p:cTn>
                                        <p:tgtEl>
                                          <p:spTgt spid="3">
                                            <p:txEl>
                                              <p:pRg st="4" end="4"/>
                                            </p:txEl>
                                          </p:spTgt>
                                        </p:tgtEl>
                                      </p:cBhvr>
                                      <p:to x="100000" y="100000"/>
                                    </p:animScale>
                                    <p:animScale>
                                      <p:cBhvr>
                                        <p:cTn id="71" dur="26">
                                          <p:stCondLst>
                                            <p:cond delay="1808"/>
                                          </p:stCondLst>
                                        </p:cTn>
                                        <p:tgtEl>
                                          <p:spTgt spid="3">
                                            <p:txEl>
                                              <p:pRg st="4" end="4"/>
                                            </p:txEl>
                                          </p:spTgt>
                                        </p:tgtEl>
                                      </p:cBhvr>
                                      <p:to x="100000" y="95000"/>
                                    </p:animScale>
                                    <p:animScale>
                                      <p:cBhvr>
                                        <p:cTn id="72" dur="166" decel="50000">
                                          <p:stCondLst>
                                            <p:cond delay="1834"/>
                                          </p:stCondLst>
                                        </p:cTn>
                                        <p:tgtEl>
                                          <p:spTgt spid="3">
                                            <p:txEl>
                                              <p:pRg st="4" end="4"/>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wipe(down)">
                                      <p:cBhvr>
                                        <p:cTn id="77" dur="580">
                                          <p:stCondLst>
                                            <p:cond delay="0"/>
                                          </p:stCondLst>
                                        </p:cTn>
                                        <p:tgtEl>
                                          <p:spTgt spid="3">
                                            <p:txEl>
                                              <p:pRg st="5" end="5"/>
                                            </p:txEl>
                                          </p:spTgt>
                                        </p:tgtEl>
                                      </p:cBhvr>
                                    </p:animEffect>
                                    <p:anim calcmode="lin" valueType="num">
                                      <p:cBhvr>
                                        <p:cTn id="7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5" end="5"/>
                                            </p:txEl>
                                          </p:spTgt>
                                        </p:tgtEl>
                                      </p:cBhvr>
                                      <p:to x="100000" y="60000"/>
                                    </p:animScale>
                                    <p:animScale>
                                      <p:cBhvr>
                                        <p:cTn id="84" dur="166" decel="50000">
                                          <p:stCondLst>
                                            <p:cond delay="676"/>
                                          </p:stCondLst>
                                        </p:cTn>
                                        <p:tgtEl>
                                          <p:spTgt spid="3">
                                            <p:txEl>
                                              <p:pRg st="5" end="5"/>
                                            </p:txEl>
                                          </p:spTgt>
                                        </p:tgtEl>
                                      </p:cBhvr>
                                      <p:to x="100000" y="100000"/>
                                    </p:animScale>
                                    <p:animScale>
                                      <p:cBhvr>
                                        <p:cTn id="85" dur="26">
                                          <p:stCondLst>
                                            <p:cond delay="1312"/>
                                          </p:stCondLst>
                                        </p:cTn>
                                        <p:tgtEl>
                                          <p:spTgt spid="3">
                                            <p:txEl>
                                              <p:pRg st="5" end="5"/>
                                            </p:txEl>
                                          </p:spTgt>
                                        </p:tgtEl>
                                      </p:cBhvr>
                                      <p:to x="100000" y="80000"/>
                                    </p:animScale>
                                    <p:animScale>
                                      <p:cBhvr>
                                        <p:cTn id="86" dur="166" decel="50000">
                                          <p:stCondLst>
                                            <p:cond delay="1338"/>
                                          </p:stCondLst>
                                        </p:cTn>
                                        <p:tgtEl>
                                          <p:spTgt spid="3">
                                            <p:txEl>
                                              <p:pRg st="5" end="5"/>
                                            </p:txEl>
                                          </p:spTgt>
                                        </p:tgtEl>
                                      </p:cBhvr>
                                      <p:to x="100000" y="100000"/>
                                    </p:animScale>
                                    <p:animScale>
                                      <p:cBhvr>
                                        <p:cTn id="87" dur="26">
                                          <p:stCondLst>
                                            <p:cond delay="1642"/>
                                          </p:stCondLst>
                                        </p:cTn>
                                        <p:tgtEl>
                                          <p:spTgt spid="3">
                                            <p:txEl>
                                              <p:pRg st="5" end="5"/>
                                            </p:txEl>
                                          </p:spTgt>
                                        </p:tgtEl>
                                      </p:cBhvr>
                                      <p:to x="100000" y="90000"/>
                                    </p:animScale>
                                    <p:animScale>
                                      <p:cBhvr>
                                        <p:cTn id="88" dur="166" decel="50000">
                                          <p:stCondLst>
                                            <p:cond delay="1668"/>
                                          </p:stCondLst>
                                        </p:cTn>
                                        <p:tgtEl>
                                          <p:spTgt spid="3">
                                            <p:txEl>
                                              <p:pRg st="5" end="5"/>
                                            </p:txEl>
                                          </p:spTgt>
                                        </p:tgtEl>
                                      </p:cBhvr>
                                      <p:to x="100000" y="100000"/>
                                    </p:animScale>
                                    <p:animScale>
                                      <p:cBhvr>
                                        <p:cTn id="89" dur="26">
                                          <p:stCondLst>
                                            <p:cond delay="1808"/>
                                          </p:stCondLst>
                                        </p:cTn>
                                        <p:tgtEl>
                                          <p:spTgt spid="3">
                                            <p:txEl>
                                              <p:pRg st="5" end="5"/>
                                            </p:txEl>
                                          </p:spTgt>
                                        </p:tgtEl>
                                      </p:cBhvr>
                                      <p:to x="100000" y="95000"/>
                                    </p:animScale>
                                    <p:animScale>
                                      <p:cBhvr>
                                        <p:cTn id="90" dur="166" decel="50000">
                                          <p:stCondLst>
                                            <p:cond delay="1834"/>
                                          </p:stCondLst>
                                        </p:cTn>
                                        <p:tgtEl>
                                          <p:spTgt spid="3">
                                            <p:txEl>
                                              <p:pRg st="5" end="5"/>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animEffect transition="in" filter="wipe(down)">
                                      <p:cBhvr>
                                        <p:cTn id="95" dur="580">
                                          <p:stCondLst>
                                            <p:cond delay="0"/>
                                          </p:stCondLst>
                                        </p:cTn>
                                        <p:tgtEl>
                                          <p:spTgt spid="3">
                                            <p:txEl>
                                              <p:pRg st="6" end="6"/>
                                            </p:txEl>
                                          </p:spTgt>
                                        </p:tgtEl>
                                      </p:cBhvr>
                                    </p:animEffect>
                                    <p:anim calcmode="lin" valueType="num">
                                      <p:cBhvr>
                                        <p:cTn id="9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
                                            <p:txEl>
                                              <p:pRg st="6" end="6"/>
                                            </p:txEl>
                                          </p:spTgt>
                                        </p:tgtEl>
                                      </p:cBhvr>
                                      <p:to x="100000" y="60000"/>
                                    </p:animScale>
                                    <p:animScale>
                                      <p:cBhvr>
                                        <p:cTn id="102" dur="166" decel="50000">
                                          <p:stCondLst>
                                            <p:cond delay="676"/>
                                          </p:stCondLst>
                                        </p:cTn>
                                        <p:tgtEl>
                                          <p:spTgt spid="3">
                                            <p:txEl>
                                              <p:pRg st="6" end="6"/>
                                            </p:txEl>
                                          </p:spTgt>
                                        </p:tgtEl>
                                      </p:cBhvr>
                                      <p:to x="100000" y="100000"/>
                                    </p:animScale>
                                    <p:animScale>
                                      <p:cBhvr>
                                        <p:cTn id="103" dur="26">
                                          <p:stCondLst>
                                            <p:cond delay="1312"/>
                                          </p:stCondLst>
                                        </p:cTn>
                                        <p:tgtEl>
                                          <p:spTgt spid="3">
                                            <p:txEl>
                                              <p:pRg st="6" end="6"/>
                                            </p:txEl>
                                          </p:spTgt>
                                        </p:tgtEl>
                                      </p:cBhvr>
                                      <p:to x="100000" y="80000"/>
                                    </p:animScale>
                                    <p:animScale>
                                      <p:cBhvr>
                                        <p:cTn id="104" dur="166" decel="50000">
                                          <p:stCondLst>
                                            <p:cond delay="1338"/>
                                          </p:stCondLst>
                                        </p:cTn>
                                        <p:tgtEl>
                                          <p:spTgt spid="3">
                                            <p:txEl>
                                              <p:pRg st="6" end="6"/>
                                            </p:txEl>
                                          </p:spTgt>
                                        </p:tgtEl>
                                      </p:cBhvr>
                                      <p:to x="100000" y="100000"/>
                                    </p:animScale>
                                    <p:animScale>
                                      <p:cBhvr>
                                        <p:cTn id="105" dur="26">
                                          <p:stCondLst>
                                            <p:cond delay="1642"/>
                                          </p:stCondLst>
                                        </p:cTn>
                                        <p:tgtEl>
                                          <p:spTgt spid="3">
                                            <p:txEl>
                                              <p:pRg st="6" end="6"/>
                                            </p:txEl>
                                          </p:spTgt>
                                        </p:tgtEl>
                                      </p:cBhvr>
                                      <p:to x="100000" y="90000"/>
                                    </p:animScale>
                                    <p:animScale>
                                      <p:cBhvr>
                                        <p:cTn id="106" dur="166" decel="50000">
                                          <p:stCondLst>
                                            <p:cond delay="1668"/>
                                          </p:stCondLst>
                                        </p:cTn>
                                        <p:tgtEl>
                                          <p:spTgt spid="3">
                                            <p:txEl>
                                              <p:pRg st="6" end="6"/>
                                            </p:txEl>
                                          </p:spTgt>
                                        </p:tgtEl>
                                      </p:cBhvr>
                                      <p:to x="100000" y="100000"/>
                                    </p:animScale>
                                    <p:animScale>
                                      <p:cBhvr>
                                        <p:cTn id="107" dur="26">
                                          <p:stCondLst>
                                            <p:cond delay="1808"/>
                                          </p:stCondLst>
                                        </p:cTn>
                                        <p:tgtEl>
                                          <p:spTgt spid="3">
                                            <p:txEl>
                                              <p:pRg st="6" end="6"/>
                                            </p:txEl>
                                          </p:spTgt>
                                        </p:tgtEl>
                                      </p:cBhvr>
                                      <p:to x="100000" y="95000"/>
                                    </p:animScale>
                                    <p:animScale>
                                      <p:cBhvr>
                                        <p:cTn id="108" dur="166" decel="50000">
                                          <p:stCondLst>
                                            <p:cond delay="1834"/>
                                          </p:stCondLst>
                                        </p:cTn>
                                        <p:tgtEl>
                                          <p:spTgt spid="3">
                                            <p:txEl>
                                              <p:pRg st="6" end="6"/>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3">
                                            <p:txEl>
                                              <p:pRg st="7" end="7"/>
                                            </p:txEl>
                                          </p:spTgt>
                                        </p:tgtEl>
                                        <p:attrNameLst>
                                          <p:attrName>style.visibility</p:attrName>
                                        </p:attrNameLst>
                                      </p:cBhvr>
                                      <p:to>
                                        <p:strVal val="visible"/>
                                      </p:to>
                                    </p:set>
                                    <p:animEffect transition="in" filter="wipe(down)">
                                      <p:cBhvr>
                                        <p:cTn id="113" dur="580">
                                          <p:stCondLst>
                                            <p:cond delay="0"/>
                                          </p:stCondLst>
                                        </p:cTn>
                                        <p:tgtEl>
                                          <p:spTgt spid="3">
                                            <p:txEl>
                                              <p:pRg st="7" end="7"/>
                                            </p:txEl>
                                          </p:spTgt>
                                        </p:tgtEl>
                                      </p:cBhvr>
                                    </p:animEffect>
                                    <p:anim calcmode="lin" valueType="num">
                                      <p:cBhvr>
                                        <p:cTn id="11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
                                            <p:txEl>
                                              <p:pRg st="7" end="7"/>
                                            </p:txEl>
                                          </p:spTgt>
                                        </p:tgtEl>
                                      </p:cBhvr>
                                      <p:to x="100000" y="60000"/>
                                    </p:animScale>
                                    <p:animScale>
                                      <p:cBhvr>
                                        <p:cTn id="120" dur="166" decel="50000">
                                          <p:stCondLst>
                                            <p:cond delay="676"/>
                                          </p:stCondLst>
                                        </p:cTn>
                                        <p:tgtEl>
                                          <p:spTgt spid="3">
                                            <p:txEl>
                                              <p:pRg st="7" end="7"/>
                                            </p:txEl>
                                          </p:spTgt>
                                        </p:tgtEl>
                                      </p:cBhvr>
                                      <p:to x="100000" y="100000"/>
                                    </p:animScale>
                                    <p:animScale>
                                      <p:cBhvr>
                                        <p:cTn id="121" dur="26">
                                          <p:stCondLst>
                                            <p:cond delay="1312"/>
                                          </p:stCondLst>
                                        </p:cTn>
                                        <p:tgtEl>
                                          <p:spTgt spid="3">
                                            <p:txEl>
                                              <p:pRg st="7" end="7"/>
                                            </p:txEl>
                                          </p:spTgt>
                                        </p:tgtEl>
                                      </p:cBhvr>
                                      <p:to x="100000" y="80000"/>
                                    </p:animScale>
                                    <p:animScale>
                                      <p:cBhvr>
                                        <p:cTn id="122" dur="166" decel="50000">
                                          <p:stCondLst>
                                            <p:cond delay="1338"/>
                                          </p:stCondLst>
                                        </p:cTn>
                                        <p:tgtEl>
                                          <p:spTgt spid="3">
                                            <p:txEl>
                                              <p:pRg st="7" end="7"/>
                                            </p:txEl>
                                          </p:spTgt>
                                        </p:tgtEl>
                                      </p:cBhvr>
                                      <p:to x="100000" y="100000"/>
                                    </p:animScale>
                                    <p:animScale>
                                      <p:cBhvr>
                                        <p:cTn id="123" dur="26">
                                          <p:stCondLst>
                                            <p:cond delay="1642"/>
                                          </p:stCondLst>
                                        </p:cTn>
                                        <p:tgtEl>
                                          <p:spTgt spid="3">
                                            <p:txEl>
                                              <p:pRg st="7" end="7"/>
                                            </p:txEl>
                                          </p:spTgt>
                                        </p:tgtEl>
                                      </p:cBhvr>
                                      <p:to x="100000" y="90000"/>
                                    </p:animScale>
                                    <p:animScale>
                                      <p:cBhvr>
                                        <p:cTn id="124" dur="166" decel="50000">
                                          <p:stCondLst>
                                            <p:cond delay="1668"/>
                                          </p:stCondLst>
                                        </p:cTn>
                                        <p:tgtEl>
                                          <p:spTgt spid="3">
                                            <p:txEl>
                                              <p:pRg st="7" end="7"/>
                                            </p:txEl>
                                          </p:spTgt>
                                        </p:tgtEl>
                                      </p:cBhvr>
                                      <p:to x="100000" y="100000"/>
                                    </p:animScale>
                                    <p:animScale>
                                      <p:cBhvr>
                                        <p:cTn id="125" dur="26">
                                          <p:stCondLst>
                                            <p:cond delay="1808"/>
                                          </p:stCondLst>
                                        </p:cTn>
                                        <p:tgtEl>
                                          <p:spTgt spid="3">
                                            <p:txEl>
                                              <p:pRg st="7" end="7"/>
                                            </p:txEl>
                                          </p:spTgt>
                                        </p:tgtEl>
                                      </p:cBhvr>
                                      <p:to x="100000" y="95000"/>
                                    </p:animScale>
                                    <p:animScale>
                                      <p:cBhvr>
                                        <p:cTn id="126" dur="166" decel="50000">
                                          <p:stCondLst>
                                            <p:cond delay="1834"/>
                                          </p:stCondLst>
                                        </p:cTn>
                                        <p:tgtEl>
                                          <p:spTgt spid="3">
                                            <p:txEl>
                                              <p:pRg st="7" end="7"/>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nodeType="clickEffect">
                                  <p:stCondLst>
                                    <p:cond delay="0"/>
                                  </p:stCondLst>
                                  <p:childTnLst>
                                    <p:set>
                                      <p:cBhvr>
                                        <p:cTn id="130" dur="1" fill="hold">
                                          <p:stCondLst>
                                            <p:cond delay="0"/>
                                          </p:stCondLst>
                                        </p:cTn>
                                        <p:tgtEl>
                                          <p:spTgt spid="3">
                                            <p:txEl>
                                              <p:pRg st="8" end="8"/>
                                            </p:txEl>
                                          </p:spTgt>
                                        </p:tgtEl>
                                        <p:attrNameLst>
                                          <p:attrName>style.visibility</p:attrName>
                                        </p:attrNameLst>
                                      </p:cBhvr>
                                      <p:to>
                                        <p:strVal val="visible"/>
                                      </p:to>
                                    </p:set>
                                    <p:animEffect transition="in" filter="wipe(down)">
                                      <p:cBhvr>
                                        <p:cTn id="131" dur="580">
                                          <p:stCondLst>
                                            <p:cond delay="0"/>
                                          </p:stCondLst>
                                        </p:cTn>
                                        <p:tgtEl>
                                          <p:spTgt spid="3">
                                            <p:txEl>
                                              <p:pRg st="8" end="8"/>
                                            </p:txEl>
                                          </p:spTgt>
                                        </p:tgtEl>
                                      </p:cBhvr>
                                    </p:animEffect>
                                    <p:anim calcmode="lin" valueType="num">
                                      <p:cBhvr>
                                        <p:cTn id="13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3">
                                            <p:txEl>
                                              <p:pRg st="8" end="8"/>
                                            </p:txEl>
                                          </p:spTgt>
                                        </p:tgtEl>
                                      </p:cBhvr>
                                      <p:to x="100000" y="60000"/>
                                    </p:animScale>
                                    <p:animScale>
                                      <p:cBhvr>
                                        <p:cTn id="138" dur="166" decel="50000">
                                          <p:stCondLst>
                                            <p:cond delay="676"/>
                                          </p:stCondLst>
                                        </p:cTn>
                                        <p:tgtEl>
                                          <p:spTgt spid="3">
                                            <p:txEl>
                                              <p:pRg st="8" end="8"/>
                                            </p:txEl>
                                          </p:spTgt>
                                        </p:tgtEl>
                                      </p:cBhvr>
                                      <p:to x="100000" y="100000"/>
                                    </p:animScale>
                                    <p:animScale>
                                      <p:cBhvr>
                                        <p:cTn id="139" dur="26">
                                          <p:stCondLst>
                                            <p:cond delay="1312"/>
                                          </p:stCondLst>
                                        </p:cTn>
                                        <p:tgtEl>
                                          <p:spTgt spid="3">
                                            <p:txEl>
                                              <p:pRg st="8" end="8"/>
                                            </p:txEl>
                                          </p:spTgt>
                                        </p:tgtEl>
                                      </p:cBhvr>
                                      <p:to x="100000" y="80000"/>
                                    </p:animScale>
                                    <p:animScale>
                                      <p:cBhvr>
                                        <p:cTn id="140" dur="166" decel="50000">
                                          <p:stCondLst>
                                            <p:cond delay="1338"/>
                                          </p:stCondLst>
                                        </p:cTn>
                                        <p:tgtEl>
                                          <p:spTgt spid="3">
                                            <p:txEl>
                                              <p:pRg st="8" end="8"/>
                                            </p:txEl>
                                          </p:spTgt>
                                        </p:tgtEl>
                                      </p:cBhvr>
                                      <p:to x="100000" y="100000"/>
                                    </p:animScale>
                                    <p:animScale>
                                      <p:cBhvr>
                                        <p:cTn id="141" dur="26">
                                          <p:stCondLst>
                                            <p:cond delay="1642"/>
                                          </p:stCondLst>
                                        </p:cTn>
                                        <p:tgtEl>
                                          <p:spTgt spid="3">
                                            <p:txEl>
                                              <p:pRg st="8" end="8"/>
                                            </p:txEl>
                                          </p:spTgt>
                                        </p:tgtEl>
                                      </p:cBhvr>
                                      <p:to x="100000" y="90000"/>
                                    </p:animScale>
                                    <p:animScale>
                                      <p:cBhvr>
                                        <p:cTn id="142" dur="166" decel="50000">
                                          <p:stCondLst>
                                            <p:cond delay="1668"/>
                                          </p:stCondLst>
                                        </p:cTn>
                                        <p:tgtEl>
                                          <p:spTgt spid="3">
                                            <p:txEl>
                                              <p:pRg st="8" end="8"/>
                                            </p:txEl>
                                          </p:spTgt>
                                        </p:tgtEl>
                                      </p:cBhvr>
                                      <p:to x="100000" y="100000"/>
                                    </p:animScale>
                                    <p:animScale>
                                      <p:cBhvr>
                                        <p:cTn id="143" dur="26">
                                          <p:stCondLst>
                                            <p:cond delay="1808"/>
                                          </p:stCondLst>
                                        </p:cTn>
                                        <p:tgtEl>
                                          <p:spTgt spid="3">
                                            <p:txEl>
                                              <p:pRg st="8" end="8"/>
                                            </p:txEl>
                                          </p:spTgt>
                                        </p:tgtEl>
                                      </p:cBhvr>
                                      <p:to x="100000" y="95000"/>
                                    </p:animScale>
                                    <p:animScale>
                                      <p:cBhvr>
                                        <p:cTn id="14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A79D79D-6146-4B81-A315-26FEC82DB66E}"/>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0" y="9605"/>
            <a:ext cx="5798456" cy="6873875"/>
          </a:xfrm>
        </p:spPr>
        <p:txBody>
          <a:bodyPr>
            <a:normAutofit lnSpcReduction="10000"/>
          </a:bodyPr>
          <a:lstStyle/>
          <a:p>
            <a:r>
              <a:rPr lang="es-ES" altLang="en-US" b="1" dirty="0">
                <a:solidFill>
                  <a:schemeClr val="bg1"/>
                </a:solidFill>
              </a:rPr>
              <a:t>¿Cuántas personas no rechazan a Jesucristo con el mañana?</a:t>
            </a:r>
          </a:p>
          <a:p>
            <a:r>
              <a:rPr lang="es-ES" altLang="en-US" b="1" dirty="0">
                <a:solidFill>
                  <a:schemeClr val="bg1"/>
                </a:solidFill>
              </a:rPr>
              <a:t>Las personas que creyeron a Jesús lo hicieron siempre el mismo día, no mañana.</a:t>
            </a:r>
          </a:p>
          <a:p>
            <a:r>
              <a:rPr lang="es-ES" altLang="en-US" b="1" dirty="0">
                <a:solidFill>
                  <a:schemeClr val="bg1"/>
                </a:solidFill>
              </a:rPr>
              <a:t>Muchos se burlaron de Jesucristo.</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Mateo.27:29.</a:t>
            </a:r>
          </a:p>
          <a:p>
            <a:r>
              <a:rPr lang="es-ES" altLang="en-US" b="1" dirty="0">
                <a:solidFill>
                  <a:schemeClr val="bg1"/>
                </a:solidFill>
              </a:rPr>
              <a:t>Y tejiendo una corona de espinas, se la pusieron sobre su cabeza, y una caña en su mano derecha; y arrodillándose delante de El,</a:t>
            </a:r>
            <a:r>
              <a:rPr lang="es-ES" altLang="en-US" b="1" dirty="0"/>
              <a:t> </a:t>
            </a:r>
            <a:r>
              <a:rPr lang="es-ES" altLang="en-US" b="1" u="sng" dirty="0">
                <a:effectLst>
                  <a:outerShdw blurRad="38100" dist="38100" dir="2700000" algn="tl">
                    <a:srgbClr val="000000">
                      <a:alpha val="43137"/>
                    </a:srgbClr>
                  </a:outerShdw>
                </a:effectLst>
                <a:highlight>
                  <a:srgbClr val="FFFF00"/>
                </a:highlight>
              </a:rPr>
              <a:t>le hacían burla,</a:t>
            </a:r>
            <a:r>
              <a:rPr lang="es-ES" altLang="en-US" b="1" dirty="0"/>
              <a:t> </a:t>
            </a:r>
            <a:r>
              <a:rPr lang="es-ES" altLang="en-US" b="1" dirty="0">
                <a:solidFill>
                  <a:schemeClr val="bg1"/>
                </a:solidFill>
              </a:rPr>
              <a:t>diciendo: ¡Salve, Rey de los judíos! </a:t>
            </a:r>
          </a:p>
          <a:p>
            <a:r>
              <a:rPr lang="es-ES" altLang="en-US" b="1" dirty="0">
                <a:solidFill>
                  <a:schemeClr val="bg1"/>
                </a:solidFill>
              </a:rPr>
              <a:t>Igualmente hoy en día son muchos los que se burla de Jesucristo.</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Hechos.2:13.</a:t>
            </a:r>
          </a:p>
        </p:txBody>
      </p:sp>
      <p:pic>
        <p:nvPicPr>
          <p:cNvPr id="4" name="Imagen 3">
            <a:extLst>
              <a:ext uri="{FF2B5EF4-FFF2-40B4-BE49-F238E27FC236}">
                <a16:creationId xmlns:a16="http://schemas.microsoft.com/office/drawing/2014/main" id="{B1F48C8C-C244-4589-9F36-3E3099AA9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456" y="-13970"/>
            <a:ext cx="3345544" cy="6858000"/>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wipe(down)">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25679AF-FEB4-4A7D-B647-752DD3F181C4}"/>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1" y="-13970"/>
            <a:ext cx="5434886" cy="6873875"/>
          </a:xfrm>
        </p:spPr>
        <p:txBody>
          <a:bodyPr>
            <a:normAutofit fontScale="92500" lnSpcReduction="10000"/>
          </a:bodyPr>
          <a:lstStyle/>
          <a:p>
            <a:r>
              <a:rPr lang="es-ES" altLang="en-US" b="1" u="sng" dirty="0">
                <a:effectLst>
                  <a:outerShdw blurRad="38100" dist="38100" dir="2700000" algn="tl">
                    <a:srgbClr val="000000">
                      <a:alpha val="43137"/>
                    </a:srgbClr>
                  </a:outerShdw>
                </a:effectLst>
                <a:highlight>
                  <a:srgbClr val="00FFFF"/>
                </a:highlight>
              </a:rPr>
              <a:t>Pero otros se burlaban</a:t>
            </a:r>
            <a:r>
              <a:rPr lang="es-ES" altLang="en-US" b="1" dirty="0">
                <a:solidFill>
                  <a:schemeClr val="bg1"/>
                </a:solidFill>
              </a:rPr>
              <a:t> y decían: Están borrachos.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Hechos.17:32.</a:t>
            </a:r>
          </a:p>
          <a:p>
            <a:r>
              <a:rPr lang="es-ES" altLang="en-US" b="1" dirty="0">
                <a:solidFill>
                  <a:schemeClr val="bg1"/>
                </a:solidFill>
              </a:rPr>
              <a:t>Y cuando oyeron de la resurrección de los muertos,</a:t>
            </a:r>
            <a:r>
              <a:rPr lang="es-ES" altLang="en-US" b="1" dirty="0"/>
              <a:t> </a:t>
            </a:r>
            <a:r>
              <a:rPr lang="es-ES" altLang="en-US" b="1" u="sng" dirty="0">
                <a:solidFill>
                  <a:schemeClr val="bg1"/>
                </a:solidFill>
                <a:effectLst>
                  <a:outerShdw blurRad="38100" dist="38100" dir="2700000" algn="tl">
                    <a:srgbClr val="000000">
                      <a:alpha val="43137"/>
                    </a:srgbClr>
                  </a:outerShdw>
                </a:effectLst>
                <a:highlight>
                  <a:srgbClr val="0000FF"/>
                </a:highlight>
              </a:rPr>
              <a:t>algunos se burlaban,</a:t>
            </a:r>
            <a:r>
              <a:rPr lang="es-ES" altLang="en-US" b="1" dirty="0"/>
              <a:t> </a:t>
            </a:r>
            <a:r>
              <a:rPr lang="es-ES" altLang="en-US" b="1" dirty="0">
                <a:solidFill>
                  <a:schemeClr val="bg1"/>
                </a:solidFill>
              </a:rPr>
              <a:t>pero otros dijeron: Te escucharemos otra vez acerca de esto.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Hechos.26:24.</a:t>
            </a:r>
          </a:p>
          <a:p>
            <a:r>
              <a:rPr lang="es-ES" altLang="en-US" b="1" dirty="0">
                <a:solidFill>
                  <a:schemeClr val="bg1"/>
                </a:solidFill>
              </a:rPr>
              <a:t>Mientras Pablo decía esto en su defensa, Festo dijo* a gran voz:</a:t>
            </a:r>
            <a:r>
              <a:rPr lang="es-ES" altLang="en-US" b="1" dirty="0"/>
              <a:t> </a:t>
            </a:r>
            <a:r>
              <a:rPr lang="es-ES" altLang="en-US" b="1" u="sng" dirty="0">
                <a:solidFill>
                  <a:schemeClr val="bg1"/>
                </a:solidFill>
                <a:effectLst>
                  <a:outerShdw blurRad="38100" dist="38100" dir="2700000" algn="tl">
                    <a:srgbClr val="000000">
                      <a:alpha val="43137"/>
                    </a:srgbClr>
                  </a:outerShdw>
                </a:effectLst>
                <a:highlight>
                  <a:srgbClr val="FF0000"/>
                </a:highlight>
              </a:rPr>
              <a:t>¡Pablo, estás loco!</a:t>
            </a:r>
            <a:r>
              <a:rPr lang="es-ES" altLang="en-US" b="1" dirty="0"/>
              <a:t> </a:t>
            </a:r>
            <a:r>
              <a:rPr lang="es-ES" altLang="en-US" b="1" dirty="0">
                <a:solidFill>
                  <a:schemeClr val="bg1"/>
                </a:solidFill>
              </a:rPr>
              <a:t>¡Tu mucho saber te está haciendo perder la cabeza! </a:t>
            </a:r>
          </a:p>
          <a:p>
            <a:r>
              <a:rPr lang="es-ES" altLang="en-US" b="1" dirty="0">
                <a:solidFill>
                  <a:schemeClr val="bg1"/>
                </a:solidFill>
              </a:rPr>
              <a:t>Muchos creen que se pueden burlar de Dios. </a:t>
            </a:r>
          </a:p>
          <a:p>
            <a:r>
              <a:rPr lang="es-ES" altLang="en-US" b="1" dirty="0">
                <a:solidFill>
                  <a:schemeClr val="bg1"/>
                </a:solidFill>
              </a:rPr>
              <a:t>Pero esto no es cierto.</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Galatas.6:7.</a:t>
            </a:r>
          </a:p>
        </p:txBody>
      </p:sp>
      <p:pic>
        <p:nvPicPr>
          <p:cNvPr id="4" name="Imagen 3">
            <a:extLst>
              <a:ext uri="{FF2B5EF4-FFF2-40B4-BE49-F238E27FC236}">
                <a16:creationId xmlns:a16="http://schemas.microsoft.com/office/drawing/2014/main" id="{EC3B47EC-4AF3-4416-B384-21641A124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885" y="953"/>
            <a:ext cx="3709115" cy="6858000"/>
          </a:xfrm>
          <a:prstGeom prst="rect">
            <a:avLst/>
          </a:prstGeom>
          <a:solidFill>
            <a:srgbClr val="FFC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580">
                                          <p:stCondLst>
                                            <p:cond delay="0"/>
                                          </p:stCondLst>
                                        </p:cTn>
                                        <p:tgtEl>
                                          <p:spTgt spid="3">
                                            <p:txEl>
                                              <p:pRg st="4" end="4"/>
                                            </p:txEl>
                                          </p:spTgt>
                                        </p:tgtEl>
                                      </p:cBhvr>
                                    </p:animEffect>
                                    <p:anim calcmode="lin" valueType="num">
                                      <p:cBhvr>
                                        <p:cTn id="6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4" end="4"/>
                                            </p:txEl>
                                          </p:spTgt>
                                        </p:tgtEl>
                                      </p:cBhvr>
                                      <p:to x="100000" y="60000"/>
                                    </p:animScale>
                                    <p:animScale>
                                      <p:cBhvr>
                                        <p:cTn id="67" dur="166" decel="50000">
                                          <p:stCondLst>
                                            <p:cond delay="676"/>
                                          </p:stCondLst>
                                        </p:cTn>
                                        <p:tgtEl>
                                          <p:spTgt spid="3">
                                            <p:txEl>
                                              <p:pRg st="4" end="4"/>
                                            </p:txEl>
                                          </p:spTgt>
                                        </p:tgtEl>
                                      </p:cBhvr>
                                      <p:to x="100000" y="100000"/>
                                    </p:animScale>
                                    <p:animScale>
                                      <p:cBhvr>
                                        <p:cTn id="68" dur="26">
                                          <p:stCondLst>
                                            <p:cond delay="1312"/>
                                          </p:stCondLst>
                                        </p:cTn>
                                        <p:tgtEl>
                                          <p:spTgt spid="3">
                                            <p:txEl>
                                              <p:pRg st="4" end="4"/>
                                            </p:txEl>
                                          </p:spTgt>
                                        </p:tgtEl>
                                      </p:cBhvr>
                                      <p:to x="100000" y="80000"/>
                                    </p:animScale>
                                    <p:animScale>
                                      <p:cBhvr>
                                        <p:cTn id="69" dur="166" decel="50000">
                                          <p:stCondLst>
                                            <p:cond delay="1338"/>
                                          </p:stCondLst>
                                        </p:cTn>
                                        <p:tgtEl>
                                          <p:spTgt spid="3">
                                            <p:txEl>
                                              <p:pRg st="4" end="4"/>
                                            </p:txEl>
                                          </p:spTgt>
                                        </p:tgtEl>
                                      </p:cBhvr>
                                      <p:to x="100000" y="100000"/>
                                    </p:animScale>
                                    <p:animScale>
                                      <p:cBhvr>
                                        <p:cTn id="70" dur="26">
                                          <p:stCondLst>
                                            <p:cond delay="1642"/>
                                          </p:stCondLst>
                                        </p:cTn>
                                        <p:tgtEl>
                                          <p:spTgt spid="3">
                                            <p:txEl>
                                              <p:pRg st="4" end="4"/>
                                            </p:txEl>
                                          </p:spTgt>
                                        </p:tgtEl>
                                      </p:cBhvr>
                                      <p:to x="100000" y="90000"/>
                                    </p:animScale>
                                    <p:animScale>
                                      <p:cBhvr>
                                        <p:cTn id="71" dur="166" decel="50000">
                                          <p:stCondLst>
                                            <p:cond delay="1668"/>
                                          </p:stCondLst>
                                        </p:cTn>
                                        <p:tgtEl>
                                          <p:spTgt spid="3">
                                            <p:txEl>
                                              <p:pRg st="4" end="4"/>
                                            </p:txEl>
                                          </p:spTgt>
                                        </p:tgtEl>
                                      </p:cBhvr>
                                      <p:to x="100000" y="100000"/>
                                    </p:animScale>
                                    <p:animScale>
                                      <p:cBhvr>
                                        <p:cTn id="72" dur="26">
                                          <p:stCondLst>
                                            <p:cond delay="1808"/>
                                          </p:stCondLst>
                                        </p:cTn>
                                        <p:tgtEl>
                                          <p:spTgt spid="3">
                                            <p:txEl>
                                              <p:pRg st="4" end="4"/>
                                            </p:txEl>
                                          </p:spTgt>
                                        </p:tgtEl>
                                      </p:cBhvr>
                                      <p:to x="100000" y="95000"/>
                                    </p:animScale>
                                    <p:animScale>
                                      <p:cBhvr>
                                        <p:cTn id="73" dur="166" decel="50000">
                                          <p:stCondLst>
                                            <p:cond delay="1834"/>
                                          </p:stCondLst>
                                        </p:cTn>
                                        <p:tgtEl>
                                          <p:spTgt spid="3">
                                            <p:txEl>
                                              <p:pRg st="4" end="4"/>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3">
                                            <p:txEl>
                                              <p:pRg st="7" end="7"/>
                                            </p:txEl>
                                          </p:spTgt>
                                        </p:tgtEl>
                                        <p:attrNameLst>
                                          <p:attrName>style.visibility</p:attrName>
                                        </p:attrNameLst>
                                      </p:cBhvr>
                                      <p:to>
                                        <p:strVal val="visible"/>
                                      </p:to>
                                    </p:set>
                                    <p:animEffect transition="in" filter="wipe(down)">
                                      <p:cBhvr>
                                        <p:cTn id="8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112B3CD-1514-43D1-9878-3BD2B1C21256}"/>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1" y="-13970"/>
            <a:ext cx="5410808" cy="6873875"/>
          </a:xfrm>
        </p:spPr>
        <p:txBody>
          <a:bodyPr>
            <a:normAutofit fontScale="92500" lnSpcReduction="20000"/>
          </a:bodyPr>
          <a:lstStyle/>
          <a:p>
            <a:r>
              <a:rPr lang="es-ES" altLang="en-US" b="1" dirty="0">
                <a:solidFill>
                  <a:schemeClr val="bg1"/>
                </a:solidFill>
              </a:rPr>
              <a:t>No os dejéis engañar,</a:t>
            </a:r>
            <a:r>
              <a:rPr lang="es-ES" altLang="en-US" b="1" dirty="0"/>
              <a:t> </a:t>
            </a:r>
            <a:r>
              <a:rPr lang="es-ES" altLang="en-US" b="1" u="sng" dirty="0">
                <a:solidFill>
                  <a:schemeClr val="bg1"/>
                </a:solidFill>
                <a:effectLst>
                  <a:outerShdw blurRad="38100" dist="38100" dir="2700000" algn="tl">
                    <a:srgbClr val="000000">
                      <a:alpha val="43137"/>
                    </a:srgbClr>
                  </a:outerShdw>
                </a:effectLst>
                <a:highlight>
                  <a:srgbClr val="000080"/>
                </a:highlight>
              </a:rPr>
              <a:t>de Dios nadie se burla;</a:t>
            </a:r>
            <a:r>
              <a:rPr lang="es-ES" altLang="en-US" b="1" dirty="0"/>
              <a:t> </a:t>
            </a:r>
            <a:r>
              <a:rPr lang="es-ES" altLang="en-US" b="1" dirty="0">
                <a:solidFill>
                  <a:schemeClr val="bg1"/>
                </a:solidFill>
              </a:rPr>
              <a:t>pues todo lo que el hombre siembre, eso también segará. </a:t>
            </a:r>
          </a:p>
          <a:p>
            <a:r>
              <a:rPr lang="es-ES" altLang="en-US" b="1" dirty="0">
                <a:solidFill>
                  <a:schemeClr val="bg1"/>
                </a:solidFill>
              </a:rPr>
              <a:t>Nadie se burla de Dios.</a:t>
            </a:r>
          </a:p>
          <a:p>
            <a:r>
              <a:rPr lang="es-ES" altLang="en-US" b="1" dirty="0">
                <a:solidFill>
                  <a:schemeClr val="bg1"/>
                </a:solidFill>
              </a:rPr>
              <a:t>Judas lo vendió por 30 piezas de plata.</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Mateo.26:14-16.</a:t>
            </a:r>
          </a:p>
          <a:p>
            <a:r>
              <a:rPr lang="es-ES" altLang="en-US" b="1" dirty="0">
                <a:solidFill>
                  <a:schemeClr val="bg1"/>
                </a:solidFill>
              </a:rPr>
              <a:t>Entonces uno de los doce, </a:t>
            </a:r>
            <a:r>
              <a:rPr lang="es-ES" altLang="en-US" b="1" u="sng" dirty="0">
                <a:solidFill>
                  <a:schemeClr val="bg1"/>
                </a:solidFill>
                <a:effectLst>
                  <a:outerShdw blurRad="38100" dist="38100" dir="2700000" algn="tl">
                    <a:srgbClr val="000000">
                      <a:alpha val="43137"/>
                    </a:srgbClr>
                  </a:outerShdw>
                </a:effectLst>
                <a:highlight>
                  <a:srgbClr val="008080"/>
                </a:highlight>
              </a:rPr>
              <a:t>llamado Judas Iscariote,</a:t>
            </a:r>
            <a:r>
              <a:rPr lang="es-ES" altLang="en-US" b="1" dirty="0">
                <a:solidFill>
                  <a:schemeClr val="bg1"/>
                </a:solidFill>
              </a:rPr>
              <a:t> fue a los principales sacerdotes,</a:t>
            </a:r>
            <a:r>
              <a:rPr lang="es-ES" altLang="en-US" b="1" dirty="0"/>
              <a:t>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V.15.</a:t>
            </a:r>
          </a:p>
          <a:p>
            <a:r>
              <a:rPr lang="es-ES" altLang="en-US" b="1" dirty="0">
                <a:solidFill>
                  <a:schemeClr val="bg1"/>
                </a:solidFill>
              </a:rPr>
              <a:t>y dijo:</a:t>
            </a:r>
            <a:r>
              <a:rPr lang="es-ES" altLang="en-US" b="1" dirty="0"/>
              <a:t> </a:t>
            </a:r>
            <a:r>
              <a:rPr lang="es-ES" altLang="en-US" b="1" u="sng" dirty="0">
                <a:solidFill>
                  <a:schemeClr val="bg1"/>
                </a:solidFill>
                <a:effectLst>
                  <a:outerShdw blurRad="38100" dist="38100" dir="2700000" algn="tl">
                    <a:srgbClr val="000000">
                      <a:alpha val="43137"/>
                    </a:srgbClr>
                  </a:outerShdw>
                </a:effectLst>
                <a:highlight>
                  <a:srgbClr val="008000"/>
                </a:highlight>
              </a:rPr>
              <a:t>¿Qué estáis dispuestos a darme para que yo os lo entregue?</a:t>
            </a:r>
            <a:r>
              <a:rPr lang="es-ES" altLang="en-US" b="1" dirty="0"/>
              <a:t> </a:t>
            </a:r>
            <a:r>
              <a:rPr lang="es-ES" altLang="en-US" b="1" dirty="0">
                <a:solidFill>
                  <a:schemeClr val="bg1"/>
                </a:solidFill>
              </a:rPr>
              <a:t>Y ellos le pesaron treinta piezas de plata.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V.16.</a:t>
            </a:r>
          </a:p>
          <a:p>
            <a:r>
              <a:rPr lang="es-ES" altLang="en-US" b="1" dirty="0">
                <a:solidFill>
                  <a:schemeClr val="bg1"/>
                </a:solidFill>
              </a:rPr>
              <a:t>Y desde entonces </a:t>
            </a:r>
            <a:r>
              <a:rPr lang="es-ES" altLang="en-US" b="1" u="sng" dirty="0">
                <a:solidFill>
                  <a:schemeClr val="bg1"/>
                </a:solidFill>
                <a:effectLst>
                  <a:outerShdw blurRad="38100" dist="38100" dir="2700000" algn="tl">
                    <a:srgbClr val="000000">
                      <a:alpha val="43137"/>
                    </a:srgbClr>
                  </a:outerShdw>
                </a:effectLst>
                <a:highlight>
                  <a:srgbClr val="800080"/>
                </a:highlight>
              </a:rPr>
              <a:t>buscaba una oportunidad para entregarle.</a:t>
            </a:r>
            <a:r>
              <a:rPr lang="es-ES" altLang="en-US" b="1" dirty="0">
                <a:solidFill>
                  <a:schemeClr val="bg1"/>
                </a:solidFill>
              </a:rPr>
              <a:t> </a:t>
            </a:r>
          </a:p>
          <a:p>
            <a:r>
              <a:rPr lang="es-ES" altLang="en-US" b="1" dirty="0">
                <a:solidFill>
                  <a:schemeClr val="bg1"/>
                </a:solidFill>
              </a:rPr>
              <a:t>¿Cuántos están vendiendo a Jesús?</a:t>
            </a:r>
          </a:p>
          <a:p>
            <a:endParaRPr lang="es-ES" altLang="en-US" dirty="0"/>
          </a:p>
        </p:txBody>
      </p:sp>
      <p:pic>
        <p:nvPicPr>
          <p:cNvPr id="4" name="Imagen 3">
            <a:extLst>
              <a:ext uri="{FF2B5EF4-FFF2-40B4-BE49-F238E27FC236}">
                <a16:creationId xmlns:a16="http://schemas.microsoft.com/office/drawing/2014/main" id="{D2753F6A-2CCB-4338-B4FE-BF13292B3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035" y="13971"/>
            <a:ext cx="3733193"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down)">
                                      <p:cBhvr>
                                        <p:cTn id="55" dur="580">
                                          <p:stCondLst>
                                            <p:cond delay="0"/>
                                          </p:stCondLst>
                                        </p:cTn>
                                        <p:tgtEl>
                                          <p:spTgt spid="3">
                                            <p:txEl>
                                              <p:pRg st="5" end="5"/>
                                            </p:txEl>
                                          </p:spTgt>
                                        </p:tgtEl>
                                      </p:cBhvr>
                                    </p:animEffect>
                                    <p:anim calcmode="lin" valueType="num">
                                      <p:cBhvr>
                                        <p:cTn id="5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5" end="5"/>
                                            </p:txEl>
                                          </p:spTgt>
                                        </p:tgtEl>
                                      </p:cBhvr>
                                      <p:to x="100000" y="60000"/>
                                    </p:animScale>
                                    <p:animScale>
                                      <p:cBhvr>
                                        <p:cTn id="62" dur="166" decel="50000">
                                          <p:stCondLst>
                                            <p:cond delay="676"/>
                                          </p:stCondLst>
                                        </p:cTn>
                                        <p:tgtEl>
                                          <p:spTgt spid="3">
                                            <p:txEl>
                                              <p:pRg st="5" end="5"/>
                                            </p:txEl>
                                          </p:spTgt>
                                        </p:tgtEl>
                                      </p:cBhvr>
                                      <p:to x="100000" y="100000"/>
                                    </p:animScale>
                                    <p:animScale>
                                      <p:cBhvr>
                                        <p:cTn id="63" dur="26">
                                          <p:stCondLst>
                                            <p:cond delay="1312"/>
                                          </p:stCondLst>
                                        </p:cTn>
                                        <p:tgtEl>
                                          <p:spTgt spid="3">
                                            <p:txEl>
                                              <p:pRg st="5" end="5"/>
                                            </p:txEl>
                                          </p:spTgt>
                                        </p:tgtEl>
                                      </p:cBhvr>
                                      <p:to x="100000" y="80000"/>
                                    </p:animScale>
                                    <p:animScale>
                                      <p:cBhvr>
                                        <p:cTn id="64" dur="166" decel="50000">
                                          <p:stCondLst>
                                            <p:cond delay="1338"/>
                                          </p:stCondLst>
                                        </p:cTn>
                                        <p:tgtEl>
                                          <p:spTgt spid="3">
                                            <p:txEl>
                                              <p:pRg st="5" end="5"/>
                                            </p:txEl>
                                          </p:spTgt>
                                        </p:tgtEl>
                                      </p:cBhvr>
                                      <p:to x="100000" y="100000"/>
                                    </p:animScale>
                                    <p:animScale>
                                      <p:cBhvr>
                                        <p:cTn id="65" dur="26">
                                          <p:stCondLst>
                                            <p:cond delay="1642"/>
                                          </p:stCondLst>
                                        </p:cTn>
                                        <p:tgtEl>
                                          <p:spTgt spid="3">
                                            <p:txEl>
                                              <p:pRg st="5" end="5"/>
                                            </p:txEl>
                                          </p:spTgt>
                                        </p:tgtEl>
                                      </p:cBhvr>
                                      <p:to x="100000" y="90000"/>
                                    </p:animScale>
                                    <p:animScale>
                                      <p:cBhvr>
                                        <p:cTn id="66" dur="166" decel="50000">
                                          <p:stCondLst>
                                            <p:cond delay="1668"/>
                                          </p:stCondLst>
                                        </p:cTn>
                                        <p:tgtEl>
                                          <p:spTgt spid="3">
                                            <p:txEl>
                                              <p:pRg st="5" end="5"/>
                                            </p:txEl>
                                          </p:spTgt>
                                        </p:tgtEl>
                                      </p:cBhvr>
                                      <p:to x="100000" y="100000"/>
                                    </p:animScale>
                                    <p:animScale>
                                      <p:cBhvr>
                                        <p:cTn id="67" dur="26">
                                          <p:stCondLst>
                                            <p:cond delay="1808"/>
                                          </p:stCondLst>
                                        </p:cTn>
                                        <p:tgtEl>
                                          <p:spTgt spid="3">
                                            <p:txEl>
                                              <p:pRg st="5" end="5"/>
                                            </p:txEl>
                                          </p:spTgt>
                                        </p:tgtEl>
                                      </p:cBhvr>
                                      <p:to x="100000" y="95000"/>
                                    </p:animScale>
                                    <p:animScale>
                                      <p:cBhvr>
                                        <p:cTn id="68" dur="166" decel="50000">
                                          <p:stCondLst>
                                            <p:cond delay="1834"/>
                                          </p:stCondLst>
                                        </p:cTn>
                                        <p:tgtEl>
                                          <p:spTgt spid="3">
                                            <p:txEl>
                                              <p:pRg st="5" end="5"/>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wipe(down)">
                                      <p:cBhvr>
                                        <p:cTn id="73" dur="580">
                                          <p:stCondLst>
                                            <p:cond delay="0"/>
                                          </p:stCondLst>
                                        </p:cTn>
                                        <p:tgtEl>
                                          <p:spTgt spid="3">
                                            <p:txEl>
                                              <p:pRg st="6" end="6"/>
                                            </p:txEl>
                                          </p:spTgt>
                                        </p:tgtEl>
                                      </p:cBhvr>
                                    </p:animEffect>
                                    <p:anim calcmode="lin" valueType="num">
                                      <p:cBhvr>
                                        <p:cTn id="7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6" end="6"/>
                                            </p:txEl>
                                          </p:spTgt>
                                        </p:tgtEl>
                                      </p:cBhvr>
                                      <p:to x="100000" y="60000"/>
                                    </p:animScale>
                                    <p:animScale>
                                      <p:cBhvr>
                                        <p:cTn id="80" dur="166" decel="50000">
                                          <p:stCondLst>
                                            <p:cond delay="676"/>
                                          </p:stCondLst>
                                        </p:cTn>
                                        <p:tgtEl>
                                          <p:spTgt spid="3">
                                            <p:txEl>
                                              <p:pRg st="6" end="6"/>
                                            </p:txEl>
                                          </p:spTgt>
                                        </p:tgtEl>
                                      </p:cBhvr>
                                      <p:to x="100000" y="100000"/>
                                    </p:animScale>
                                    <p:animScale>
                                      <p:cBhvr>
                                        <p:cTn id="81" dur="26">
                                          <p:stCondLst>
                                            <p:cond delay="1312"/>
                                          </p:stCondLst>
                                        </p:cTn>
                                        <p:tgtEl>
                                          <p:spTgt spid="3">
                                            <p:txEl>
                                              <p:pRg st="6" end="6"/>
                                            </p:txEl>
                                          </p:spTgt>
                                        </p:tgtEl>
                                      </p:cBhvr>
                                      <p:to x="100000" y="80000"/>
                                    </p:animScale>
                                    <p:animScale>
                                      <p:cBhvr>
                                        <p:cTn id="82" dur="166" decel="50000">
                                          <p:stCondLst>
                                            <p:cond delay="1338"/>
                                          </p:stCondLst>
                                        </p:cTn>
                                        <p:tgtEl>
                                          <p:spTgt spid="3">
                                            <p:txEl>
                                              <p:pRg st="6" end="6"/>
                                            </p:txEl>
                                          </p:spTgt>
                                        </p:tgtEl>
                                      </p:cBhvr>
                                      <p:to x="100000" y="100000"/>
                                    </p:animScale>
                                    <p:animScale>
                                      <p:cBhvr>
                                        <p:cTn id="83" dur="26">
                                          <p:stCondLst>
                                            <p:cond delay="1642"/>
                                          </p:stCondLst>
                                        </p:cTn>
                                        <p:tgtEl>
                                          <p:spTgt spid="3">
                                            <p:txEl>
                                              <p:pRg st="6" end="6"/>
                                            </p:txEl>
                                          </p:spTgt>
                                        </p:tgtEl>
                                      </p:cBhvr>
                                      <p:to x="100000" y="90000"/>
                                    </p:animScale>
                                    <p:animScale>
                                      <p:cBhvr>
                                        <p:cTn id="84" dur="166" decel="50000">
                                          <p:stCondLst>
                                            <p:cond delay="1668"/>
                                          </p:stCondLst>
                                        </p:cTn>
                                        <p:tgtEl>
                                          <p:spTgt spid="3">
                                            <p:txEl>
                                              <p:pRg st="6" end="6"/>
                                            </p:txEl>
                                          </p:spTgt>
                                        </p:tgtEl>
                                      </p:cBhvr>
                                      <p:to x="100000" y="100000"/>
                                    </p:animScale>
                                    <p:animScale>
                                      <p:cBhvr>
                                        <p:cTn id="85" dur="26">
                                          <p:stCondLst>
                                            <p:cond delay="1808"/>
                                          </p:stCondLst>
                                        </p:cTn>
                                        <p:tgtEl>
                                          <p:spTgt spid="3">
                                            <p:txEl>
                                              <p:pRg st="6" end="6"/>
                                            </p:txEl>
                                          </p:spTgt>
                                        </p:tgtEl>
                                      </p:cBhvr>
                                      <p:to x="100000" y="95000"/>
                                    </p:animScale>
                                    <p:animScale>
                                      <p:cBhvr>
                                        <p:cTn id="86" dur="166" decel="50000">
                                          <p:stCondLst>
                                            <p:cond delay="1834"/>
                                          </p:stCondLst>
                                        </p:cTn>
                                        <p:tgtEl>
                                          <p:spTgt spid="3">
                                            <p:txEl>
                                              <p:pRg st="6" end="6"/>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Effect transition="in" filter="wipe(down)">
                                      <p:cBhvr>
                                        <p:cTn id="91" dur="580">
                                          <p:stCondLst>
                                            <p:cond delay="0"/>
                                          </p:stCondLst>
                                        </p:cTn>
                                        <p:tgtEl>
                                          <p:spTgt spid="3">
                                            <p:txEl>
                                              <p:pRg st="7" end="7"/>
                                            </p:txEl>
                                          </p:spTgt>
                                        </p:tgtEl>
                                      </p:cBhvr>
                                    </p:animEffect>
                                    <p:anim calcmode="lin" valueType="num">
                                      <p:cBhvr>
                                        <p:cTn id="9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7" end="7"/>
                                            </p:txEl>
                                          </p:spTgt>
                                        </p:tgtEl>
                                      </p:cBhvr>
                                      <p:to x="100000" y="60000"/>
                                    </p:animScale>
                                    <p:animScale>
                                      <p:cBhvr>
                                        <p:cTn id="98" dur="166" decel="50000">
                                          <p:stCondLst>
                                            <p:cond delay="676"/>
                                          </p:stCondLst>
                                        </p:cTn>
                                        <p:tgtEl>
                                          <p:spTgt spid="3">
                                            <p:txEl>
                                              <p:pRg st="7" end="7"/>
                                            </p:txEl>
                                          </p:spTgt>
                                        </p:tgtEl>
                                      </p:cBhvr>
                                      <p:to x="100000" y="100000"/>
                                    </p:animScale>
                                    <p:animScale>
                                      <p:cBhvr>
                                        <p:cTn id="99" dur="26">
                                          <p:stCondLst>
                                            <p:cond delay="1312"/>
                                          </p:stCondLst>
                                        </p:cTn>
                                        <p:tgtEl>
                                          <p:spTgt spid="3">
                                            <p:txEl>
                                              <p:pRg st="7" end="7"/>
                                            </p:txEl>
                                          </p:spTgt>
                                        </p:tgtEl>
                                      </p:cBhvr>
                                      <p:to x="100000" y="80000"/>
                                    </p:animScale>
                                    <p:animScale>
                                      <p:cBhvr>
                                        <p:cTn id="100" dur="166" decel="50000">
                                          <p:stCondLst>
                                            <p:cond delay="1338"/>
                                          </p:stCondLst>
                                        </p:cTn>
                                        <p:tgtEl>
                                          <p:spTgt spid="3">
                                            <p:txEl>
                                              <p:pRg st="7" end="7"/>
                                            </p:txEl>
                                          </p:spTgt>
                                        </p:tgtEl>
                                      </p:cBhvr>
                                      <p:to x="100000" y="100000"/>
                                    </p:animScale>
                                    <p:animScale>
                                      <p:cBhvr>
                                        <p:cTn id="101" dur="26">
                                          <p:stCondLst>
                                            <p:cond delay="1642"/>
                                          </p:stCondLst>
                                        </p:cTn>
                                        <p:tgtEl>
                                          <p:spTgt spid="3">
                                            <p:txEl>
                                              <p:pRg st="7" end="7"/>
                                            </p:txEl>
                                          </p:spTgt>
                                        </p:tgtEl>
                                      </p:cBhvr>
                                      <p:to x="100000" y="90000"/>
                                    </p:animScale>
                                    <p:animScale>
                                      <p:cBhvr>
                                        <p:cTn id="102" dur="166" decel="50000">
                                          <p:stCondLst>
                                            <p:cond delay="1668"/>
                                          </p:stCondLst>
                                        </p:cTn>
                                        <p:tgtEl>
                                          <p:spTgt spid="3">
                                            <p:txEl>
                                              <p:pRg st="7" end="7"/>
                                            </p:txEl>
                                          </p:spTgt>
                                        </p:tgtEl>
                                      </p:cBhvr>
                                      <p:to x="100000" y="100000"/>
                                    </p:animScale>
                                    <p:animScale>
                                      <p:cBhvr>
                                        <p:cTn id="103" dur="26">
                                          <p:stCondLst>
                                            <p:cond delay="1808"/>
                                          </p:stCondLst>
                                        </p:cTn>
                                        <p:tgtEl>
                                          <p:spTgt spid="3">
                                            <p:txEl>
                                              <p:pRg st="7" end="7"/>
                                            </p:txEl>
                                          </p:spTgt>
                                        </p:tgtEl>
                                      </p:cBhvr>
                                      <p:to x="100000" y="95000"/>
                                    </p:animScale>
                                    <p:animScale>
                                      <p:cBhvr>
                                        <p:cTn id="104" dur="166" decel="50000">
                                          <p:stCondLst>
                                            <p:cond delay="1834"/>
                                          </p:stCondLst>
                                        </p:cTn>
                                        <p:tgtEl>
                                          <p:spTgt spid="3">
                                            <p:txEl>
                                              <p:pRg st="7" end="7"/>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500" fill="hold"/>
                                        <p:tgtEl>
                                          <p:spTgt spid="4"/>
                                        </p:tgtEl>
                                        <p:attrNameLst>
                                          <p:attrName>ppt_w</p:attrName>
                                        </p:attrNameLst>
                                      </p:cBhvr>
                                      <p:tavLst>
                                        <p:tav tm="0">
                                          <p:val>
                                            <p:fltVal val="0"/>
                                          </p:val>
                                        </p:tav>
                                        <p:tav tm="100000">
                                          <p:val>
                                            <p:strVal val="#ppt_w"/>
                                          </p:val>
                                        </p:tav>
                                      </p:tavLst>
                                    </p:anim>
                                    <p:anim calcmode="lin" valueType="num">
                                      <p:cBhvr>
                                        <p:cTn id="110" dur="500" fill="hold"/>
                                        <p:tgtEl>
                                          <p:spTgt spid="4"/>
                                        </p:tgtEl>
                                        <p:attrNameLst>
                                          <p:attrName>ppt_h</p:attrName>
                                        </p:attrNameLst>
                                      </p:cBhvr>
                                      <p:tavLst>
                                        <p:tav tm="0">
                                          <p:val>
                                            <p:fltVal val="0"/>
                                          </p:val>
                                        </p:tav>
                                        <p:tav tm="100000">
                                          <p:val>
                                            <p:strVal val="#ppt_h"/>
                                          </p:val>
                                        </p:tav>
                                      </p:tavLst>
                                    </p:anim>
                                    <p:animEffect transition="in" filter="fade">
                                      <p:cBhvr>
                                        <p:cTn id="111" dur="500"/>
                                        <p:tgtEl>
                                          <p:spTgt spid="4"/>
                                        </p:tgtEl>
                                      </p:cBhvr>
                                    </p:animEffect>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3">
                                            <p:txEl>
                                              <p:pRg st="8" end="8"/>
                                            </p:txEl>
                                          </p:spTgt>
                                        </p:tgtEl>
                                        <p:attrNameLst>
                                          <p:attrName>style.visibility</p:attrName>
                                        </p:attrNameLst>
                                      </p:cBhvr>
                                      <p:to>
                                        <p:strVal val="visible"/>
                                      </p:to>
                                    </p:set>
                                    <p:animEffect transition="in" filter="wipe(down)">
                                      <p:cBhvr>
                                        <p:cTn id="116" dur="580">
                                          <p:stCondLst>
                                            <p:cond delay="0"/>
                                          </p:stCondLst>
                                        </p:cTn>
                                        <p:tgtEl>
                                          <p:spTgt spid="3">
                                            <p:txEl>
                                              <p:pRg st="8" end="8"/>
                                            </p:txEl>
                                          </p:spTgt>
                                        </p:tgtEl>
                                      </p:cBhvr>
                                    </p:animEffect>
                                    <p:anim calcmode="lin" valueType="num">
                                      <p:cBhvr>
                                        <p:cTn id="117"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2" dur="26">
                                          <p:stCondLst>
                                            <p:cond delay="650"/>
                                          </p:stCondLst>
                                        </p:cTn>
                                        <p:tgtEl>
                                          <p:spTgt spid="3">
                                            <p:txEl>
                                              <p:pRg st="8" end="8"/>
                                            </p:txEl>
                                          </p:spTgt>
                                        </p:tgtEl>
                                      </p:cBhvr>
                                      <p:to x="100000" y="60000"/>
                                    </p:animScale>
                                    <p:animScale>
                                      <p:cBhvr>
                                        <p:cTn id="123" dur="166" decel="50000">
                                          <p:stCondLst>
                                            <p:cond delay="676"/>
                                          </p:stCondLst>
                                        </p:cTn>
                                        <p:tgtEl>
                                          <p:spTgt spid="3">
                                            <p:txEl>
                                              <p:pRg st="8" end="8"/>
                                            </p:txEl>
                                          </p:spTgt>
                                        </p:tgtEl>
                                      </p:cBhvr>
                                      <p:to x="100000" y="100000"/>
                                    </p:animScale>
                                    <p:animScale>
                                      <p:cBhvr>
                                        <p:cTn id="124" dur="26">
                                          <p:stCondLst>
                                            <p:cond delay="1312"/>
                                          </p:stCondLst>
                                        </p:cTn>
                                        <p:tgtEl>
                                          <p:spTgt spid="3">
                                            <p:txEl>
                                              <p:pRg st="8" end="8"/>
                                            </p:txEl>
                                          </p:spTgt>
                                        </p:tgtEl>
                                      </p:cBhvr>
                                      <p:to x="100000" y="80000"/>
                                    </p:animScale>
                                    <p:animScale>
                                      <p:cBhvr>
                                        <p:cTn id="125" dur="166" decel="50000">
                                          <p:stCondLst>
                                            <p:cond delay="1338"/>
                                          </p:stCondLst>
                                        </p:cTn>
                                        <p:tgtEl>
                                          <p:spTgt spid="3">
                                            <p:txEl>
                                              <p:pRg st="8" end="8"/>
                                            </p:txEl>
                                          </p:spTgt>
                                        </p:tgtEl>
                                      </p:cBhvr>
                                      <p:to x="100000" y="100000"/>
                                    </p:animScale>
                                    <p:animScale>
                                      <p:cBhvr>
                                        <p:cTn id="126" dur="26">
                                          <p:stCondLst>
                                            <p:cond delay="1642"/>
                                          </p:stCondLst>
                                        </p:cTn>
                                        <p:tgtEl>
                                          <p:spTgt spid="3">
                                            <p:txEl>
                                              <p:pRg st="8" end="8"/>
                                            </p:txEl>
                                          </p:spTgt>
                                        </p:tgtEl>
                                      </p:cBhvr>
                                      <p:to x="100000" y="90000"/>
                                    </p:animScale>
                                    <p:animScale>
                                      <p:cBhvr>
                                        <p:cTn id="127" dur="166" decel="50000">
                                          <p:stCondLst>
                                            <p:cond delay="1668"/>
                                          </p:stCondLst>
                                        </p:cTn>
                                        <p:tgtEl>
                                          <p:spTgt spid="3">
                                            <p:txEl>
                                              <p:pRg st="8" end="8"/>
                                            </p:txEl>
                                          </p:spTgt>
                                        </p:tgtEl>
                                      </p:cBhvr>
                                      <p:to x="100000" y="100000"/>
                                    </p:animScale>
                                    <p:animScale>
                                      <p:cBhvr>
                                        <p:cTn id="128" dur="26">
                                          <p:stCondLst>
                                            <p:cond delay="1808"/>
                                          </p:stCondLst>
                                        </p:cTn>
                                        <p:tgtEl>
                                          <p:spTgt spid="3">
                                            <p:txEl>
                                              <p:pRg st="8" end="8"/>
                                            </p:txEl>
                                          </p:spTgt>
                                        </p:tgtEl>
                                      </p:cBhvr>
                                      <p:to x="100000" y="95000"/>
                                    </p:animScale>
                                    <p:animScale>
                                      <p:cBhvr>
                                        <p:cTn id="129" dur="166" decel="50000">
                                          <p:stCondLst>
                                            <p:cond delay="1834"/>
                                          </p:stCondLst>
                                        </p:cTn>
                                        <p:tgtEl>
                                          <p:spTgt spid="3">
                                            <p:txEl>
                                              <p:pRg st="8" end="8"/>
                                            </p:txEl>
                                          </p:spTgt>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15BDFCEF-3A5F-4A49-A21D-5CE265270D2C}"/>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1" y="-13970"/>
            <a:ext cx="4835525" cy="6873875"/>
          </a:xfrm>
        </p:spPr>
        <p:txBody>
          <a:bodyPr>
            <a:normAutofit lnSpcReduction="10000"/>
          </a:bodyPr>
          <a:lstStyle/>
          <a:p>
            <a:r>
              <a:rPr lang="es-ES" altLang="en-US" b="1" dirty="0">
                <a:solidFill>
                  <a:schemeClr val="bg1"/>
                </a:solidFill>
              </a:rPr>
              <a:t>Son muchos los que están vendiendo a Jesús por:</a:t>
            </a:r>
          </a:p>
          <a:p>
            <a:r>
              <a:rPr lang="es-ES" altLang="en-US" b="1" dirty="0">
                <a:solidFill>
                  <a:schemeClr val="bg1"/>
                </a:solidFill>
              </a:rPr>
              <a:t>Por el vicio del alcohol.</a:t>
            </a:r>
          </a:p>
          <a:p>
            <a:r>
              <a:rPr lang="es-ES" altLang="en-US" b="1" dirty="0">
                <a:solidFill>
                  <a:schemeClr val="bg1"/>
                </a:solidFill>
              </a:rPr>
              <a:t>El cigarro.</a:t>
            </a:r>
          </a:p>
          <a:p>
            <a:r>
              <a:rPr lang="es-ES" altLang="en-US" b="1" dirty="0">
                <a:solidFill>
                  <a:schemeClr val="bg1"/>
                </a:solidFill>
              </a:rPr>
              <a:t>Las drogas.</a:t>
            </a:r>
          </a:p>
          <a:p>
            <a:r>
              <a:rPr lang="es-ES" altLang="en-US" b="1" dirty="0">
                <a:solidFill>
                  <a:schemeClr val="bg1"/>
                </a:solidFill>
              </a:rPr>
              <a:t>Las mujeres.</a:t>
            </a:r>
          </a:p>
          <a:p>
            <a:r>
              <a:rPr lang="es-ES" altLang="en-US" b="1" dirty="0">
                <a:solidFill>
                  <a:schemeClr val="bg1"/>
                </a:solidFill>
              </a:rPr>
              <a:t>Las fiestas.</a:t>
            </a:r>
          </a:p>
          <a:p>
            <a:r>
              <a:rPr lang="es-ES" altLang="en-US" b="1" dirty="0">
                <a:solidFill>
                  <a:schemeClr val="bg1"/>
                </a:solidFill>
              </a:rPr>
              <a:t>Los tragamonedas.</a:t>
            </a:r>
          </a:p>
          <a:p>
            <a:r>
              <a:rPr lang="es-ES" altLang="en-US" b="1" dirty="0">
                <a:solidFill>
                  <a:schemeClr val="bg1"/>
                </a:solidFill>
              </a:rPr>
              <a:t>La lotería.</a:t>
            </a:r>
          </a:p>
          <a:p>
            <a:r>
              <a:rPr lang="es-ES" altLang="en-US" b="1" dirty="0">
                <a:solidFill>
                  <a:schemeClr val="bg1"/>
                </a:solidFill>
              </a:rPr>
              <a:t>La hechicería.</a:t>
            </a:r>
          </a:p>
          <a:p>
            <a:r>
              <a:rPr lang="es-ES" altLang="en-US" b="1" dirty="0">
                <a:solidFill>
                  <a:schemeClr val="bg1"/>
                </a:solidFill>
              </a:rPr>
              <a:t>Las malas palabras.</a:t>
            </a:r>
          </a:p>
          <a:p>
            <a:r>
              <a:rPr lang="es-ES" altLang="en-US" b="1" dirty="0">
                <a:solidFill>
                  <a:schemeClr val="bg1"/>
                </a:solidFill>
              </a:rPr>
              <a:t>La idolatría.</a:t>
            </a:r>
          </a:p>
          <a:p>
            <a:r>
              <a:rPr lang="es-ES" altLang="en-US" b="1" dirty="0">
                <a:solidFill>
                  <a:schemeClr val="bg1"/>
                </a:solidFill>
              </a:rPr>
              <a:t>Por cualquiera de estas cosas estamos vendiendo a Jesucristo.</a:t>
            </a:r>
          </a:p>
          <a:p>
            <a:endParaRPr lang="es-ES" altLang="en-US" dirty="0"/>
          </a:p>
        </p:txBody>
      </p:sp>
      <p:pic>
        <p:nvPicPr>
          <p:cNvPr id="4" name="Imagen 3">
            <a:extLst>
              <a:ext uri="{FF2B5EF4-FFF2-40B4-BE49-F238E27FC236}">
                <a16:creationId xmlns:a16="http://schemas.microsoft.com/office/drawing/2014/main" id="{83F9E957-F55E-4520-9ED3-BB0879BDB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643" y="-13970"/>
            <a:ext cx="1570383" cy="1838973"/>
          </a:xfrm>
          <a:prstGeom prst="rect">
            <a:avLst/>
          </a:prstGeom>
          <a:solidFill>
            <a:srgbClr val="C00000"/>
          </a:solidFill>
        </p:spPr>
      </p:pic>
      <p:pic>
        <p:nvPicPr>
          <p:cNvPr id="6" name="Imagen 5">
            <a:extLst>
              <a:ext uri="{FF2B5EF4-FFF2-40B4-BE49-F238E27FC236}">
                <a16:creationId xmlns:a16="http://schemas.microsoft.com/office/drawing/2014/main" id="{E9CED5BF-5508-4942-8880-113A3C39B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571" y="4318279"/>
            <a:ext cx="1397429" cy="2553691"/>
          </a:xfrm>
          <a:prstGeom prst="rect">
            <a:avLst/>
          </a:prstGeom>
          <a:solidFill>
            <a:srgbClr val="FFC000"/>
          </a:solidFill>
        </p:spPr>
      </p:pic>
      <p:pic>
        <p:nvPicPr>
          <p:cNvPr id="10" name="Imagen 9">
            <a:extLst>
              <a:ext uri="{FF2B5EF4-FFF2-40B4-BE49-F238E27FC236}">
                <a16:creationId xmlns:a16="http://schemas.microsoft.com/office/drawing/2014/main" id="{A3148CC9-D72D-4E4E-91DC-529EF60D9E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4026" y="-13970"/>
            <a:ext cx="1698751" cy="1838973"/>
          </a:xfrm>
          <a:prstGeom prst="rect">
            <a:avLst/>
          </a:prstGeom>
        </p:spPr>
      </p:pic>
      <p:pic>
        <p:nvPicPr>
          <p:cNvPr id="12" name="Imagen 11">
            <a:extLst>
              <a:ext uri="{FF2B5EF4-FFF2-40B4-BE49-F238E27FC236}">
                <a16:creationId xmlns:a16="http://schemas.microsoft.com/office/drawing/2014/main" id="{150E43B4-FA72-4FE4-BD87-EC69C6794B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3643" y="1838973"/>
            <a:ext cx="1696513" cy="2479306"/>
          </a:xfrm>
          <a:prstGeom prst="rect">
            <a:avLst/>
          </a:prstGeom>
          <a:solidFill>
            <a:srgbClr val="00B0F0"/>
          </a:solidFill>
        </p:spPr>
      </p:pic>
      <p:pic>
        <p:nvPicPr>
          <p:cNvPr id="16" name="Imagen 15">
            <a:extLst>
              <a:ext uri="{FF2B5EF4-FFF2-40B4-BE49-F238E27FC236}">
                <a16:creationId xmlns:a16="http://schemas.microsoft.com/office/drawing/2014/main" id="{2E48B5C9-902A-40A7-BA50-752C29A099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0157" y="1872719"/>
            <a:ext cx="1397430" cy="2469418"/>
          </a:xfrm>
          <a:prstGeom prst="rect">
            <a:avLst/>
          </a:prstGeom>
          <a:solidFill>
            <a:srgbClr val="7030A0"/>
          </a:solidFill>
        </p:spPr>
      </p:pic>
      <p:pic>
        <p:nvPicPr>
          <p:cNvPr id="18" name="Imagen 17">
            <a:extLst>
              <a:ext uri="{FF2B5EF4-FFF2-40B4-BE49-F238E27FC236}">
                <a16:creationId xmlns:a16="http://schemas.microsoft.com/office/drawing/2014/main" id="{EE58CB65-806C-4764-8ADA-3CD084341E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2777" y="-15874"/>
            <a:ext cx="1571223" cy="1854848"/>
          </a:xfrm>
          <a:prstGeom prst="rect">
            <a:avLst/>
          </a:prstGeom>
        </p:spPr>
      </p:pic>
      <p:pic>
        <p:nvPicPr>
          <p:cNvPr id="20" name="Imagen 19">
            <a:extLst>
              <a:ext uri="{FF2B5EF4-FFF2-40B4-BE49-F238E27FC236}">
                <a16:creationId xmlns:a16="http://schemas.microsoft.com/office/drawing/2014/main" id="{E4CE106D-D83C-42AF-B4C3-050CFA124A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9070" y="4365995"/>
            <a:ext cx="1217501" cy="2492005"/>
          </a:xfrm>
          <a:prstGeom prst="rect">
            <a:avLst/>
          </a:prstGeom>
        </p:spPr>
      </p:pic>
      <p:pic>
        <p:nvPicPr>
          <p:cNvPr id="22" name="Imagen 21">
            <a:extLst>
              <a:ext uri="{FF2B5EF4-FFF2-40B4-BE49-F238E27FC236}">
                <a16:creationId xmlns:a16="http://schemas.microsoft.com/office/drawing/2014/main" id="{5D2392D9-0EC7-4E12-9DB2-0E350C8EFB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2557" y="4365995"/>
            <a:ext cx="1696513" cy="2505975"/>
          </a:xfrm>
          <a:prstGeom prst="rect">
            <a:avLst/>
          </a:prstGeom>
          <a:solidFill>
            <a:srgbClr val="0070C0"/>
          </a:solidFill>
        </p:spPr>
      </p:pic>
      <p:pic>
        <p:nvPicPr>
          <p:cNvPr id="24" name="Imagen 23">
            <a:extLst>
              <a:ext uri="{FF2B5EF4-FFF2-40B4-BE49-F238E27FC236}">
                <a16:creationId xmlns:a16="http://schemas.microsoft.com/office/drawing/2014/main" id="{EE3C7340-4DBA-40D2-B7A5-C9F8E86639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5249" y="1848861"/>
            <a:ext cx="1698751" cy="2493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Effect transition="in" filter="fad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p:cTn id="107" dur="500" fill="hold"/>
                                        <p:tgtEl>
                                          <p:spTgt spid="6"/>
                                        </p:tgtEl>
                                        <p:attrNameLst>
                                          <p:attrName>ppt_w</p:attrName>
                                        </p:attrNameLst>
                                      </p:cBhvr>
                                      <p:tavLst>
                                        <p:tav tm="0">
                                          <p:val>
                                            <p:fltVal val="0"/>
                                          </p:val>
                                        </p:tav>
                                        <p:tav tm="100000">
                                          <p:val>
                                            <p:strVal val="#ppt_w"/>
                                          </p:val>
                                        </p:tav>
                                      </p:tavLst>
                                    </p:anim>
                                    <p:anim calcmode="lin" valueType="num">
                                      <p:cBhvr>
                                        <p:cTn id="108" dur="500" fill="hold"/>
                                        <p:tgtEl>
                                          <p:spTgt spid="6"/>
                                        </p:tgtEl>
                                        <p:attrNameLst>
                                          <p:attrName>ppt_h</p:attrName>
                                        </p:attrNameLst>
                                      </p:cBhvr>
                                      <p:tavLst>
                                        <p:tav tm="0">
                                          <p:val>
                                            <p:fltVal val="0"/>
                                          </p:val>
                                        </p:tav>
                                        <p:tav tm="100000">
                                          <p:val>
                                            <p:strVal val="#ppt_h"/>
                                          </p:val>
                                        </p:tav>
                                      </p:tavLst>
                                    </p:anim>
                                    <p:animEffect transition="in" filter="fade">
                                      <p:cBhvr>
                                        <p:cTn id="109" dur="500"/>
                                        <p:tgtEl>
                                          <p:spTgt spid="6"/>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AF8503D-137C-4DB3-BF39-2DA874EE7273}"/>
              </a:ext>
            </a:extLst>
          </p:cNvPr>
          <p:cNvPicPr>
            <a:picLocks noChangeAspect="1"/>
          </p:cNvPicPr>
          <p:nvPr/>
        </p:nvPicPr>
        <p:blipFill>
          <a:blip r:embed="rId2"/>
          <a:stretch>
            <a:fillRect/>
          </a:stretch>
        </p:blipFill>
        <p:spPr>
          <a:xfrm>
            <a:off x="0" y="0"/>
            <a:ext cx="9144000" cy="6858000"/>
          </a:xfrm>
          <a:prstGeom prst="rect">
            <a:avLst/>
          </a:prstGeom>
        </p:spPr>
      </p:pic>
      <p:sp>
        <p:nvSpPr>
          <p:cNvPr id="2" name="Título 1">
            <a:extLst>
              <a:ext uri="{FF2B5EF4-FFF2-40B4-BE49-F238E27FC236}">
                <a16:creationId xmlns:a16="http://schemas.microsoft.com/office/drawing/2014/main" id="{72BB48D6-667A-48D0-81CE-D8A650FE75CD}"/>
              </a:ext>
            </a:extLst>
          </p:cNvPr>
          <p:cNvSpPr>
            <a:spLocks noGrp="1"/>
          </p:cNvSpPr>
          <p:nvPr>
            <p:ph type="title"/>
          </p:nvPr>
        </p:nvSpPr>
        <p:spPr>
          <a:xfrm>
            <a:off x="0" y="1"/>
            <a:ext cx="9144000" cy="1205947"/>
          </a:xfrm>
        </p:spPr>
        <p:txBody>
          <a:bodyPr>
            <a:normAutofit/>
          </a:bodyPr>
          <a:lstStyle/>
          <a:p>
            <a:pPr algn="ctr"/>
            <a:r>
              <a:rPr lang="es-NI" sz="6600" b="1" u="sng" dirty="0">
                <a:ln w="6600">
                  <a:solidFill>
                    <a:schemeClr val="accent2"/>
                  </a:solidFill>
                  <a:prstDash val="solid"/>
                </a:ln>
                <a:solidFill>
                  <a:srgbClr val="FFFFFF"/>
                </a:solidFill>
                <a:effectLst>
                  <a:outerShdw dist="38100" dir="2700000" algn="tl" rotWithShape="0">
                    <a:schemeClr val="accent2"/>
                  </a:outerShdw>
                </a:effectLst>
                <a:highlight>
                  <a:srgbClr val="00FFFF"/>
                </a:highlight>
              </a:rPr>
              <a:t>CONCLUSIÓN:</a:t>
            </a:r>
          </a:p>
        </p:txBody>
      </p:sp>
      <p:sp>
        <p:nvSpPr>
          <p:cNvPr id="3" name="Marcador de contenido 2">
            <a:extLst>
              <a:ext uri="{FF2B5EF4-FFF2-40B4-BE49-F238E27FC236}">
                <a16:creationId xmlns:a16="http://schemas.microsoft.com/office/drawing/2014/main" id="{E5DC7927-DF73-4B9F-AF3E-3A7C9F10EBE5}"/>
              </a:ext>
            </a:extLst>
          </p:cNvPr>
          <p:cNvSpPr>
            <a:spLocks noGrp="1"/>
          </p:cNvSpPr>
          <p:nvPr>
            <p:ph idx="1"/>
          </p:nvPr>
        </p:nvSpPr>
        <p:spPr>
          <a:xfrm>
            <a:off x="0" y="1063487"/>
            <a:ext cx="9144000" cy="5794513"/>
          </a:xfrm>
        </p:spPr>
        <p:txBody>
          <a:bodyPr>
            <a:normAutofit lnSpcReduction="10000"/>
          </a:bodyPr>
          <a:lstStyle/>
          <a:p>
            <a:r>
              <a:rPr lang="es-NI" b="1" dirty="0">
                <a:solidFill>
                  <a:schemeClr val="bg1"/>
                </a:solidFill>
              </a:rPr>
              <a:t>Usted tiene una decisión que tomar con Jesucristo, llamado el Cristo.</a:t>
            </a:r>
          </a:p>
          <a:p>
            <a:r>
              <a:rPr lang="es-NI" b="1" dirty="0">
                <a:solidFill>
                  <a:schemeClr val="bg1"/>
                </a:solidFill>
              </a:rPr>
              <a:t>Muchos gritaron crucificado. </a:t>
            </a:r>
          </a:p>
          <a:p>
            <a:r>
              <a:rPr lang="es-NI" b="1" dirty="0">
                <a:solidFill>
                  <a:schemeClr val="bg1"/>
                </a:solidFill>
              </a:rPr>
              <a:t>¿Y Usted?</a:t>
            </a:r>
          </a:p>
          <a:p>
            <a:r>
              <a:rPr lang="es-NI" b="1" dirty="0">
                <a:solidFill>
                  <a:schemeClr val="bg1"/>
                </a:solidFill>
              </a:rPr>
              <a:t>Otros lo negaron.</a:t>
            </a:r>
          </a:p>
          <a:p>
            <a:r>
              <a:rPr lang="es-NI" b="1" dirty="0">
                <a:solidFill>
                  <a:schemeClr val="bg1"/>
                </a:solidFill>
              </a:rPr>
              <a:t>¿Y Usted?</a:t>
            </a:r>
          </a:p>
          <a:p>
            <a:r>
              <a:rPr lang="es-NI" b="1" dirty="0">
                <a:solidFill>
                  <a:schemeClr val="bg1"/>
                </a:solidFill>
              </a:rPr>
              <a:t>Otro lo vendió.</a:t>
            </a:r>
          </a:p>
          <a:p>
            <a:r>
              <a:rPr lang="es-NI" b="1" dirty="0">
                <a:solidFill>
                  <a:schemeClr val="bg1"/>
                </a:solidFill>
              </a:rPr>
              <a:t>¿Y Usted?</a:t>
            </a:r>
          </a:p>
          <a:p>
            <a:r>
              <a:rPr lang="es-NI" b="1" dirty="0">
                <a:solidFill>
                  <a:schemeClr val="bg1"/>
                </a:solidFill>
              </a:rPr>
              <a:t>Otros le dejaron.</a:t>
            </a:r>
          </a:p>
          <a:p>
            <a:r>
              <a:rPr lang="es-NI" b="1" dirty="0">
                <a:solidFill>
                  <a:schemeClr val="bg1"/>
                </a:solidFill>
              </a:rPr>
              <a:t>¿Y Usted?</a:t>
            </a:r>
          </a:p>
          <a:p>
            <a:r>
              <a:rPr lang="es-NI" b="1" dirty="0">
                <a:solidFill>
                  <a:schemeClr val="bg1"/>
                </a:solidFill>
              </a:rPr>
              <a:t>Otros lo dejaron para mañana.</a:t>
            </a:r>
          </a:p>
          <a:p>
            <a:r>
              <a:rPr lang="es-NI" b="1" dirty="0">
                <a:solidFill>
                  <a:schemeClr val="bg1"/>
                </a:solidFill>
              </a:rPr>
              <a:t>¿Y Usted?</a:t>
            </a:r>
          </a:p>
          <a:p>
            <a:endParaRPr lang="es-NI" b="1" dirty="0"/>
          </a:p>
        </p:txBody>
      </p:sp>
    </p:spTree>
    <p:extLst>
      <p:ext uri="{BB962C8B-B14F-4D97-AF65-F5344CB8AC3E}">
        <p14:creationId xmlns:p14="http://schemas.microsoft.com/office/powerpoint/2010/main" val="31255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8000"/>
          </a:xfrm>
          <a:prstGeom prst="rect">
            <a:avLst/>
          </a:prstGeom>
        </p:spPr>
      </p:pic>
      <p:sp>
        <p:nvSpPr>
          <p:cNvPr id="3" name="Marcador de contenido 2"/>
          <p:cNvSpPr>
            <a:spLocks noGrp="1"/>
          </p:cNvSpPr>
          <p:nvPr>
            <p:ph idx="1"/>
          </p:nvPr>
        </p:nvSpPr>
        <p:spPr>
          <a:xfrm>
            <a:off x="0" y="0"/>
            <a:ext cx="9144000" cy="6858000"/>
          </a:xfrm>
        </p:spPr>
        <p:txBody>
          <a:bodyPr>
            <a:normAutofit fontScale="92500" lnSpcReduction="20000"/>
          </a:bodyPr>
          <a:lstStyle/>
          <a:p>
            <a:r>
              <a:rPr lang="es-ES" b="1" dirty="0">
                <a:solidFill>
                  <a:schemeClr val="bg1"/>
                </a:solidFill>
              </a:rPr>
              <a:t>Otros se burlaron.</a:t>
            </a:r>
          </a:p>
          <a:p>
            <a:r>
              <a:rPr lang="es-ES" b="1" dirty="0">
                <a:solidFill>
                  <a:schemeClr val="bg1"/>
                </a:solidFill>
              </a:rPr>
              <a:t>¿Y Usted?</a:t>
            </a:r>
          </a:p>
          <a:p>
            <a:r>
              <a:rPr lang="es-ES" b="1" dirty="0">
                <a:solidFill>
                  <a:schemeClr val="bg1"/>
                </a:solidFill>
              </a:rPr>
              <a:t>Usted tendrá que tomar su propia decisión, pero Usted tiene que tomar la mejor decisión.</a:t>
            </a:r>
          </a:p>
          <a:p>
            <a:r>
              <a:rPr lang="es-ES" b="1" dirty="0">
                <a:solidFill>
                  <a:schemeClr val="bg1"/>
                </a:solidFill>
              </a:rPr>
              <a:t>Usted no puede ser neutral, porque la neutralidad no existe en religión.</a:t>
            </a:r>
          </a:p>
          <a:p>
            <a:pPr algn="ctr"/>
            <a:r>
              <a:rPr lang="es-ES" b="1" u="sng" dirty="0">
                <a:solidFill>
                  <a:schemeClr val="bg1"/>
                </a:solidFill>
                <a:highlight>
                  <a:srgbClr val="FF00FF"/>
                </a:highlight>
              </a:rPr>
              <a:t>Mateo.12:30.</a:t>
            </a:r>
          </a:p>
          <a:p>
            <a:r>
              <a:rPr lang="es-ES" b="1" dirty="0">
                <a:solidFill>
                  <a:schemeClr val="bg1"/>
                </a:solidFill>
              </a:rPr>
              <a:t>El que no está conmigo, está contra mí; y el que no recoge conmigo, desparrama. </a:t>
            </a:r>
          </a:p>
          <a:p>
            <a:r>
              <a:rPr lang="es-ES" b="1" dirty="0">
                <a:solidFill>
                  <a:schemeClr val="bg1"/>
                </a:solidFill>
              </a:rPr>
              <a:t>O estamos con Cristo o no estamos contra El.</a:t>
            </a:r>
          </a:p>
          <a:p>
            <a:r>
              <a:rPr lang="es-ES" b="1" dirty="0">
                <a:solidFill>
                  <a:schemeClr val="bg1"/>
                </a:solidFill>
              </a:rPr>
              <a:t>No hay neutralidad.</a:t>
            </a:r>
          </a:p>
          <a:p>
            <a:r>
              <a:rPr lang="es-ES" b="1" dirty="0">
                <a:solidFill>
                  <a:schemeClr val="bg1"/>
                </a:solidFill>
              </a:rPr>
              <a:t>Escoja la mejor decisión espiritual para Usted.</a:t>
            </a:r>
          </a:p>
          <a:p>
            <a:r>
              <a:rPr lang="es-ES" b="1" dirty="0">
                <a:solidFill>
                  <a:schemeClr val="bg1"/>
                </a:solidFill>
              </a:rPr>
              <a:t>Por que un día Usted va a estar delante de Dios.</a:t>
            </a:r>
          </a:p>
          <a:p>
            <a:pPr algn="ctr"/>
            <a:r>
              <a:rPr lang="es-ES" b="1" u="sng" dirty="0">
                <a:solidFill>
                  <a:schemeClr val="bg1"/>
                </a:solidFill>
                <a:highlight>
                  <a:srgbClr val="FF00FF"/>
                </a:highlight>
              </a:rPr>
              <a:t>II Corintios.5:10.</a:t>
            </a:r>
          </a:p>
          <a:p>
            <a:r>
              <a:rPr lang="es-ES" b="1" dirty="0">
                <a:solidFill>
                  <a:schemeClr val="bg1"/>
                </a:solidFill>
              </a:rPr>
              <a:t>Porque todos nosotros debemos comparecer ante el tribunal de Cristo, para que cada uno sea recompensado por sus hechos estando en el cuerpo, de acuerdo con lo que hizo, sea bueno o sea malo. </a:t>
            </a:r>
          </a:p>
        </p:txBody>
      </p:sp>
    </p:spTree>
    <p:extLst>
      <p:ext uri="{BB962C8B-B14F-4D97-AF65-F5344CB8AC3E}">
        <p14:creationId xmlns:p14="http://schemas.microsoft.com/office/powerpoint/2010/main" val="9299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a:extLst>
              <a:ext uri="{FF2B5EF4-FFF2-40B4-BE49-F238E27FC236}">
                <a16:creationId xmlns:a16="http://schemas.microsoft.com/office/drawing/2014/main" id="{79C5EFC5-4953-9DE2-2CBB-C2A6BEAD0D45}"/>
              </a:ext>
            </a:extLst>
          </p:cNvPr>
          <p:cNvSpPr txBox="1"/>
          <p:nvPr/>
        </p:nvSpPr>
        <p:spPr>
          <a:xfrm>
            <a:off x="75877" y="1670603"/>
            <a:ext cx="2371862" cy="507831"/>
          </a:xfrm>
          <a:prstGeom prst="rect">
            <a:avLst/>
          </a:prstGeom>
          <a:noFill/>
        </p:spPr>
        <p:txBody>
          <a:bodyPr>
            <a:spAutoFit/>
          </a:bodyPr>
          <a:lstStyle/>
          <a:p>
            <a:pPr algn="ctr" defTabSz="514298">
              <a:defRPr/>
            </a:pPr>
            <a:r>
              <a:rPr lang="es-CL" sz="1350" b="1" dirty="0">
                <a:ln w="0"/>
                <a:solidFill>
                  <a:srgbClr val="C00000"/>
                </a:solidFill>
                <a:effectLst>
                  <a:reflection blurRad="6350" stA="91000" endPos="7000" dir="5400000" sy="-90000" algn="bl" rotWithShape="0"/>
                </a:effectLst>
                <a:latin typeface="Cambria" charset="0"/>
                <a:ea typeface="Cambria" charset="0"/>
                <a:cs typeface="Cambria" charset="0"/>
              </a:rPr>
              <a:t>¿</a:t>
            </a:r>
            <a:r>
              <a:rPr lang="es-CL" sz="1350"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Que debo hacer </a:t>
            </a:r>
          </a:p>
          <a:p>
            <a:pPr algn="ctr" defTabSz="514298">
              <a:defRPr/>
            </a:pPr>
            <a:r>
              <a:rPr lang="es-CL" sz="1350"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para ser  salvo…</a:t>
            </a:r>
            <a:r>
              <a:rPr lang="es-CL" sz="1350" b="1" dirty="0">
                <a:ln w="0"/>
                <a:solidFill>
                  <a:srgbClr val="C00000"/>
                </a:solidFill>
                <a:effectLst>
                  <a:reflection blurRad="6350" stA="91000" endPos="7000" dir="5400000" sy="-90000" algn="bl" rotWithShape="0"/>
                </a:effectLst>
                <a:latin typeface="Cambria" charset="0"/>
                <a:ea typeface="Cambria" charset="0"/>
                <a:cs typeface="Cambria" charset="0"/>
              </a:rPr>
              <a:t>?</a:t>
            </a:r>
          </a:p>
        </p:txBody>
      </p:sp>
      <p:pic>
        <p:nvPicPr>
          <p:cNvPr id="4" name="Picture 2" descr="C:\Users\Emilio\Downloads\images (7).jpg">
            <a:extLst>
              <a:ext uri="{FF2B5EF4-FFF2-40B4-BE49-F238E27FC236}">
                <a16:creationId xmlns:a16="http://schemas.microsoft.com/office/drawing/2014/main" id="{0446778D-E693-90B8-0D0F-2070D29E1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9" y="3938380"/>
            <a:ext cx="1895918" cy="29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a:extLst>
              <a:ext uri="{FF2B5EF4-FFF2-40B4-BE49-F238E27FC236}">
                <a16:creationId xmlns:a16="http://schemas.microsoft.com/office/drawing/2014/main" id="{4576378A-A95F-E39C-A19F-1D437D74B7A3}"/>
              </a:ext>
            </a:extLst>
          </p:cNvPr>
          <p:cNvSpPr/>
          <p:nvPr/>
        </p:nvSpPr>
        <p:spPr>
          <a:xfrm>
            <a:off x="3717132" y="1606155"/>
            <a:ext cx="1654969" cy="7965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14298">
              <a:defRPr/>
            </a:pPr>
            <a:r>
              <a:rPr lang="es-ES" sz="3300" b="1" dirty="0">
                <a:solidFill>
                  <a:sysClr val="windowText" lastClr="000000"/>
                </a:solidFill>
                <a:latin typeface="Cambria" charset="0"/>
                <a:ea typeface="Cambria" charset="0"/>
                <a:cs typeface="Cambria" charset="0"/>
              </a:rPr>
              <a:t>DIOS</a:t>
            </a:r>
          </a:p>
        </p:txBody>
      </p:sp>
      <p:sp>
        <p:nvSpPr>
          <p:cNvPr id="6" name="CuadroTexto 5">
            <a:extLst>
              <a:ext uri="{FF2B5EF4-FFF2-40B4-BE49-F238E27FC236}">
                <a16:creationId xmlns:a16="http://schemas.microsoft.com/office/drawing/2014/main" id="{11CA3919-7DE0-B10A-51EB-97EA0C15903F}"/>
              </a:ext>
            </a:extLst>
          </p:cNvPr>
          <p:cNvSpPr txBox="1">
            <a:spLocks noChangeArrowheads="1"/>
          </p:cNvSpPr>
          <p:nvPr/>
        </p:nvSpPr>
        <p:spPr bwMode="auto">
          <a:xfrm>
            <a:off x="5884661" y="5313299"/>
            <a:ext cx="31457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defTabSz="514298">
              <a:defRPr/>
            </a:pPr>
            <a:r>
              <a:rPr lang="es-ES" altLang="es-ES" sz="1500" b="1" dirty="0">
                <a:solidFill>
                  <a:schemeClr val="tx1">
                    <a:lumMod val="95000"/>
                    <a:lumOff val="5000"/>
                  </a:schemeClr>
                </a:solidFill>
                <a:latin typeface="Al Nile" charset="-78"/>
                <a:ea typeface="Al Nile" charset="-78"/>
                <a:cs typeface="Al Nile" charset="-78"/>
              </a:rPr>
              <a:t>Cristo es Él Salvador de los que le obedecen </a:t>
            </a:r>
          </a:p>
          <a:p>
            <a:pPr algn="ctr" defTabSz="514298">
              <a:defRPr/>
            </a:pPr>
            <a:r>
              <a:rPr lang="es-ES" altLang="es-ES" sz="1500" b="1" dirty="0">
                <a:solidFill>
                  <a:schemeClr val="bg1"/>
                </a:solidFill>
                <a:latin typeface="Al Nile" charset="-78"/>
                <a:ea typeface="Al Nile" charset="-78"/>
                <a:cs typeface="Al Nile" charset="-78"/>
              </a:rPr>
              <a:t>“…</a:t>
            </a:r>
            <a:r>
              <a:rPr lang="es-ES" altLang="es-ES" sz="1500" i="1"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y habiendo sido perfeccionado, vino a ser autor de eterna salvación para todos los que le obedecen</a:t>
            </a:r>
            <a:r>
              <a:rPr lang="es-ES" altLang="es-ES" sz="15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r>
              <a:rPr lang="es-ES" altLang="es-ES" sz="1500" dirty="0">
                <a:ln w="0"/>
                <a:solidFill>
                  <a:schemeClr val="tx1">
                    <a:lumMod val="95000"/>
                    <a:lumOff val="5000"/>
                  </a:schemeClr>
                </a:solidFill>
                <a:effectLst>
                  <a:outerShdw blurRad="38100" dist="25400" dir="5400000" algn="ctr" rotWithShape="0">
                    <a:srgbClr val="6E747A">
                      <a:alpha val="43000"/>
                    </a:srgbClr>
                  </a:outerShdw>
                </a:effectLst>
                <a:latin typeface="Al Nile" charset="-78"/>
                <a:ea typeface="Al Nile" charset="-78"/>
                <a:cs typeface="Al Nile" charset="-78"/>
              </a:rPr>
              <a:t>Hebreos.5:9</a:t>
            </a:r>
            <a:r>
              <a:rPr lang="es-ES" altLang="es-ES" sz="15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p>
        </p:txBody>
      </p:sp>
      <p:sp>
        <p:nvSpPr>
          <p:cNvPr id="8" name="CuadroTexto 7">
            <a:extLst>
              <a:ext uri="{FF2B5EF4-FFF2-40B4-BE49-F238E27FC236}">
                <a16:creationId xmlns:a16="http://schemas.microsoft.com/office/drawing/2014/main" id="{B89631D9-40F9-F1CB-3D09-37BCA2C57CA2}"/>
              </a:ext>
            </a:extLst>
          </p:cNvPr>
          <p:cNvSpPr txBox="1">
            <a:spLocks noChangeArrowheads="1"/>
          </p:cNvSpPr>
          <p:nvPr/>
        </p:nvSpPr>
        <p:spPr bwMode="auto">
          <a:xfrm>
            <a:off x="7457553" y="2952715"/>
            <a:ext cx="365522" cy="23083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 sz="2400" dirty="0">
                <a:solidFill>
                  <a:srgbClr val="C00000"/>
                </a:solidFill>
                <a:latin typeface="Britannic Bold" panose="020B0903060703020204" pitchFamily="34" charset="0"/>
              </a:rPr>
              <a:t>P</a:t>
            </a:r>
          </a:p>
          <a:p>
            <a:pPr>
              <a:spcBef>
                <a:spcPct val="0"/>
              </a:spcBef>
              <a:buFontTx/>
              <a:buNone/>
            </a:pPr>
            <a:r>
              <a:rPr lang="es-ES" altLang="es-ES" sz="2400" dirty="0">
                <a:solidFill>
                  <a:srgbClr val="C00000"/>
                </a:solidFill>
                <a:latin typeface="Britannic Bold" panose="020B0903060703020204" pitchFamily="34" charset="0"/>
              </a:rPr>
              <a:t>E</a:t>
            </a:r>
          </a:p>
          <a:p>
            <a:pPr>
              <a:spcBef>
                <a:spcPct val="0"/>
              </a:spcBef>
              <a:buFontTx/>
              <a:buNone/>
            </a:pPr>
            <a:r>
              <a:rPr lang="es-ES" altLang="es-ES" sz="2400" dirty="0">
                <a:solidFill>
                  <a:srgbClr val="C00000"/>
                </a:solidFill>
                <a:latin typeface="Britannic Bold" panose="020B0903060703020204" pitchFamily="34" charset="0"/>
              </a:rPr>
              <a:t>C</a:t>
            </a:r>
          </a:p>
          <a:p>
            <a:pPr>
              <a:spcBef>
                <a:spcPct val="0"/>
              </a:spcBef>
              <a:buFontTx/>
              <a:buNone/>
            </a:pPr>
            <a:r>
              <a:rPr lang="es-ES" altLang="es-ES" sz="2400" dirty="0">
                <a:solidFill>
                  <a:srgbClr val="C00000"/>
                </a:solidFill>
                <a:latin typeface="Britannic Bold" panose="020B0903060703020204" pitchFamily="34" charset="0"/>
              </a:rPr>
              <a:t>A</a:t>
            </a:r>
          </a:p>
          <a:p>
            <a:pPr>
              <a:spcBef>
                <a:spcPct val="0"/>
              </a:spcBef>
              <a:buFontTx/>
              <a:buNone/>
            </a:pPr>
            <a:r>
              <a:rPr lang="es-ES" altLang="es-ES" sz="2400" dirty="0">
                <a:solidFill>
                  <a:srgbClr val="C00000"/>
                </a:solidFill>
                <a:latin typeface="Britannic Bold" panose="020B0903060703020204" pitchFamily="34" charset="0"/>
              </a:rPr>
              <a:t>D</a:t>
            </a:r>
          </a:p>
          <a:p>
            <a:pPr>
              <a:spcBef>
                <a:spcPct val="0"/>
              </a:spcBef>
              <a:buFontTx/>
              <a:buNone/>
            </a:pPr>
            <a:r>
              <a:rPr lang="es-ES" altLang="es-ES" sz="2400" dirty="0">
                <a:solidFill>
                  <a:srgbClr val="C00000"/>
                </a:solidFill>
                <a:latin typeface="Britannic Bold" panose="020B0903060703020204" pitchFamily="34" charset="0"/>
              </a:rPr>
              <a:t>O</a:t>
            </a:r>
            <a:endParaRPr lang="es-ES" altLang="es-ES" sz="1500" dirty="0">
              <a:solidFill>
                <a:srgbClr val="C00000"/>
              </a:solidFill>
              <a:latin typeface="Britannic Bold" panose="020B0903060703020204" pitchFamily="34" charset="0"/>
            </a:endParaRPr>
          </a:p>
        </p:txBody>
      </p:sp>
      <p:pic>
        <p:nvPicPr>
          <p:cNvPr id="9" name="Imagen 8">
            <a:extLst>
              <a:ext uri="{FF2B5EF4-FFF2-40B4-BE49-F238E27FC236}">
                <a16:creationId xmlns:a16="http://schemas.microsoft.com/office/drawing/2014/main" id="{AF349F5E-AC64-0989-2CDB-2C0A5F31EE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0168" y="2922984"/>
            <a:ext cx="982790" cy="223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530D1886-63E9-4AE6-B79D-CF6E9D981291}"/>
              </a:ext>
            </a:extLst>
          </p:cNvPr>
          <p:cNvSpPr txBox="1"/>
          <p:nvPr/>
        </p:nvSpPr>
        <p:spPr>
          <a:xfrm>
            <a:off x="1857379" y="6245656"/>
            <a:ext cx="1783555" cy="323165"/>
          </a:xfrm>
          <a:prstGeom prst="rect">
            <a:avLst/>
          </a:prstGeom>
          <a:solidFill>
            <a:srgbClr val="94C600"/>
          </a:solidFill>
          <a:ln>
            <a:solidFill>
              <a:srgbClr val="92D050"/>
            </a:solidFill>
          </a:ln>
        </p:spPr>
        <p:txBody>
          <a:bodyPr wrap="square">
            <a:spAutoFit/>
          </a:bodyPr>
          <a:lstStyle/>
          <a:p>
            <a:pPr algn="ctr" defTabSz="514298">
              <a:defRPr/>
            </a:pPr>
            <a:r>
              <a:rPr lang="es-ES" sz="1500" b="1" dirty="0">
                <a:solidFill>
                  <a:prstClr val="black"/>
                </a:solidFill>
                <a:latin typeface="Century Gothic"/>
                <a:ea typeface="ＭＳ Ｐゴシック" charset="-128"/>
              </a:rPr>
              <a:t>OIR, Rom.10:17.</a:t>
            </a:r>
          </a:p>
        </p:txBody>
      </p:sp>
      <p:sp>
        <p:nvSpPr>
          <p:cNvPr id="11" name="CuadroTexto 10">
            <a:extLst>
              <a:ext uri="{FF2B5EF4-FFF2-40B4-BE49-F238E27FC236}">
                <a16:creationId xmlns:a16="http://schemas.microsoft.com/office/drawing/2014/main" id="{63BD85DE-6E44-B60B-AEE6-E0D435956483}"/>
              </a:ext>
            </a:extLst>
          </p:cNvPr>
          <p:cNvSpPr txBox="1"/>
          <p:nvPr/>
        </p:nvSpPr>
        <p:spPr>
          <a:xfrm>
            <a:off x="2037994" y="5922491"/>
            <a:ext cx="2137013" cy="323165"/>
          </a:xfrm>
          <a:prstGeom prst="rect">
            <a:avLst/>
          </a:prstGeom>
          <a:solidFill>
            <a:srgbClr val="FFC000"/>
          </a:solidFill>
          <a:ln>
            <a:solidFill>
              <a:srgbClr val="92D050"/>
            </a:solidFill>
          </a:ln>
        </p:spPr>
        <p:txBody>
          <a:bodyPr wrap="square">
            <a:spAutoFit/>
          </a:bodyPr>
          <a:lstStyle/>
          <a:p>
            <a:pPr defTabSz="514298">
              <a:defRPr/>
            </a:pPr>
            <a:r>
              <a:rPr lang="es-ES" sz="1500" b="1" dirty="0">
                <a:solidFill>
                  <a:prstClr val="black"/>
                </a:solidFill>
                <a:latin typeface="Century Gothic"/>
                <a:ea typeface="ＭＳ Ｐゴシック" charset="-128"/>
              </a:rPr>
              <a:t>CREER, Mar.16:15-16.</a:t>
            </a:r>
          </a:p>
        </p:txBody>
      </p:sp>
      <p:sp>
        <p:nvSpPr>
          <p:cNvPr id="12" name="CuadroTexto 11">
            <a:extLst>
              <a:ext uri="{FF2B5EF4-FFF2-40B4-BE49-F238E27FC236}">
                <a16:creationId xmlns:a16="http://schemas.microsoft.com/office/drawing/2014/main" id="{95FE9622-05DA-B1B7-773B-9454F4093B95}"/>
              </a:ext>
            </a:extLst>
          </p:cNvPr>
          <p:cNvSpPr txBox="1"/>
          <p:nvPr/>
        </p:nvSpPr>
        <p:spPr>
          <a:xfrm>
            <a:off x="2254525" y="5599326"/>
            <a:ext cx="2641846" cy="323165"/>
          </a:xfrm>
          <a:prstGeom prst="rect">
            <a:avLst/>
          </a:prstGeom>
          <a:solidFill>
            <a:srgbClr val="00B0F0"/>
          </a:solidFill>
          <a:ln>
            <a:solidFill>
              <a:srgbClr val="92D050"/>
            </a:solidFill>
          </a:ln>
        </p:spPr>
        <p:txBody>
          <a:bodyPr wrap="square">
            <a:spAutoFit/>
          </a:bodyPr>
          <a:lstStyle/>
          <a:p>
            <a:pPr defTabSz="514298">
              <a:defRPr/>
            </a:pPr>
            <a:r>
              <a:rPr lang="es-ES" sz="1500" b="1" dirty="0">
                <a:solidFill>
                  <a:prstClr val="black"/>
                </a:solidFill>
                <a:latin typeface="Century Gothic"/>
                <a:ea typeface="ＭＳ Ｐゴシック" charset="-128"/>
              </a:rPr>
              <a:t>ARREPENTIRSE. Hech.17:30.</a:t>
            </a:r>
          </a:p>
        </p:txBody>
      </p:sp>
      <p:sp>
        <p:nvSpPr>
          <p:cNvPr id="13" name="CuadroTexto 12">
            <a:extLst>
              <a:ext uri="{FF2B5EF4-FFF2-40B4-BE49-F238E27FC236}">
                <a16:creationId xmlns:a16="http://schemas.microsoft.com/office/drawing/2014/main" id="{CDD576C0-B80A-3433-ECAC-660BBBBE4E12}"/>
              </a:ext>
            </a:extLst>
          </p:cNvPr>
          <p:cNvSpPr txBox="1"/>
          <p:nvPr/>
        </p:nvSpPr>
        <p:spPr>
          <a:xfrm>
            <a:off x="2606874" y="5284019"/>
            <a:ext cx="2641846" cy="323165"/>
          </a:xfrm>
          <a:prstGeom prst="rect">
            <a:avLst/>
          </a:prstGeom>
          <a:solidFill>
            <a:srgbClr val="C00000"/>
          </a:solidFill>
          <a:ln>
            <a:solidFill>
              <a:srgbClr val="92D050"/>
            </a:solidFill>
          </a:ln>
        </p:spPr>
        <p:txBody>
          <a:bodyPr wrap="square">
            <a:spAutoFit/>
          </a:bodyPr>
          <a:lstStyle/>
          <a:p>
            <a:pPr defTabSz="514298">
              <a:defRPr/>
            </a:pPr>
            <a:r>
              <a:rPr lang="es-ES" sz="1500" b="1" dirty="0">
                <a:solidFill>
                  <a:schemeClr val="bg1"/>
                </a:solidFill>
                <a:latin typeface="Century Gothic"/>
                <a:ea typeface="ＭＳ Ｐゴシック" charset="-128"/>
              </a:rPr>
              <a:t>CONFESAR. Rom.10:9-10.</a:t>
            </a:r>
          </a:p>
        </p:txBody>
      </p:sp>
      <p:sp>
        <p:nvSpPr>
          <p:cNvPr id="14" name="CuadroTexto 13">
            <a:extLst>
              <a:ext uri="{FF2B5EF4-FFF2-40B4-BE49-F238E27FC236}">
                <a16:creationId xmlns:a16="http://schemas.microsoft.com/office/drawing/2014/main" id="{4EC04EB7-F467-71A3-C7D4-E4A0212AACA8}"/>
              </a:ext>
            </a:extLst>
          </p:cNvPr>
          <p:cNvSpPr txBox="1">
            <a:spLocks noChangeArrowheads="1"/>
          </p:cNvSpPr>
          <p:nvPr/>
        </p:nvSpPr>
        <p:spPr bwMode="auto">
          <a:xfrm>
            <a:off x="2936757" y="4960854"/>
            <a:ext cx="2476500" cy="323165"/>
          </a:xfrm>
          <a:prstGeom prst="rect">
            <a:avLst/>
          </a:prstGeom>
          <a:solidFill>
            <a:srgbClr val="7030A0"/>
          </a:solidFill>
          <a:ln w="9525">
            <a:solidFill>
              <a:srgbClr val="92D050"/>
            </a:solidFill>
            <a:miter lim="800000"/>
            <a:headEnd/>
            <a:tailEnd/>
          </a:ln>
        </p:spPr>
        <p:txBody>
          <a:bodyPr wrap="square">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_tradnl" sz="1500" b="1" dirty="0">
                <a:solidFill>
                  <a:schemeClr val="bg1"/>
                </a:solidFill>
                <a:latin typeface="Century Gothic" panose="020B0502020202020204" pitchFamily="34" charset="0"/>
              </a:rPr>
              <a:t>BAUTIZARSE. Hech.2:38.</a:t>
            </a:r>
          </a:p>
        </p:txBody>
      </p:sp>
      <p:sp>
        <p:nvSpPr>
          <p:cNvPr id="15" name="CuadroTexto 14">
            <a:extLst>
              <a:ext uri="{FF2B5EF4-FFF2-40B4-BE49-F238E27FC236}">
                <a16:creationId xmlns:a16="http://schemas.microsoft.com/office/drawing/2014/main" id="{A907AE1B-3B3F-8BAD-2F38-1A11E8E6FC97}"/>
              </a:ext>
            </a:extLst>
          </p:cNvPr>
          <p:cNvSpPr txBox="1"/>
          <p:nvPr/>
        </p:nvSpPr>
        <p:spPr>
          <a:xfrm>
            <a:off x="0" y="2839865"/>
            <a:ext cx="2936757" cy="715581"/>
          </a:xfrm>
          <a:prstGeom prst="rect">
            <a:avLst/>
          </a:prstGeom>
          <a:noFill/>
        </p:spPr>
        <p:txBody>
          <a:bodyPr wrap="square">
            <a:spAutoFit/>
          </a:bodyPr>
          <a:lstStyle/>
          <a:p>
            <a:pPr algn="ctr">
              <a:defRPr/>
            </a:pPr>
            <a:r>
              <a:rPr lang="es-ES" sz="1350" dirty="0">
                <a:ln w="0"/>
                <a:solidFill>
                  <a:srgbClr val="002060"/>
                </a:solidFill>
                <a:effectLst>
                  <a:outerShdw blurRad="38100" dist="25400" dir="5400000" algn="ctr" rotWithShape="0">
                    <a:srgbClr val="6E747A">
                      <a:alpha val="43000"/>
                    </a:srgbClr>
                  </a:outerShdw>
                </a:effectLst>
                <a:latin typeface="Al Nile" charset="-78"/>
                <a:ea typeface="Al Nile" charset="-78"/>
                <a:cs typeface="Al Nile" charset="-78"/>
              </a:rPr>
              <a:t>“por cuanto todos pecaron, y están destituidos de la gloria de Dios”    </a:t>
            </a:r>
            <a:r>
              <a:rPr lang="es-ES" sz="135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Romanos. 3:23.  </a:t>
            </a:r>
          </a:p>
        </p:txBody>
      </p:sp>
      <p:sp>
        <p:nvSpPr>
          <p:cNvPr id="16" name="Rectángulo redondeado 15">
            <a:extLst>
              <a:ext uri="{FF2B5EF4-FFF2-40B4-BE49-F238E27FC236}">
                <a16:creationId xmlns:a16="http://schemas.microsoft.com/office/drawing/2014/main" id="{9FDEEEF5-F656-7945-CC4A-34403DF03C5D}"/>
              </a:ext>
            </a:extLst>
          </p:cNvPr>
          <p:cNvSpPr>
            <a:spLocks noChangeArrowheads="1"/>
          </p:cNvSpPr>
          <p:nvPr/>
        </p:nvSpPr>
        <p:spPr bwMode="auto">
          <a:xfrm>
            <a:off x="5801916" y="1676400"/>
            <a:ext cx="2974337" cy="1028700"/>
          </a:xfrm>
          <a:prstGeom prst="roundRect">
            <a:avLst>
              <a:gd name="adj" fmla="val 16667"/>
            </a:avLst>
          </a:prstGeom>
          <a:gradFill rotWithShape="1">
            <a:gsLst>
              <a:gs pos="0">
                <a:srgbClr val="9393FF"/>
              </a:gs>
              <a:gs pos="100000">
                <a:srgbClr val="1818CE"/>
              </a:gs>
            </a:gsLst>
            <a:lin ang="5400000"/>
          </a:gradFill>
          <a:ln w="9525">
            <a:solidFill>
              <a:srgbClr val="2828B8"/>
            </a:solid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endParaRPr lang="es-ES_tradnl" altLang="es-NI" sz="1800">
              <a:solidFill>
                <a:srgbClr val="FFFFFF"/>
              </a:solidFill>
            </a:endParaRPr>
          </a:p>
        </p:txBody>
      </p:sp>
      <p:sp>
        <p:nvSpPr>
          <p:cNvPr id="17" name="Rectángulo 16">
            <a:extLst>
              <a:ext uri="{FF2B5EF4-FFF2-40B4-BE49-F238E27FC236}">
                <a16:creationId xmlns:a16="http://schemas.microsoft.com/office/drawing/2014/main" id="{2C7EC741-F295-149C-A33C-A18243F2C835}"/>
              </a:ext>
            </a:extLst>
          </p:cNvPr>
          <p:cNvSpPr/>
          <p:nvPr/>
        </p:nvSpPr>
        <p:spPr>
          <a:xfrm>
            <a:off x="5872163" y="1695450"/>
            <a:ext cx="2904090" cy="1015663"/>
          </a:xfrm>
          <a:prstGeom prst="rect">
            <a:avLst/>
          </a:prstGeom>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s-CL" altLang="es-NI" sz="1500" dirty="0">
                <a:solidFill>
                  <a:srgbClr val="F2F2F2"/>
                </a:solidFill>
                <a:latin typeface="Cambria" panose="02040503050406030204" pitchFamily="18" charset="0"/>
              </a:rPr>
              <a:t>“EL </a:t>
            </a:r>
            <a:r>
              <a:rPr lang="es-CL" altLang="es-NI" sz="1500" dirty="0">
                <a:solidFill>
                  <a:srgbClr val="FFFC00"/>
                </a:solidFill>
                <a:effectLst>
                  <a:outerShdw blurRad="38100" dist="38100" dir="2700000" algn="tl">
                    <a:srgbClr val="C0C0C0"/>
                  </a:outerShdw>
                </a:effectLst>
                <a:latin typeface="Cambria" panose="02040503050406030204" pitchFamily="18" charset="0"/>
              </a:rPr>
              <a:t>SEÑOR AÑADÍA </a:t>
            </a:r>
            <a:r>
              <a:rPr lang="es-CL" altLang="es-NI" sz="1500" dirty="0">
                <a:solidFill>
                  <a:srgbClr val="F2F2F2"/>
                </a:solidFill>
                <a:latin typeface="Cambria" panose="02040503050406030204" pitchFamily="18" charset="0"/>
              </a:rPr>
              <a:t>CADA DÍA A LA IGLESIA LOS QUE HABÍAN DE SER SALVOS”</a:t>
            </a:r>
          </a:p>
          <a:p>
            <a:pPr algn="ctr"/>
            <a:r>
              <a:rPr lang="es-CL" altLang="es-NI" sz="1500" b="1" dirty="0">
                <a:solidFill>
                  <a:srgbClr val="CCCCCC"/>
                </a:solidFill>
                <a:latin typeface="Cambria" panose="02040503050406030204" pitchFamily="18" charset="0"/>
              </a:rPr>
              <a:t>HECHOS.2:47 </a:t>
            </a:r>
          </a:p>
        </p:txBody>
      </p:sp>
      <p:sp>
        <p:nvSpPr>
          <p:cNvPr id="19" name="Rectángulo 18">
            <a:extLst>
              <a:ext uri="{FF2B5EF4-FFF2-40B4-BE49-F238E27FC236}">
                <a16:creationId xmlns:a16="http://schemas.microsoft.com/office/drawing/2014/main" id="{29D8CF95-803F-CEFB-40CA-3661EBF19AF0}"/>
              </a:ext>
            </a:extLst>
          </p:cNvPr>
          <p:cNvSpPr/>
          <p:nvPr/>
        </p:nvSpPr>
        <p:spPr>
          <a:xfrm>
            <a:off x="1438850" y="994849"/>
            <a:ext cx="7756675" cy="627864"/>
          </a:xfrm>
          <a:prstGeom prst="rect">
            <a:avLst/>
          </a:prstGeom>
        </p:spPr>
        <p:txBody>
          <a:bodyPr wrap="none">
            <a:spAutoFit/>
          </a:bodyPr>
          <a:lstStyle/>
          <a:p>
            <a:pPr hangingPunct="1">
              <a:defRPr/>
            </a:pPr>
            <a:r>
              <a:rPr lang="es-CL" sz="3480" b="1">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rPr>
              <a:t>PLAN DE SALVACIÓN SEGÚN DIOS</a:t>
            </a:r>
            <a:endParaRPr lang="es-CL" sz="3480" b="1" dirty="0">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endParaRPr>
          </a:p>
        </p:txBody>
      </p:sp>
      <p:pic>
        <p:nvPicPr>
          <p:cNvPr id="18" name="Imagen 17">
            <a:extLst>
              <a:ext uri="{FF2B5EF4-FFF2-40B4-BE49-F238E27FC236}">
                <a16:creationId xmlns:a16="http://schemas.microsoft.com/office/drawing/2014/main" id="{653CB41E-D63B-5EA5-2F8C-9662A3BE7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25" y="2816293"/>
            <a:ext cx="3935160" cy="2084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80">
                                          <p:stCondLst>
                                            <p:cond delay="0"/>
                                          </p:stCondLst>
                                        </p:cTn>
                                        <p:tgtEl>
                                          <p:spTgt spid="11"/>
                                        </p:tgtEl>
                                      </p:cBhvr>
                                    </p:animEffect>
                                    <p:anim calcmode="lin" valueType="num">
                                      <p:cBhvr>
                                        <p:cTn id="5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2" dur="26">
                                          <p:stCondLst>
                                            <p:cond delay="650"/>
                                          </p:stCondLst>
                                        </p:cTn>
                                        <p:tgtEl>
                                          <p:spTgt spid="11"/>
                                        </p:tgtEl>
                                      </p:cBhvr>
                                      <p:to x="100000" y="60000"/>
                                    </p:animScale>
                                    <p:animScale>
                                      <p:cBhvr>
                                        <p:cTn id="63" dur="166" decel="50000">
                                          <p:stCondLst>
                                            <p:cond delay="676"/>
                                          </p:stCondLst>
                                        </p:cTn>
                                        <p:tgtEl>
                                          <p:spTgt spid="11"/>
                                        </p:tgtEl>
                                      </p:cBhvr>
                                      <p:to x="100000" y="100000"/>
                                    </p:animScale>
                                    <p:animScale>
                                      <p:cBhvr>
                                        <p:cTn id="64" dur="26">
                                          <p:stCondLst>
                                            <p:cond delay="1312"/>
                                          </p:stCondLst>
                                        </p:cTn>
                                        <p:tgtEl>
                                          <p:spTgt spid="11"/>
                                        </p:tgtEl>
                                      </p:cBhvr>
                                      <p:to x="100000" y="80000"/>
                                    </p:animScale>
                                    <p:animScale>
                                      <p:cBhvr>
                                        <p:cTn id="65" dur="166" decel="50000">
                                          <p:stCondLst>
                                            <p:cond delay="1338"/>
                                          </p:stCondLst>
                                        </p:cTn>
                                        <p:tgtEl>
                                          <p:spTgt spid="11"/>
                                        </p:tgtEl>
                                      </p:cBhvr>
                                      <p:to x="100000" y="100000"/>
                                    </p:animScale>
                                    <p:animScale>
                                      <p:cBhvr>
                                        <p:cTn id="66" dur="26">
                                          <p:stCondLst>
                                            <p:cond delay="1642"/>
                                          </p:stCondLst>
                                        </p:cTn>
                                        <p:tgtEl>
                                          <p:spTgt spid="11"/>
                                        </p:tgtEl>
                                      </p:cBhvr>
                                      <p:to x="100000" y="90000"/>
                                    </p:animScale>
                                    <p:animScale>
                                      <p:cBhvr>
                                        <p:cTn id="67" dur="166" decel="50000">
                                          <p:stCondLst>
                                            <p:cond delay="1668"/>
                                          </p:stCondLst>
                                        </p:cTn>
                                        <p:tgtEl>
                                          <p:spTgt spid="11"/>
                                        </p:tgtEl>
                                      </p:cBhvr>
                                      <p:to x="100000" y="100000"/>
                                    </p:animScale>
                                    <p:animScale>
                                      <p:cBhvr>
                                        <p:cTn id="68" dur="26">
                                          <p:stCondLst>
                                            <p:cond delay="1808"/>
                                          </p:stCondLst>
                                        </p:cTn>
                                        <p:tgtEl>
                                          <p:spTgt spid="11"/>
                                        </p:tgtEl>
                                      </p:cBhvr>
                                      <p:to x="100000" y="95000"/>
                                    </p:animScale>
                                    <p:animScale>
                                      <p:cBhvr>
                                        <p:cTn id="69" dur="166" decel="50000">
                                          <p:stCondLst>
                                            <p:cond delay="1834"/>
                                          </p:stCondLst>
                                        </p:cTn>
                                        <p:tgtEl>
                                          <p:spTgt spid="11"/>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80">
                                          <p:stCondLst>
                                            <p:cond delay="0"/>
                                          </p:stCondLst>
                                        </p:cTn>
                                        <p:tgtEl>
                                          <p:spTgt spid="12"/>
                                        </p:tgtEl>
                                      </p:cBhvr>
                                    </p:animEffect>
                                    <p:anim calcmode="lin" valueType="num">
                                      <p:cBhvr>
                                        <p:cTn id="7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0" dur="26">
                                          <p:stCondLst>
                                            <p:cond delay="650"/>
                                          </p:stCondLst>
                                        </p:cTn>
                                        <p:tgtEl>
                                          <p:spTgt spid="12"/>
                                        </p:tgtEl>
                                      </p:cBhvr>
                                      <p:to x="100000" y="60000"/>
                                    </p:animScale>
                                    <p:animScale>
                                      <p:cBhvr>
                                        <p:cTn id="81" dur="166" decel="50000">
                                          <p:stCondLst>
                                            <p:cond delay="67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down)">
                                      <p:cBhvr>
                                        <p:cTn id="110" dur="580">
                                          <p:stCondLst>
                                            <p:cond delay="0"/>
                                          </p:stCondLst>
                                        </p:cTn>
                                        <p:tgtEl>
                                          <p:spTgt spid="14"/>
                                        </p:tgtEl>
                                      </p:cBhvr>
                                    </p:animEffect>
                                    <p:anim calcmode="lin" valueType="num">
                                      <p:cBhvr>
                                        <p:cTn id="1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6" dur="26">
                                          <p:stCondLst>
                                            <p:cond delay="650"/>
                                          </p:stCondLst>
                                        </p:cTn>
                                        <p:tgtEl>
                                          <p:spTgt spid="14"/>
                                        </p:tgtEl>
                                      </p:cBhvr>
                                      <p:to x="100000" y="60000"/>
                                    </p:animScale>
                                    <p:animScale>
                                      <p:cBhvr>
                                        <p:cTn id="117" dur="166" decel="50000">
                                          <p:stCondLst>
                                            <p:cond delay="676"/>
                                          </p:stCondLst>
                                        </p:cTn>
                                        <p:tgtEl>
                                          <p:spTgt spid="14"/>
                                        </p:tgtEl>
                                      </p:cBhvr>
                                      <p:to x="100000" y="100000"/>
                                    </p:animScale>
                                    <p:animScale>
                                      <p:cBhvr>
                                        <p:cTn id="118" dur="26">
                                          <p:stCondLst>
                                            <p:cond delay="1312"/>
                                          </p:stCondLst>
                                        </p:cTn>
                                        <p:tgtEl>
                                          <p:spTgt spid="14"/>
                                        </p:tgtEl>
                                      </p:cBhvr>
                                      <p:to x="100000" y="80000"/>
                                    </p:animScale>
                                    <p:animScale>
                                      <p:cBhvr>
                                        <p:cTn id="119" dur="166" decel="50000">
                                          <p:stCondLst>
                                            <p:cond delay="1338"/>
                                          </p:stCondLst>
                                        </p:cTn>
                                        <p:tgtEl>
                                          <p:spTgt spid="14"/>
                                        </p:tgtEl>
                                      </p:cBhvr>
                                      <p:to x="100000" y="100000"/>
                                    </p:animScale>
                                    <p:animScale>
                                      <p:cBhvr>
                                        <p:cTn id="120" dur="26">
                                          <p:stCondLst>
                                            <p:cond delay="1642"/>
                                          </p:stCondLst>
                                        </p:cTn>
                                        <p:tgtEl>
                                          <p:spTgt spid="14"/>
                                        </p:tgtEl>
                                      </p:cBhvr>
                                      <p:to x="100000" y="90000"/>
                                    </p:animScale>
                                    <p:animScale>
                                      <p:cBhvr>
                                        <p:cTn id="121" dur="166" decel="50000">
                                          <p:stCondLst>
                                            <p:cond delay="1668"/>
                                          </p:stCondLst>
                                        </p:cTn>
                                        <p:tgtEl>
                                          <p:spTgt spid="14"/>
                                        </p:tgtEl>
                                      </p:cBhvr>
                                      <p:to x="100000" y="100000"/>
                                    </p:animScale>
                                    <p:animScale>
                                      <p:cBhvr>
                                        <p:cTn id="122" dur="26">
                                          <p:stCondLst>
                                            <p:cond delay="1808"/>
                                          </p:stCondLst>
                                        </p:cTn>
                                        <p:tgtEl>
                                          <p:spTgt spid="14"/>
                                        </p:tgtEl>
                                      </p:cBhvr>
                                      <p:to x="100000" y="95000"/>
                                    </p:animScale>
                                    <p:animScale>
                                      <p:cBhvr>
                                        <p:cTn id="123" dur="166" decel="50000">
                                          <p:stCondLst>
                                            <p:cond delay="1834"/>
                                          </p:stCondLst>
                                        </p:cTn>
                                        <p:tgtEl>
                                          <p:spTgt spid="14"/>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fill="hold"/>
                                        <p:tgtEl>
                                          <p:spTgt spid="18"/>
                                        </p:tgtEl>
                                        <p:attrNameLst>
                                          <p:attrName>ppt_w</p:attrName>
                                        </p:attrNameLst>
                                      </p:cBhvr>
                                      <p:tavLst>
                                        <p:tav tm="0">
                                          <p:val>
                                            <p:fltVal val="0"/>
                                          </p:val>
                                        </p:tav>
                                        <p:tav tm="100000">
                                          <p:val>
                                            <p:strVal val="#ppt_w"/>
                                          </p:val>
                                        </p:tav>
                                      </p:tavLst>
                                    </p:anim>
                                    <p:anim calcmode="lin" valueType="num">
                                      <p:cBhvr>
                                        <p:cTn id="129" dur="500" fill="hold"/>
                                        <p:tgtEl>
                                          <p:spTgt spid="18"/>
                                        </p:tgtEl>
                                        <p:attrNameLst>
                                          <p:attrName>ppt_h</p:attrName>
                                        </p:attrNameLst>
                                      </p:cBhvr>
                                      <p:tavLst>
                                        <p:tav tm="0">
                                          <p:val>
                                            <p:fltVal val="0"/>
                                          </p:val>
                                        </p:tav>
                                        <p:tav tm="100000">
                                          <p:val>
                                            <p:strVal val="#ppt_h"/>
                                          </p:val>
                                        </p:tav>
                                      </p:tavLst>
                                    </p:anim>
                                    <p:animEffect transition="in" filter="fade">
                                      <p:cBhvr>
                                        <p:cTn id="1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animBg="1"/>
      <p:bldP spid="12" grpId="0" animBg="1"/>
      <p:bldP spid="13" grpId="0" animBg="1"/>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1D984C3-EDD3-499B-AAA9-073BE638F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685181"/>
          </a:xfrm>
          <a:prstGeom prst="rect">
            <a:avLst/>
          </a:prstGeom>
        </p:spPr>
      </p:pic>
      <p:sp>
        <p:nvSpPr>
          <p:cNvPr id="6" name="Rectángulo 5">
            <a:extLst>
              <a:ext uri="{FF2B5EF4-FFF2-40B4-BE49-F238E27FC236}">
                <a16:creationId xmlns:a16="http://schemas.microsoft.com/office/drawing/2014/main" id="{4565E8F8-B429-4323-8638-0383059CABAA}"/>
              </a:ext>
            </a:extLst>
          </p:cNvPr>
          <p:cNvSpPr/>
          <p:nvPr/>
        </p:nvSpPr>
        <p:spPr>
          <a:xfrm>
            <a:off x="0" y="5685182"/>
            <a:ext cx="9144000" cy="117281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5400" b="1" dirty="0"/>
              <a:t>DIOS NOS BENDIGA A TODOS.</a:t>
            </a:r>
          </a:p>
        </p:txBody>
      </p:sp>
    </p:spTree>
    <p:extLst>
      <p:ext uri="{BB962C8B-B14F-4D97-AF65-F5344CB8AC3E}">
        <p14:creationId xmlns:p14="http://schemas.microsoft.com/office/powerpoint/2010/main" val="31958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6"/>
                                        </p:tgtEl>
                                        <p:attrNameLst>
                                          <p:attrName>style.visibility</p:attrName>
                                        </p:attrNameLst>
                                      </p:cBhvr>
                                      <p:to>
                                        <p:strVal val="visible"/>
                                      </p:to>
                                    </p:set>
                                    <p:set>
                                      <p:cBhvr>
                                        <p:cTn id="15" dur="455" fill="hold">
                                          <p:stCondLst>
                                            <p:cond delay="0"/>
                                          </p:stCondLst>
                                        </p:cTn>
                                        <p:tgtEl>
                                          <p:spTgt spid="6"/>
                                        </p:tgtEl>
                                        <p:attrNameLst>
                                          <p:attrName>style.rotation</p:attrName>
                                        </p:attrNameLst>
                                      </p:cBhvr>
                                      <p:to>
                                        <p:strVal val="-45.0"/>
                                      </p:to>
                                    </p:set>
                                    <p:anim calcmode="lin" valueType="num">
                                      <p:cBhvr>
                                        <p:cTn id="16"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13890DC-FCD1-4246-A46F-04FFE6459B8F}"/>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0" y="-13970"/>
            <a:ext cx="5181601" cy="6873875"/>
          </a:xfrm>
        </p:spPr>
        <p:txBody>
          <a:bodyPr>
            <a:normAutofit fontScale="92500" lnSpcReduction="20000"/>
          </a:bodyPr>
          <a:lstStyle/>
          <a:p>
            <a:r>
              <a:rPr lang="es-ES" altLang="en-US" b="1" dirty="0">
                <a:solidFill>
                  <a:schemeClr val="bg1"/>
                </a:solidFill>
              </a:rPr>
              <a:t>Pilato le pregunto a los Judíos.</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Mateo.27:22.</a:t>
            </a:r>
          </a:p>
          <a:p>
            <a:r>
              <a:rPr lang="es-ES" altLang="en-US" b="1" dirty="0">
                <a:solidFill>
                  <a:schemeClr val="bg1"/>
                </a:solidFill>
              </a:rPr>
              <a:t>Pilato les dijo*: ¿Qué haré entonces con Jesús, llamado el Cristo?</a:t>
            </a:r>
            <a:r>
              <a:rPr lang="es-ES" altLang="en-US" b="1" dirty="0"/>
              <a:t> </a:t>
            </a:r>
            <a:r>
              <a:rPr lang="es-ES" altLang="en-US" b="1" u="sng" dirty="0">
                <a:effectLst>
                  <a:outerShdw blurRad="38100" dist="38100" dir="2700000" algn="tl">
                    <a:srgbClr val="000000">
                      <a:alpha val="43137"/>
                    </a:srgbClr>
                  </a:outerShdw>
                </a:effectLst>
                <a:highlight>
                  <a:srgbClr val="FFFF00"/>
                </a:highlight>
              </a:rPr>
              <a:t>Todos dijeron*: ¡Sea crucificado!</a:t>
            </a:r>
            <a:r>
              <a:rPr lang="es-ES" altLang="en-US" b="1" dirty="0"/>
              <a:t> </a:t>
            </a:r>
          </a:p>
          <a:p>
            <a:r>
              <a:rPr lang="es-ES" altLang="en-US" b="1" dirty="0">
                <a:solidFill>
                  <a:schemeClr val="bg1"/>
                </a:solidFill>
              </a:rPr>
              <a:t>La pregunta de Pilato fue:</a:t>
            </a:r>
          </a:p>
          <a:p>
            <a:r>
              <a:rPr lang="es-ES" altLang="en-US" b="1" dirty="0">
                <a:solidFill>
                  <a:schemeClr val="bg1"/>
                </a:solidFill>
              </a:rPr>
              <a:t>¿Qué Hare Entonces con Jesús, llamado el Cristo?.</a:t>
            </a:r>
          </a:p>
          <a:p>
            <a:r>
              <a:rPr lang="es-ES" altLang="en-US" b="1" dirty="0">
                <a:solidFill>
                  <a:schemeClr val="bg1"/>
                </a:solidFill>
              </a:rPr>
              <a:t>La respuesta de los judíos allí mismo fue:</a:t>
            </a:r>
          </a:p>
          <a:p>
            <a:r>
              <a:rPr lang="es-ES" altLang="en-US" b="1" dirty="0">
                <a:solidFill>
                  <a:schemeClr val="bg1"/>
                </a:solidFill>
              </a:rPr>
              <a:t>Crucifícale.</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Mateo.27:22.</a:t>
            </a:r>
          </a:p>
          <a:p>
            <a:r>
              <a:rPr lang="es-ES" altLang="en-US" b="1" dirty="0">
                <a:solidFill>
                  <a:schemeClr val="bg1"/>
                </a:solidFill>
              </a:rPr>
              <a:t>Todos dijeron*: </a:t>
            </a:r>
            <a:r>
              <a:rPr lang="es-ES" altLang="en-US" b="1" u="sng" dirty="0">
                <a:highlight>
                  <a:srgbClr val="00FF00"/>
                </a:highlight>
              </a:rPr>
              <a:t>¡Sea crucificado!</a:t>
            </a:r>
            <a:r>
              <a:rPr lang="es-ES" altLang="en-US" b="1" dirty="0">
                <a:solidFill>
                  <a:schemeClr val="bg1"/>
                </a:solidFill>
              </a:rPr>
              <a:t> </a:t>
            </a:r>
          </a:p>
          <a:p>
            <a:r>
              <a:rPr lang="es-ES" altLang="en-US" b="1" dirty="0">
                <a:solidFill>
                  <a:schemeClr val="bg1"/>
                </a:solidFill>
              </a:rPr>
              <a:t>Ellos pidieron la crucifixión de Jesús.</a:t>
            </a:r>
          </a:p>
          <a:p>
            <a:r>
              <a:rPr lang="es-ES" altLang="en-US" b="1" dirty="0">
                <a:solidFill>
                  <a:schemeClr val="bg1"/>
                </a:solidFill>
              </a:rPr>
              <a:t>Muchos podemos decir yo nunca hubiera pedido eso.</a:t>
            </a:r>
          </a:p>
          <a:p>
            <a:endParaRPr lang="es-ES" altLang="en-US" dirty="0"/>
          </a:p>
          <a:p>
            <a:endParaRPr lang="es-ES" altLang="en-US" dirty="0"/>
          </a:p>
          <a:p>
            <a:endParaRPr lang="es-ES" altLang="en-US" dirty="0"/>
          </a:p>
        </p:txBody>
      </p:sp>
      <p:pic>
        <p:nvPicPr>
          <p:cNvPr id="4" name="Imagen 3">
            <a:extLst>
              <a:ext uri="{FF2B5EF4-FFF2-40B4-BE49-F238E27FC236}">
                <a16:creationId xmlns:a16="http://schemas.microsoft.com/office/drawing/2014/main" id="{8E71B66B-4CEC-49C4-9444-078BC84CB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0"/>
            <a:ext cx="39623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80">
                                          <p:stCondLst>
                                            <p:cond delay="0"/>
                                          </p:stCondLst>
                                        </p:cTn>
                                        <p:tgtEl>
                                          <p:spTgt spid="3">
                                            <p:txEl>
                                              <p:pRg st="2" end="2"/>
                                            </p:txEl>
                                          </p:spTgt>
                                        </p:tgtEl>
                                      </p:cBhvr>
                                    </p:animEffect>
                                    <p:anim calcmode="lin" valueType="num">
                                      <p:cBhvr>
                                        <p:cTn id="1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2" end="2"/>
                                            </p:txEl>
                                          </p:spTgt>
                                        </p:tgtEl>
                                      </p:cBhvr>
                                      <p:to x="100000" y="60000"/>
                                    </p:animScale>
                                    <p:animScale>
                                      <p:cBhvr>
                                        <p:cTn id="23" dur="166" decel="50000">
                                          <p:stCondLst>
                                            <p:cond delay="676"/>
                                          </p:stCondLst>
                                        </p:cTn>
                                        <p:tgtEl>
                                          <p:spTgt spid="3">
                                            <p:txEl>
                                              <p:pRg st="2" end="2"/>
                                            </p:txEl>
                                          </p:spTgt>
                                        </p:tgtEl>
                                      </p:cBhvr>
                                      <p:to x="100000" y="100000"/>
                                    </p:animScale>
                                    <p:animScale>
                                      <p:cBhvr>
                                        <p:cTn id="24" dur="26">
                                          <p:stCondLst>
                                            <p:cond delay="1312"/>
                                          </p:stCondLst>
                                        </p:cTn>
                                        <p:tgtEl>
                                          <p:spTgt spid="3">
                                            <p:txEl>
                                              <p:pRg st="2" end="2"/>
                                            </p:txEl>
                                          </p:spTgt>
                                        </p:tgtEl>
                                      </p:cBhvr>
                                      <p:to x="100000" y="80000"/>
                                    </p:animScale>
                                    <p:animScale>
                                      <p:cBhvr>
                                        <p:cTn id="25" dur="166" decel="50000">
                                          <p:stCondLst>
                                            <p:cond delay="1338"/>
                                          </p:stCondLst>
                                        </p:cTn>
                                        <p:tgtEl>
                                          <p:spTgt spid="3">
                                            <p:txEl>
                                              <p:pRg st="2" end="2"/>
                                            </p:txEl>
                                          </p:spTgt>
                                        </p:tgtEl>
                                      </p:cBhvr>
                                      <p:to x="100000" y="100000"/>
                                    </p:animScale>
                                    <p:animScale>
                                      <p:cBhvr>
                                        <p:cTn id="26" dur="26">
                                          <p:stCondLst>
                                            <p:cond delay="1642"/>
                                          </p:stCondLst>
                                        </p:cTn>
                                        <p:tgtEl>
                                          <p:spTgt spid="3">
                                            <p:txEl>
                                              <p:pRg st="2" end="2"/>
                                            </p:txEl>
                                          </p:spTgt>
                                        </p:tgtEl>
                                      </p:cBhvr>
                                      <p:to x="100000" y="90000"/>
                                    </p:animScale>
                                    <p:animScale>
                                      <p:cBhvr>
                                        <p:cTn id="27" dur="166" decel="50000">
                                          <p:stCondLst>
                                            <p:cond delay="1668"/>
                                          </p:stCondLst>
                                        </p:cTn>
                                        <p:tgtEl>
                                          <p:spTgt spid="3">
                                            <p:txEl>
                                              <p:pRg st="2" end="2"/>
                                            </p:txEl>
                                          </p:spTgt>
                                        </p:tgtEl>
                                      </p:cBhvr>
                                      <p:to x="100000" y="100000"/>
                                    </p:animScale>
                                    <p:animScale>
                                      <p:cBhvr>
                                        <p:cTn id="28" dur="26">
                                          <p:stCondLst>
                                            <p:cond delay="1808"/>
                                          </p:stCondLst>
                                        </p:cTn>
                                        <p:tgtEl>
                                          <p:spTgt spid="3">
                                            <p:txEl>
                                              <p:pRg st="2" end="2"/>
                                            </p:txEl>
                                          </p:spTgt>
                                        </p:tgtEl>
                                      </p:cBhvr>
                                      <p:to x="100000" y="95000"/>
                                    </p:animScale>
                                    <p:animScale>
                                      <p:cBhvr>
                                        <p:cTn id="29" dur="166" decel="50000">
                                          <p:stCondLst>
                                            <p:cond delay="1834"/>
                                          </p:stCondLst>
                                        </p:cTn>
                                        <p:tgtEl>
                                          <p:spTgt spid="3">
                                            <p:txEl>
                                              <p:pRg st="2" end="2"/>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F6DB9C2-3522-4081-BD3C-54A003F6039E}"/>
              </a:ext>
            </a:extLst>
          </p:cNvPr>
          <p:cNvPicPr>
            <a:picLocks noChangeAspect="1"/>
          </p:cNvPicPr>
          <p:nvPr/>
        </p:nvPicPr>
        <p:blipFill>
          <a:blip r:embed="rId2"/>
          <a:stretch>
            <a:fillRect/>
          </a:stretch>
        </p:blipFill>
        <p:spPr>
          <a:xfrm>
            <a:off x="0" y="6845"/>
            <a:ext cx="9144000" cy="6844311"/>
          </a:xfrm>
          <a:prstGeom prst="rect">
            <a:avLst/>
          </a:prstGeom>
        </p:spPr>
      </p:pic>
      <p:sp>
        <p:nvSpPr>
          <p:cNvPr id="3" name="Marcador de posición de contenido 2"/>
          <p:cNvSpPr>
            <a:spLocks noGrp="1"/>
          </p:cNvSpPr>
          <p:nvPr>
            <p:ph idx="1"/>
          </p:nvPr>
        </p:nvSpPr>
        <p:spPr>
          <a:xfrm>
            <a:off x="-1" y="-13970"/>
            <a:ext cx="5290668" cy="6873875"/>
          </a:xfrm>
        </p:spPr>
        <p:txBody>
          <a:bodyPr>
            <a:normAutofit fontScale="92500"/>
          </a:bodyPr>
          <a:lstStyle/>
          <a:p>
            <a:r>
              <a:rPr lang="es-ES" altLang="en-US" b="1" dirty="0">
                <a:solidFill>
                  <a:schemeClr val="bg1"/>
                </a:solidFill>
              </a:rPr>
              <a:t>Pero déjeme decirle que cuando Usted peca o yo peco estoy pidiendo crucifícale.</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Hebreos.6:6.</a:t>
            </a:r>
          </a:p>
          <a:p>
            <a:r>
              <a:rPr lang="es-ES" altLang="en-US" b="1" dirty="0">
                <a:solidFill>
                  <a:schemeClr val="bg1"/>
                </a:solidFill>
              </a:rPr>
              <a:t>pero después cayeron, es imposible renovarlos otra vez para arrepentimiento,</a:t>
            </a:r>
            <a:r>
              <a:rPr lang="es-ES" altLang="en-US" b="1" dirty="0"/>
              <a:t> </a:t>
            </a:r>
            <a:r>
              <a:rPr lang="es-ES" altLang="en-US" b="1" u="sng" dirty="0">
                <a:highlight>
                  <a:srgbClr val="00FFFF"/>
                </a:highlight>
              </a:rPr>
              <a:t>puesto que de nuevo crucifican para sí mismos al Hijo de Dios</a:t>
            </a:r>
            <a:r>
              <a:rPr lang="es-ES" altLang="en-US" b="1" dirty="0">
                <a:solidFill>
                  <a:srgbClr val="0070C0"/>
                </a:solidFill>
              </a:rPr>
              <a:t> </a:t>
            </a:r>
            <a:r>
              <a:rPr lang="es-ES" altLang="en-US" b="1" dirty="0">
                <a:solidFill>
                  <a:schemeClr val="bg1"/>
                </a:solidFill>
              </a:rPr>
              <a:t>y le exponen a la ignominia pública. </a:t>
            </a:r>
          </a:p>
          <a:p>
            <a:r>
              <a:rPr lang="es-ES" altLang="en-US" b="1" dirty="0">
                <a:solidFill>
                  <a:schemeClr val="bg1"/>
                </a:solidFill>
              </a:rPr>
              <a:t>Crucificamos de nuevo al Hijo de Dios.</a:t>
            </a:r>
          </a:p>
          <a:p>
            <a:r>
              <a:rPr lang="es-ES" altLang="en-US" b="1" dirty="0">
                <a:solidFill>
                  <a:schemeClr val="bg1"/>
                </a:solidFill>
              </a:rPr>
              <a:t>Estaríamos haciendo lo mismo que hicieron los judíos en el tiempo de Jesús.</a:t>
            </a:r>
          </a:p>
          <a:p>
            <a:r>
              <a:rPr lang="es-ES" altLang="en-US" b="1" dirty="0">
                <a:solidFill>
                  <a:schemeClr val="bg1"/>
                </a:solidFill>
              </a:rPr>
              <a:t>No hagamos como hicieron los judíos crucificando al Hijo de Dios.</a:t>
            </a:r>
          </a:p>
        </p:txBody>
      </p:sp>
      <p:pic>
        <p:nvPicPr>
          <p:cNvPr id="4" name="Imagen 3">
            <a:extLst>
              <a:ext uri="{FF2B5EF4-FFF2-40B4-BE49-F238E27FC236}">
                <a16:creationId xmlns:a16="http://schemas.microsoft.com/office/drawing/2014/main" id="{1C0E5258-DD7F-4920-BCD5-B4A0E0C9A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667" y="6845"/>
            <a:ext cx="385333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80">
                                          <p:stCondLst>
                                            <p:cond delay="0"/>
                                          </p:stCondLst>
                                        </p:cTn>
                                        <p:tgtEl>
                                          <p:spTgt spid="3">
                                            <p:txEl>
                                              <p:pRg st="2" end="2"/>
                                            </p:txEl>
                                          </p:spTgt>
                                        </p:tgtEl>
                                      </p:cBhvr>
                                    </p:animEffect>
                                    <p:anim calcmode="lin" valueType="num">
                                      <p:cBhvr>
                                        <p:cTn id="1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2" end="2"/>
                                            </p:txEl>
                                          </p:spTgt>
                                        </p:tgtEl>
                                      </p:cBhvr>
                                      <p:to x="100000" y="60000"/>
                                    </p:animScale>
                                    <p:animScale>
                                      <p:cBhvr>
                                        <p:cTn id="23" dur="166" decel="50000">
                                          <p:stCondLst>
                                            <p:cond delay="676"/>
                                          </p:stCondLst>
                                        </p:cTn>
                                        <p:tgtEl>
                                          <p:spTgt spid="3">
                                            <p:txEl>
                                              <p:pRg st="2" end="2"/>
                                            </p:txEl>
                                          </p:spTgt>
                                        </p:tgtEl>
                                      </p:cBhvr>
                                      <p:to x="100000" y="100000"/>
                                    </p:animScale>
                                    <p:animScale>
                                      <p:cBhvr>
                                        <p:cTn id="24" dur="26">
                                          <p:stCondLst>
                                            <p:cond delay="1312"/>
                                          </p:stCondLst>
                                        </p:cTn>
                                        <p:tgtEl>
                                          <p:spTgt spid="3">
                                            <p:txEl>
                                              <p:pRg st="2" end="2"/>
                                            </p:txEl>
                                          </p:spTgt>
                                        </p:tgtEl>
                                      </p:cBhvr>
                                      <p:to x="100000" y="80000"/>
                                    </p:animScale>
                                    <p:animScale>
                                      <p:cBhvr>
                                        <p:cTn id="25" dur="166" decel="50000">
                                          <p:stCondLst>
                                            <p:cond delay="1338"/>
                                          </p:stCondLst>
                                        </p:cTn>
                                        <p:tgtEl>
                                          <p:spTgt spid="3">
                                            <p:txEl>
                                              <p:pRg st="2" end="2"/>
                                            </p:txEl>
                                          </p:spTgt>
                                        </p:tgtEl>
                                      </p:cBhvr>
                                      <p:to x="100000" y="100000"/>
                                    </p:animScale>
                                    <p:animScale>
                                      <p:cBhvr>
                                        <p:cTn id="26" dur="26">
                                          <p:stCondLst>
                                            <p:cond delay="1642"/>
                                          </p:stCondLst>
                                        </p:cTn>
                                        <p:tgtEl>
                                          <p:spTgt spid="3">
                                            <p:txEl>
                                              <p:pRg st="2" end="2"/>
                                            </p:txEl>
                                          </p:spTgt>
                                        </p:tgtEl>
                                      </p:cBhvr>
                                      <p:to x="100000" y="90000"/>
                                    </p:animScale>
                                    <p:animScale>
                                      <p:cBhvr>
                                        <p:cTn id="27" dur="166" decel="50000">
                                          <p:stCondLst>
                                            <p:cond delay="1668"/>
                                          </p:stCondLst>
                                        </p:cTn>
                                        <p:tgtEl>
                                          <p:spTgt spid="3">
                                            <p:txEl>
                                              <p:pRg st="2" end="2"/>
                                            </p:txEl>
                                          </p:spTgt>
                                        </p:tgtEl>
                                      </p:cBhvr>
                                      <p:to x="100000" y="100000"/>
                                    </p:animScale>
                                    <p:animScale>
                                      <p:cBhvr>
                                        <p:cTn id="28" dur="26">
                                          <p:stCondLst>
                                            <p:cond delay="1808"/>
                                          </p:stCondLst>
                                        </p:cTn>
                                        <p:tgtEl>
                                          <p:spTgt spid="3">
                                            <p:txEl>
                                              <p:pRg st="2" end="2"/>
                                            </p:txEl>
                                          </p:spTgt>
                                        </p:tgtEl>
                                      </p:cBhvr>
                                      <p:to x="100000" y="95000"/>
                                    </p:animScale>
                                    <p:animScale>
                                      <p:cBhvr>
                                        <p:cTn id="29" dur="166" decel="50000">
                                          <p:stCondLst>
                                            <p:cond delay="1834"/>
                                          </p:stCondLst>
                                        </p:cTn>
                                        <p:tgtEl>
                                          <p:spTgt spid="3">
                                            <p:txEl>
                                              <p:pRg st="2" end="2"/>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F0C2F14-FC14-457F-BE62-3F820814F213}"/>
              </a:ext>
            </a:extLst>
          </p:cNvPr>
          <p:cNvPicPr>
            <a:picLocks noChangeAspect="1"/>
          </p:cNvPicPr>
          <p:nvPr/>
        </p:nvPicPr>
        <p:blipFill>
          <a:blip r:embed="rId2"/>
          <a:stretch>
            <a:fillRect/>
          </a:stretch>
        </p:blipFill>
        <p:spPr>
          <a:xfrm>
            <a:off x="0" y="6845"/>
            <a:ext cx="9144000" cy="6844311"/>
          </a:xfrm>
          <a:prstGeom prst="rect">
            <a:avLst/>
          </a:prstGeom>
        </p:spPr>
      </p:pic>
      <p:sp>
        <p:nvSpPr>
          <p:cNvPr id="3" name="Marcador de posición de contenido 2"/>
          <p:cNvSpPr>
            <a:spLocks noGrp="1"/>
          </p:cNvSpPr>
          <p:nvPr>
            <p:ph idx="1"/>
          </p:nvPr>
        </p:nvSpPr>
        <p:spPr>
          <a:xfrm>
            <a:off x="-1" y="-13970"/>
            <a:ext cx="5293218" cy="6873875"/>
          </a:xfrm>
        </p:spPr>
        <p:txBody>
          <a:bodyPr>
            <a:normAutofit fontScale="92500" lnSpcReduction="20000"/>
          </a:bodyPr>
          <a:lstStyle/>
          <a:p>
            <a:r>
              <a:rPr lang="es-ES" altLang="en-US" b="1" dirty="0">
                <a:solidFill>
                  <a:schemeClr val="bg1"/>
                </a:solidFill>
              </a:rPr>
              <a:t>¿Qué hizo Pedro con Jesús?</a:t>
            </a:r>
          </a:p>
          <a:p>
            <a:r>
              <a:rPr lang="es-ES" altLang="en-US" b="1" dirty="0">
                <a:solidFill>
                  <a:schemeClr val="bg1"/>
                </a:solidFill>
              </a:rPr>
              <a:t>Lo negó tres veces.</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Mateo.26:69-75.</a:t>
            </a:r>
          </a:p>
          <a:p>
            <a:r>
              <a:rPr lang="es-ES" altLang="en-US" b="1" dirty="0">
                <a:solidFill>
                  <a:schemeClr val="bg1"/>
                </a:solidFill>
              </a:rPr>
              <a:t>Pedro estaba sentado fuera en el patio, y una sirvienta se le acercó y dijo: </a:t>
            </a:r>
            <a:r>
              <a:rPr lang="es-ES" altLang="en-US" b="1" u="sng" dirty="0">
                <a:solidFill>
                  <a:schemeClr val="bg1"/>
                </a:solidFill>
                <a:effectLst>
                  <a:outerShdw blurRad="38100" dist="38100" dir="2700000" algn="tl">
                    <a:srgbClr val="000000">
                      <a:alpha val="43137"/>
                    </a:srgbClr>
                  </a:outerShdw>
                </a:effectLst>
                <a:highlight>
                  <a:srgbClr val="0000FF"/>
                </a:highlight>
              </a:rPr>
              <a:t>Tú también estabas con Jesús el galileo.</a:t>
            </a:r>
            <a:r>
              <a:rPr lang="es-ES" altLang="en-US" b="1" dirty="0">
                <a:solidFill>
                  <a:schemeClr val="bg1"/>
                </a:solidFill>
              </a:rPr>
              <a:t>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V.70.</a:t>
            </a:r>
            <a:r>
              <a:rPr lang="es-ES" altLang="en-US" b="1" u="sng" dirty="0">
                <a:solidFill>
                  <a:schemeClr val="bg1"/>
                </a:solidFill>
                <a:highlight>
                  <a:srgbClr val="FF00FF"/>
                </a:highlight>
              </a:rPr>
              <a:t> </a:t>
            </a:r>
          </a:p>
          <a:p>
            <a:r>
              <a:rPr lang="es-ES" altLang="en-US" b="1" u="sng" dirty="0">
                <a:solidFill>
                  <a:schemeClr val="bg1"/>
                </a:solidFill>
                <a:effectLst>
                  <a:outerShdw blurRad="38100" dist="38100" dir="2700000" algn="tl">
                    <a:srgbClr val="000000">
                      <a:alpha val="43137"/>
                    </a:srgbClr>
                  </a:outerShdw>
                </a:effectLst>
                <a:highlight>
                  <a:srgbClr val="FF0000"/>
                </a:highlight>
              </a:rPr>
              <a:t>Pero él lo negó</a:t>
            </a:r>
            <a:r>
              <a:rPr lang="es-ES" altLang="en-US" b="1" dirty="0">
                <a:solidFill>
                  <a:schemeClr val="bg1"/>
                </a:solidFill>
              </a:rPr>
              <a:t> delante de todos ellos, diciendo: No sé de qué hablas.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V.71.</a:t>
            </a:r>
            <a:r>
              <a:rPr lang="es-ES" altLang="en-US" b="1" u="sng" dirty="0">
                <a:solidFill>
                  <a:schemeClr val="bg1"/>
                </a:solidFill>
                <a:highlight>
                  <a:srgbClr val="FF00FF"/>
                </a:highlight>
              </a:rPr>
              <a:t> </a:t>
            </a:r>
          </a:p>
          <a:p>
            <a:r>
              <a:rPr lang="es-ES" altLang="en-US" b="1" dirty="0">
                <a:solidFill>
                  <a:schemeClr val="bg1"/>
                </a:solidFill>
              </a:rPr>
              <a:t>Cuando salió al portal, lo vio otra sirvienta y dijo* a los que estaban allí: </a:t>
            </a:r>
            <a:r>
              <a:rPr lang="es-ES" altLang="en-US" b="1" u="sng" dirty="0">
                <a:solidFill>
                  <a:schemeClr val="bg1"/>
                </a:solidFill>
                <a:effectLst>
                  <a:outerShdw blurRad="38100" dist="38100" dir="2700000" algn="tl">
                    <a:srgbClr val="000000">
                      <a:alpha val="43137"/>
                    </a:srgbClr>
                  </a:outerShdw>
                </a:effectLst>
                <a:highlight>
                  <a:srgbClr val="000080"/>
                </a:highlight>
              </a:rPr>
              <a:t>Este estaba con Jesús el nazareno.</a:t>
            </a:r>
            <a:r>
              <a:rPr lang="es-ES" altLang="en-US" b="1" dirty="0">
                <a:solidFill>
                  <a:schemeClr val="bg1"/>
                </a:solidFill>
              </a:rPr>
              <a:t>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V.72.</a:t>
            </a:r>
            <a:r>
              <a:rPr lang="es-ES" altLang="en-US" b="1" u="sng" dirty="0">
                <a:solidFill>
                  <a:schemeClr val="bg1"/>
                </a:solidFill>
                <a:highlight>
                  <a:srgbClr val="FF00FF"/>
                </a:highlight>
              </a:rPr>
              <a:t> </a:t>
            </a:r>
          </a:p>
          <a:p>
            <a:r>
              <a:rPr lang="es-ES" altLang="en-US" b="1" dirty="0">
                <a:solidFill>
                  <a:schemeClr val="bg1"/>
                </a:solidFill>
              </a:rPr>
              <a:t>Y otra vez él lo negó con juramento: ¡Yo no conozco a ese hombre! </a:t>
            </a:r>
          </a:p>
        </p:txBody>
      </p:sp>
      <p:pic>
        <p:nvPicPr>
          <p:cNvPr id="4" name="Imagen 3">
            <a:extLst>
              <a:ext uri="{FF2B5EF4-FFF2-40B4-BE49-F238E27FC236}">
                <a16:creationId xmlns:a16="http://schemas.microsoft.com/office/drawing/2014/main" id="{79B9EA02-193C-4C4F-8D82-42993C2E4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93217" y="13971"/>
            <a:ext cx="3850782" cy="6858000"/>
          </a:xfrm>
          <a:prstGeom prst="rect">
            <a:avLst/>
          </a:prstGeom>
          <a:solidFill>
            <a:srgbClr val="00B0F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80">
                                          <p:stCondLst>
                                            <p:cond delay="0"/>
                                          </p:stCondLst>
                                        </p:cTn>
                                        <p:tgtEl>
                                          <p:spTgt spid="3">
                                            <p:txEl>
                                              <p:pRg st="3" end="3"/>
                                            </p:txEl>
                                          </p:spTgt>
                                        </p:tgtEl>
                                      </p:cBhvr>
                                    </p:animEffect>
                                    <p:anim calcmode="lin" valueType="num">
                                      <p:cBhvr>
                                        <p:cTn id="2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3" end="3"/>
                                            </p:txEl>
                                          </p:spTgt>
                                        </p:tgtEl>
                                      </p:cBhvr>
                                      <p:to x="100000" y="60000"/>
                                    </p:animScale>
                                    <p:animScale>
                                      <p:cBhvr>
                                        <p:cTn id="27" dur="166" decel="50000">
                                          <p:stCondLst>
                                            <p:cond delay="676"/>
                                          </p:stCondLst>
                                        </p:cTn>
                                        <p:tgtEl>
                                          <p:spTgt spid="3">
                                            <p:txEl>
                                              <p:pRg st="3" end="3"/>
                                            </p:txEl>
                                          </p:spTgt>
                                        </p:tgtEl>
                                      </p:cBhvr>
                                      <p:to x="100000" y="100000"/>
                                    </p:animScale>
                                    <p:animScale>
                                      <p:cBhvr>
                                        <p:cTn id="28" dur="26">
                                          <p:stCondLst>
                                            <p:cond delay="1312"/>
                                          </p:stCondLst>
                                        </p:cTn>
                                        <p:tgtEl>
                                          <p:spTgt spid="3">
                                            <p:txEl>
                                              <p:pRg st="3" end="3"/>
                                            </p:txEl>
                                          </p:spTgt>
                                        </p:tgtEl>
                                      </p:cBhvr>
                                      <p:to x="100000" y="80000"/>
                                    </p:animScale>
                                    <p:animScale>
                                      <p:cBhvr>
                                        <p:cTn id="29" dur="166" decel="50000">
                                          <p:stCondLst>
                                            <p:cond delay="1338"/>
                                          </p:stCondLst>
                                        </p:cTn>
                                        <p:tgtEl>
                                          <p:spTgt spid="3">
                                            <p:txEl>
                                              <p:pRg st="3" end="3"/>
                                            </p:txEl>
                                          </p:spTgt>
                                        </p:tgtEl>
                                      </p:cBhvr>
                                      <p:to x="100000" y="100000"/>
                                    </p:animScale>
                                    <p:animScale>
                                      <p:cBhvr>
                                        <p:cTn id="30" dur="26">
                                          <p:stCondLst>
                                            <p:cond delay="1642"/>
                                          </p:stCondLst>
                                        </p:cTn>
                                        <p:tgtEl>
                                          <p:spTgt spid="3">
                                            <p:txEl>
                                              <p:pRg st="3" end="3"/>
                                            </p:txEl>
                                          </p:spTgt>
                                        </p:tgtEl>
                                      </p:cBhvr>
                                      <p:to x="100000" y="90000"/>
                                    </p:animScale>
                                    <p:animScale>
                                      <p:cBhvr>
                                        <p:cTn id="31" dur="166" decel="50000">
                                          <p:stCondLst>
                                            <p:cond delay="1668"/>
                                          </p:stCondLst>
                                        </p:cTn>
                                        <p:tgtEl>
                                          <p:spTgt spid="3">
                                            <p:txEl>
                                              <p:pRg st="3" end="3"/>
                                            </p:txEl>
                                          </p:spTgt>
                                        </p:tgtEl>
                                      </p:cBhvr>
                                      <p:to x="100000" y="100000"/>
                                    </p:animScale>
                                    <p:animScale>
                                      <p:cBhvr>
                                        <p:cTn id="32" dur="26">
                                          <p:stCondLst>
                                            <p:cond delay="1808"/>
                                          </p:stCondLst>
                                        </p:cTn>
                                        <p:tgtEl>
                                          <p:spTgt spid="3">
                                            <p:txEl>
                                              <p:pRg st="3" end="3"/>
                                            </p:txEl>
                                          </p:spTgt>
                                        </p:tgtEl>
                                      </p:cBhvr>
                                      <p:to x="100000" y="95000"/>
                                    </p:animScale>
                                    <p:animScale>
                                      <p:cBhvr>
                                        <p:cTn id="33" dur="166" decel="50000">
                                          <p:stCondLst>
                                            <p:cond delay="1834"/>
                                          </p:stCondLst>
                                        </p:cTn>
                                        <p:tgtEl>
                                          <p:spTgt spid="3">
                                            <p:txEl>
                                              <p:pRg st="3" end="3"/>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80">
                                          <p:stCondLst>
                                            <p:cond delay="0"/>
                                          </p:stCondLst>
                                        </p:cTn>
                                        <p:tgtEl>
                                          <p:spTgt spid="3">
                                            <p:txEl>
                                              <p:pRg st="4" end="4"/>
                                            </p:txEl>
                                          </p:spTgt>
                                        </p:tgtEl>
                                      </p:cBhvr>
                                    </p:animEffect>
                                    <p:anim calcmode="lin" valueType="num">
                                      <p:cBhvr>
                                        <p:cTn id="4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4" end="4"/>
                                            </p:txEl>
                                          </p:spTgt>
                                        </p:tgtEl>
                                      </p:cBhvr>
                                      <p:to x="100000" y="60000"/>
                                    </p:animScale>
                                    <p:animScale>
                                      <p:cBhvr>
                                        <p:cTn id="52" dur="166" decel="50000">
                                          <p:stCondLst>
                                            <p:cond delay="676"/>
                                          </p:stCondLst>
                                        </p:cTn>
                                        <p:tgtEl>
                                          <p:spTgt spid="3">
                                            <p:txEl>
                                              <p:pRg st="4" end="4"/>
                                            </p:txEl>
                                          </p:spTgt>
                                        </p:tgtEl>
                                      </p:cBhvr>
                                      <p:to x="100000" y="100000"/>
                                    </p:animScale>
                                    <p:animScale>
                                      <p:cBhvr>
                                        <p:cTn id="53" dur="26">
                                          <p:stCondLst>
                                            <p:cond delay="1312"/>
                                          </p:stCondLst>
                                        </p:cTn>
                                        <p:tgtEl>
                                          <p:spTgt spid="3">
                                            <p:txEl>
                                              <p:pRg st="4" end="4"/>
                                            </p:txEl>
                                          </p:spTgt>
                                        </p:tgtEl>
                                      </p:cBhvr>
                                      <p:to x="100000" y="80000"/>
                                    </p:animScale>
                                    <p:animScale>
                                      <p:cBhvr>
                                        <p:cTn id="54" dur="166" decel="50000">
                                          <p:stCondLst>
                                            <p:cond delay="1338"/>
                                          </p:stCondLst>
                                        </p:cTn>
                                        <p:tgtEl>
                                          <p:spTgt spid="3">
                                            <p:txEl>
                                              <p:pRg st="4" end="4"/>
                                            </p:txEl>
                                          </p:spTgt>
                                        </p:tgtEl>
                                      </p:cBhvr>
                                      <p:to x="100000" y="100000"/>
                                    </p:animScale>
                                    <p:animScale>
                                      <p:cBhvr>
                                        <p:cTn id="55" dur="26">
                                          <p:stCondLst>
                                            <p:cond delay="1642"/>
                                          </p:stCondLst>
                                        </p:cTn>
                                        <p:tgtEl>
                                          <p:spTgt spid="3">
                                            <p:txEl>
                                              <p:pRg st="4" end="4"/>
                                            </p:txEl>
                                          </p:spTgt>
                                        </p:tgtEl>
                                      </p:cBhvr>
                                      <p:to x="100000" y="90000"/>
                                    </p:animScale>
                                    <p:animScale>
                                      <p:cBhvr>
                                        <p:cTn id="56" dur="166" decel="50000">
                                          <p:stCondLst>
                                            <p:cond delay="1668"/>
                                          </p:stCondLst>
                                        </p:cTn>
                                        <p:tgtEl>
                                          <p:spTgt spid="3">
                                            <p:txEl>
                                              <p:pRg st="4" end="4"/>
                                            </p:txEl>
                                          </p:spTgt>
                                        </p:tgtEl>
                                      </p:cBhvr>
                                      <p:to x="100000" y="100000"/>
                                    </p:animScale>
                                    <p:animScale>
                                      <p:cBhvr>
                                        <p:cTn id="57" dur="26">
                                          <p:stCondLst>
                                            <p:cond delay="1808"/>
                                          </p:stCondLst>
                                        </p:cTn>
                                        <p:tgtEl>
                                          <p:spTgt spid="3">
                                            <p:txEl>
                                              <p:pRg st="4" end="4"/>
                                            </p:txEl>
                                          </p:spTgt>
                                        </p:tgtEl>
                                      </p:cBhvr>
                                      <p:to x="100000" y="95000"/>
                                    </p:animScale>
                                    <p:animScale>
                                      <p:cBhvr>
                                        <p:cTn id="58" dur="166" decel="50000">
                                          <p:stCondLst>
                                            <p:cond delay="1834"/>
                                          </p:stCondLst>
                                        </p:cTn>
                                        <p:tgtEl>
                                          <p:spTgt spid="3">
                                            <p:txEl>
                                              <p:pRg st="4" end="4"/>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wipe(down)">
                                      <p:cBhvr>
                                        <p:cTn id="63" dur="580">
                                          <p:stCondLst>
                                            <p:cond delay="0"/>
                                          </p:stCondLst>
                                        </p:cTn>
                                        <p:tgtEl>
                                          <p:spTgt spid="3">
                                            <p:txEl>
                                              <p:pRg st="5" end="5"/>
                                            </p:txEl>
                                          </p:spTgt>
                                        </p:tgtEl>
                                      </p:cBhvr>
                                    </p:animEffect>
                                    <p:anim calcmode="lin" valueType="num">
                                      <p:cBhvr>
                                        <p:cTn id="6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5" end="5"/>
                                            </p:txEl>
                                          </p:spTgt>
                                        </p:tgtEl>
                                      </p:cBhvr>
                                      <p:to x="100000" y="60000"/>
                                    </p:animScale>
                                    <p:animScale>
                                      <p:cBhvr>
                                        <p:cTn id="70" dur="166" decel="50000">
                                          <p:stCondLst>
                                            <p:cond delay="676"/>
                                          </p:stCondLst>
                                        </p:cTn>
                                        <p:tgtEl>
                                          <p:spTgt spid="3">
                                            <p:txEl>
                                              <p:pRg st="5" end="5"/>
                                            </p:txEl>
                                          </p:spTgt>
                                        </p:tgtEl>
                                      </p:cBhvr>
                                      <p:to x="100000" y="100000"/>
                                    </p:animScale>
                                    <p:animScale>
                                      <p:cBhvr>
                                        <p:cTn id="71" dur="26">
                                          <p:stCondLst>
                                            <p:cond delay="1312"/>
                                          </p:stCondLst>
                                        </p:cTn>
                                        <p:tgtEl>
                                          <p:spTgt spid="3">
                                            <p:txEl>
                                              <p:pRg st="5" end="5"/>
                                            </p:txEl>
                                          </p:spTgt>
                                        </p:tgtEl>
                                      </p:cBhvr>
                                      <p:to x="100000" y="80000"/>
                                    </p:animScale>
                                    <p:animScale>
                                      <p:cBhvr>
                                        <p:cTn id="72" dur="166" decel="50000">
                                          <p:stCondLst>
                                            <p:cond delay="1338"/>
                                          </p:stCondLst>
                                        </p:cTn>
                                        <p:tgtEl>
                                          <p:spTgt spid="3">
                                            <p:txEl>
                                              <p:pRg st="5" end="5"/>
                                            </p:txEl>
                                          </p:spTgt>
                                        </p:tgtEl>
                                      </p:cBhvr>
                                      <p:to x="100000" y="100000"/>
                                    </p:animScale>
                                    <p:animScale>
                                      <p:cBhvr>
                                        <p:cTn id="73" dur="26">
                                          <p:stCondLst>
                                            <p:cond delay="1642"/>
                                          </p:stCondLst>
                                        </p:cTn>
                                        <p:tgtEl>
                                          <p:spTgt spid="3">
                                            <p:txEl>
                                              <p:pRg st="5" end="5"/>
                                            </p:txEl>
                                          </p:spTgt>
                                        </p:tgtEl>
                                      </p:cBhvr>
                                      <p:to x="100000" y="90000"/>
                                    </p:animScale>
                                    <p:animScale>
                                      <p:cBhvr>
                                        <p:cTn id="74" dur="166" decel="50000">
                                          <p:stCondLst>
                                            <p:cond delay="1668"/>
                                          </p:stCondLst>
                                        </p:cTn>
                                        <p:tgtEl>
                                          <p:spTgt spid="3">
                                            <p:txEl>
                                              <p:pRg st="5" end="5"/>
                                            </p:txEl>
                                          </p:spTgt>
                                        </p:tgtEl>
                                      </p:cBhvr>
                                      <p:to x="100000" y="100000"/>
                                    </p:animScale>
                                    <p:animScale>
                                      <p:cBhvr>
                                        <p:cTn id="75" dur="26">
                                          <p:stCondLst>
                                            <p:cond delay="1808"/>
                                          </p:stCondLst>
                                        </p:cTn>
                                        <p:tgtEl>
                                          <p:spTgt spid="3">
                                            <p:txEl>
                                              <p:pRg st="5" end="5"/>
                                            </p:txEl>
                                          </p:spTgt>
                                        </p:tgtEl>
                                      </p:cBhvr>
                                      <p:to x="100000" y="95000"/>
                                    </p:animScale>
                                    <p:animScale>
                                      <p:cBhvr>
                                        <p:cTn id="76" dur="166" decel="50000">
                                          <p:stCondLst>
                                            <p:cond delay="1834"/>
                                          </p:stCondLst>
                                        </p:cTn>
                                        <p:tgtEl>
                                          <p:spTgt spid="3">
                                            <p:txEl>
                                              <p:pRg st="5" end="5"/>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Effect transition="in" filter="wipe(down)">
                                      <p:cBhvr>
                                        <p:cTn id="81" dur="580">
                                          <p:stCondLst>
                                            <p:cond delay="0"/>
                                          </p:stCondLst>
                                        </p:cTn>
                                        <p:tgtEl>
                                          <p:spTgt spid="3">
                                            <p:txEl>
                                              <p:pRg st="6" end="6"/>
                                            </p:txEl>
                                          </p:spTgt>
                                        </p:tgtEl>
                                      </p:cBhvr>
                                    </p:animEffect>
                                    <p:anim calcmode="lin" valueType="num">
                                      <p:cBhvr>
                                        <p:cTn id="8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6" end="6"/>
                                            </p:txEl>
                                          </p:spTgt>
                                        </p:tgtEl>
                                      </p:cBhvr>
                                      <p:to x="100000" y="60000"/>
                                    </p:animScale>
                                    <p:animScale>
                                      <p:cBhvr>
                                        <p:cTn id="88" dur="166" decel="50000">
                                          <p:stCondLst>
                                            <p:cond delay="676"/>
                                          </p:stCondLst>
                                        </p:cTn>
                                        <p:tgtEl>
                                          <p:spTgt spid="3">
                                            <p:txEl>
                                              <p:pRg st="6" end="6"/>
                                            </p:txEl>
                                          </p:spTgt>
                                        </p:tgtEl>
                                      </p:cBhvr>
                                      <p:to x="100000" y="100000"/>
                                    </p:animScale>
                                    <p:animScale>
                                      <p:cBhvr>
                                        <p:cTn id="89" dur="26">
                                          <p:stCondLst>
                                            <p:cond delay="1312"/>
                                          </p:stCondLst>
                                        </p:cTn>
                                        <p:tgtEl>
                                          <p:spTgt spid="3">
                                            <p:txEl>
                                              <p:pRg st="6" end="6"/>
                                            </p:txEl>
                                          </p:spTgt>
                                        </p:tgtEl>
                                      </p:cBhvr>
                                      <p:to x="100000" y="80000"/>
                                    </p:animScale>
                                    <p:animScale>
                                      <p:cBhvr>
                                        <p:cTn id="90" dur="166" decel="50000">
                                          <p:stCondLst>
                                            <p:cond delay="1338"/>
                                          </p:stCondLst>
                                        </p:cTn>
                                        <p:tgtEl>
                                          <p:spTgt spid="3">
                                            <p:txEl>
                                              <p:pRg st="6" end="6"/>
                                            </p:txEl>
                                          </p:spTgt>
                                        </p:tgtEl>
                                      </p:cBhvr>
                                      <p:to x="100000" y="100000"/>
                                    </p:animScale>
                                    <p:animScale>
                                      <p:cBhvr>
                                        <p:cTn id="91" dur="26">
                                          <p:stCondLst>
                                            <p:cond delay="1642"/>
                                          </p:stCondLst>
                                        </p:cTn>
                                        <p:tgtEl>
                                          <p:spTgt spid="3">
                                            <p:txEl>
                                              <p:pRg st="6" end="6"/>
                                            </p:txEl>
                                          </p:spTgt>
                                        </p:tgtEl>
                                      </p:cBhvr>
                                      <p:to x="100000" y="90000"/>
                                    </p:animScale>
                                    <p:animScale>
                                      <p:cBhvr>
                                        <p:cTn id="92" dur="166" decel="50000">
                                          <p:stCondLst>
                                            <p:cond delay="1668"/>
                                          </p:stCondLst>
                                        </p:cTn>
                                        <p:tgtEl>
                                          <p:spTgt spid="3">
                                            <p:txEl>
                                              <p:pRg st="6" end="6"/>
                                            </p:txEl>
                                          </p:spTgt>
                                        </p:tgtEl>
                                      </p:cBhvr>
                                      <p:to x="100000" y="100000"/>
                                    </p:animScale>
                                    <p:animScale>
                                      <p:cBhvr>
                                        <p:cTn id="93" dur="26">
                                          <p:stCondLst>
                                            <p:cond delay="1808"/>
                                          </p:stCondLst>
                                        </p:cTn>
                                        <p:tgtEl>
                                          <p:spTgt spid="3">
                                            <p:txEl>
                                              <p:pRg st="6" end="6"/>
                                            </p:txEl>
                                          </p:spTgt>
                                        </p:tgtEl>
                                      </p:cBhvr>
                                      <p:to x="100000" y="95000"/>
                                    </p:animScale>
                                    <p:animScale>
                                      <p:cBhvr>
                                        <p:cTn id="94" dur="166" decel="50000">
                                          <p:stCondLst>
                                            <p:cond delay="1834"/>
                                          </p:stCondLst>
                                        </p:cTn>
                                        <p:tgtEl>
                                          <p:spTgt spid="3">
                                            <p:txEl>
                                              <p:pRg st="6" end="6"/>
                                            </p:txEl>
                                          </p:spTgt>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Effect transition="in" filter="wipe(down)">
                                      <p:cBhvr>
                                        <p:cTn id="99" dur="580">
                                          <p:stCondLst>
                                            <p:cond delay="0"/>
                                          </p:stCondLst>
                                        </p:cTn>
                                        <p:tgtEl>
                                          <p:spTgt spid="3">
                                            <p:txEl>
                                              <p:pRg st="7" end="7"/>
                                            </p:txEl>
                                          </p:spTgt>
                                        </p:tgtEl>
                                      </p:cBhvr>
                                    </p:animEffect>
                                    <p:anim calcmode="lin" valueType="num">
                                      <p:cBhvr>
                                        <p:cTn id="10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3">
                                            <p:txEl>
                                              <p:pRg st="7" end="7"/>
                                            </p:txEl>
                                          </p:spTgt>
                                        </p:tgtEl>
                                      </p:cBhvr>
                                      <p:to x="100000" y="60000"/>
                                    </p:animScale>
                                    <p:animScale>
                                      <p:cBhvr>
                                        <p:cTn id="106" dur="166" decel="50000">
                                          <p:stCondLst>
                                            <p:cond delay="676"/>
                                          </p:stCondLst>
                                        </p:cTn>
                                        <p:tgtEl>
                                          <p:spTgt spid="3">
                                            <p:txEl>
                                              <p:pRg st="7" end="7"/>
                                            </p:txEl>
                                          </p:spTgt>
                                        </p:tgtEl>
                                      </p:cBhvr>
                                      <p:to x="100000" y="100000"/>
                                    </p:animScale>
                                    <p:animScale>
                                      <p:cBhvr>
                                        <p:cTn id="107" dur="26">
                                          <p:stCondLst>
                                            <p:cond delay="1312"/>
                                          </p:stCondLst>
                                        </p:cTn>
                                        <p:tgtEl>
                                          <p:spTgt spid="3">
                                            <p:txEl>
                                              <p:pRg st="7" end="7"/>
                                            </p:txEl>
                                          </p:spTgt>
                                        </p:tgtEl>
                                      </p:cBhvr>
                                      <p:to x="100000" y="80000"/>
                                    </p:animScale>
                                    <p:animScale>
                                      <p:cBhvr>
                                        <p:cTn id="108" dur="166" decel="50000">
                                          <p:stCondLst>
                                            <p:cond delay="1338"/>
                                          </p:stCondLst>
                                        </p:cTn>
                                        <p:tgtEl>
                                          <p:spTgt spid="3">
                                            <p:txEl>
                                              <p:pRg st="7" end="7"/>
                                            </p:txEl>
                                          </p:spTgt>
                                        </p:tgtEl>
                                      </p:cBhvr>
                                      <p:to x="100000" y="100000"/>
                                    </p:animScale>
                                    <p:animScale>
                                      <p:cBhvr>
                                        <p:cTn id="109" dur="26">
                                          <p:stCondLst>
                                            <p:cond delay="1642"/>
                                          </p:stCondLst>
                                        </p:cTn>
                                        <p:tgtEl>
                                          <p:spTgt spid="3">
                                            <p:txEl>
                                              <p:pRg st="7" end="7"/>
                                            </p:txEl>
                                          </p:spTgt>
                                        </p:tgtEl>
                                      </p:cBhvr>
                                      <p:to x="100000" y="90000"/>
                                    </p:animScale>
                                    <p:animScale>
                                      <p:cBhvr>
                                        <p:cTn id="110" dur="166" decel="50000">
                                          <p:stCondLst>
                                            <p:cond delay="1668"/>
                                          </p:stCondLst>
                                        </p:cTn>
                                        <p:tgtEl>
                                          <p:spTgt spid="3">
                                            <p:txEl>
                                              <p:pRg st="7" end="7"/>
                                            </p:txEl>
                                          </p:spTgt>
                                        </p:tgtEl>
                                      </p:cBhvr>
                                      <p:to x="100000" y="100000"/>
                                    </p:animScale>
                                    <p:animScale>
                                      <p:cBhvr>
                                        <p:cTn id="111" dur="26">
                                          <p:stCondLst>
                                            <p:cond delay="1808"/>
                                          </p:stCondLst>
                                        </p:cTn>
                                        <p:tgtEl>
                                          <p:spTgt spid="3">
                                            <p:txEl>
                                              <p:pRg st="7" end="7"/>
                                            </p:txEl>
                                          </p:spTgt>
                                        </p:tgtEl>
                                      </p:cBhvr>
                                      <p:to x="100000" y="95000"/>
                                    </p:animScale>
                                    <p:animScale>
                                      <p:cBhvr>
                                        <p:cTn id="112" dur="166" decel="50000">
                                          <p:stCondLst>
                                            <p:cond delay="1834"/>
                                          </p:stCondLst>
                                        </p:cTn>
                                        <p:tgtEl>
                                          <p:spTgt spid="3">
                                            <p:txEl>
                                              <p:pRg st="7" end="7"/>
                                            </p:txEl>
                                          </p:spTgt>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nodeType="clickEffect">
                                  <p:stCondLst>
                                    <p:cond delay="0"/>
                                  </p:stCondLst>
                                  <p:childTnLst>
                                    <p:set>
                                      <p:cBhvr>
                                        <p:cTn id="116" dur="1" fill="hold">
                                          <p:stCondLst>
                                            <p:cond delay="0"/>
                                          </p:stCondLst>
                                        </p:cTn>
                                        <p:tgtEl>
                                          <p:spTgt spid="3">
                                            <p:txEl>
                                              <p:pRg st="8" end="8"/>
                                            </p:txEl>
                                          </p:spTgt>
                                        </p:tgtEl>
                                        <p:attrNameLst>
                                          <p:attrName>style.visibility</p:attrName>
                                        </p:attrNameLst>
                                      </p:cBhvr>
                                      <p:to>
                                        <p:strVal val="visible"/>
                                      </p:to>
                                    </p:set>
                                    <p:animEffect transition="in" filter="wipe(down)">
                                      <p:cBhvr>
                                        <p:cTn id="117" dur="580">
                                          <p:stCondLst>
                                            <p:cond delay="0"/>
                                          </p:stCondLst>
                                        </p:cTn>
                                        <p:tgtEl>
                                          <p:spTgt spid="3">
                                            <p:txEl>
                                              <p:pRg st="8" end="8"/>
                                            </p:txEl>
                                          </p:spTgt>
                                        </p:tgtEl>
                                      </p:cBhvr>
                                    </p:animEffect>
                                    <p:anim calcmode="lin" valueType="num">
                                      <p:cBhvr>
                                        <p:cTn id="11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3">
                                            <p:txEl>
                                              <p:pRg st="8" end="8"/>
                                            </p:txEl>
                                          </p:spTgt>
                                        </p:tgtEl>
                                      </p:cBhvr>
                                      <p:to x="100000" y="60000"/>
                                    </p:animScale>
                                    <p:animScale>
                                      <p:cBhvr>
                                        <p:cTn id="124" dur="166" decel="50000">
                                          <p:stCondLst>
                                            <p:cond delay="676"/>
                                          </p:stCondLst>
                                        </p:cTn>
                                        <p:tgtEl>
                                          <p:spTgt spid="3">
                                            <p:txEl>
                                              <p:pRg st="8" end="8"/>
                                            </p:txEl>
                                          </p:spTgt>
                                        </p:tgtEl>
                                      </p:cBhvr>
                                      <p:to x="100000" y="100000"/>
                                    </p:animScale>
                                    <p:animScale>
                                      <p:cBhvr>
                                        <p:cTn id="125" dur="26">
                                          <p:stCondLst>
                                            <p:cond delay="1312"/>
                                          </p:stCondLst>
                                        </p:cTn>
                                        <p:tgtEl>
                                          <p:spTgt spid="3">
                                            <p:txEl>
                                              <p:pRg st="8" end="8"/>
                                            </p:txEl>
                                          </p:spTgt>
                                        </p:tgtEl>
                                      </p:cBhvr>
                                      <p:to x="100000" y="80000"/>
                                    </p:animScale>
                                    <p:animScale>
                                      <p:cBhvr>
                                        <p:cTn id="126" dur="166" decel="50000">
                                          <p:stCondLst>
                                            <p:cond delay="1338"/>
                                          </p:stCondLst>
                                        </p:cTn>
                                        <p:tgtEl>
                                          <p:spTgt spid="3">
                                            <p:txEl>
                                              <p:pRg st="8" end="8"/>
                                            </p:txEl>
                                          </p:spTgt>
                                        </p:tgtEl>
                                      </p:cBhvr>
                                      <p:to x="100000" y="100000"/>
                                    </p:animScale>
                                    <p:animScale>
                                      <p:cBhvr>
                                        <p:cTn id="127" dur="26">
                                          <p:stCondLst>
                                            <p:cond delay="1642"/>
                                          </p:stCondLst>
                                        </p:cTn>
                                        <p:tgtEl>
                                          <p:spTgt spid="3">
                                            <p:txEl>
                                              <p:pRg st="8" end="8"/>
                                            </p:txEl>
                                          </p:spTgt>
                                        </p:tgtEl>
                                      </p:cBhvr>
                                      <p:to x="100000" y="90000"/>
                                    </p:animScale>
                                    <p:animScale>
                                      <p:cBhvr>
                                        <p:cTn id="128" dur="166" decel="50000">
                                          <p:stCondLst>
                                            <p:cond delay="1668"/>
                                          </p:stCondLst>
                                        </p:cTn>
                                        <p:tgtEl>
                                          <p:spTgt spid="3">
                                            <p:txEl>
                                              <p:pRg st="8" end="8"/>
                                            </p:txEl>
                                          </p:spTgt>
                                        </p:tgtEl>
                                      </p:cBhvr>
                                      <p:to x="100000" y="100000"/>
                                    </p:animScale>
                                    <p:animScale>
                                      <p:cBhvr>
                                        <p:cTn id="129" dur="26">
                                          <p:stCondLst>
                                            <p:cond delay="1808"/>
                                          </p:stCondLst>
                                        </p:cTn>
                                        <p:tgtEl>
                                          <p:spTgt spid="3">
                                            <p:txEl>
                                              <p:pRg st="8" end="8"/>
                                            </p:txEl>
                                          </p:spTgt>
                                        </p:tgtEl>
                                      </p:cBhvr>
                                      <p:to x="100000" y="95000"/>
                                    </p:animScale>
                                    <p:animScale>
                                      <p:cBhvr>
                                        <p:cTn id="130" dur="166" decel="50000">
                                          <p:stCondLst>
                                            <p:cond delay="1834"/>
                                          </p:stCondLst>
                                        </p:cTn>
                                        <p:tgtEl>
                                          <p:spTgt spid="3">
                                            <p:txEl>
                                              <p:pRg st="8" end="8"/>
                                            </p:tx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nodeType="clickEffect">
                                  <p:stCondLst>
                                    <p:cond delay="0"/>
                                  </p:stCondLst>
                                  <p:childTnLst>
                                    <p:set>
                                      <p:cBhvr>
                                        <p:cTn id="134" dur="1" fill="hold">
                                          <p:stCondLst>
                                            <p:cond delay="0"/>
                                          </p:stCondLst>
                                        </p:cTn>
                                        <p:tgtEl>
                                          <p:spTgt spid="3">
                                            <p:txEl>
                                              <p:pRg st="9" end="9"/>
                                            </p:txEl>
                                          </p:spTgt>
                                        </p:tgtEl>
                                        <p:attrNameLst>
                                          <p:attrName>style.visibility</p:attrName>
                                        </p:attrNameLst>
                                      </p:cBhvr>
                                      <p:to>
                                        <p:strVal val="visible"/>
                                      </p:to>
                                    </p:set>
                                    <p:animEffect transition="in" filter="wipe(down)">
                                      <p:cBhvr>
                                        <p:cTn id="135" dur="580">
                                          <p:stCondLst>
                                            <p:cond delay="0"/>
                                          </p:stCondLst>
                                        </p:cTn>
                                        <p:tgtEl>
                                          <p:spTgt spid="3">
                                            <p:txEl>
                                              <p:pRg st="9" end="9"/>
                                            </p:txEl>
                                          </p:spTgt>
                                        </p:tgtEl>
                                      </p:cBhvr>
                                    </p:animEffect>
                                    <p:anim calcmode="lin" valueType="num">
                                      <p:cBhvr>
                                        <p:cTn id="13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9" end="9"/>
                                            </p:txEl>
                                          </p:spTgt>
                                        </p:tgtEl>
                                      </p:cBhvr>
                                      <p:to x="100000" y="60000"/>
                                    </p:animScale>
                                    <p:animScale>
                                      <p:cBhvr>
                                        <p:cTn id="142" dur="166" decel="50000">
                                          <p:stCondLst>
                                            <p:cond delay="676"/>
                                          </p:stCondLst>
                                        </p:cTn>
                                        <p:tgtEl>
                                          <p:spTgt spid="3">
                                            <p:txEl>
                                              <p:pRg st="9" end="9"/>
                                            </p:txEl>
                                          </p:spTgt>
                                        </p:tgtEl>
                                      </p:cBhvr>
                                      <p:to x="100000" y="100000"/>
                                    </p:animScale>
                                    <p:animScale>
                                      <p:cBhvr>
                                        <p:cTn id="143" dur="26">
                                          <p:stCondLst>
                                            <p:cond delay="1312"/>
                                          </p:stCondLst>
                                        </p:cTn>
                                        <p:tgtEl>
                                          <p:spTgt spid="3">
                                            <p:txEl>
                                              <p:pRg st="9" end="9"/>
                                            </p:txEl>
                                          </p:spTgt>
                                        </p:tgtEl>
                                      </p:cBhvr>
                                      <p:to x="100000" y="80000"/>
                                    </p:animScale>
                                    <p:animScale>
                                      <p:cBhvr>
                                        <p:cTn id="144" dur="166" decel="50000">
                                          <p:stCondLst>
                                            <p:cond delay="1338"/>
                                          </p:stCondLst>
                                        </p:cTn>
                                        <p:tgtEl>
                                          <p:spTgt spid="3">
                                            <p:txEl>
                                              <p:pRg st="9" end="9"/>
                                            </p:txEl>
                                          </p:spTgt>
                                        </p:tgtEl>
                                      </p:cBhvr>
                                      <p:to x="100000" y="100000"/>
                                    </p:animScale>
                                    <p:animScale>
                                      <p:cBhvr>
                                        <p:cTn id="145" dur="26">
                                          <p:stCondLst>
                                            <p:cond delay="1642"/>
                                          </p:stCondLst>
                                        </p:cTn>
                                        <p:tgtEl>
                                          <p:spTgt spid="3">
                                            <p:txEl>
                                              <p:pRg st="9" end="9"/>
                                            </p:txEl>
                                          </p:spTgt>
                                        </p:tgtEl>
                                      </p:cBhvr>
                                      <p:to x="100000" y="90000"/>
                                    </p:animScale>
                                    <p:animScale>
                                      <p:cBhvr>
                                        <p:cTn id="146" dur="166" decel="50000">
                                          <p:stCondLst>
                                            <p:cond delay="1668"/>
                                          </p:stCondLst>
                                        </p:cTn>
                                        <p:tgtEl>
                                          <p:spTgt spid="3">
                                            <p:txEl>
                                              <p:pRg st="9" end="9"/>
                                            </p:txEl>
                                          </p:spTgt>
                                        </p:tgtEl>
                                      </p:cBhvr>
                                      <p:to x="100000" y="100000"/>
                                    </p:animScale>
                                    <p:animScale>
                                      <p:cBhvr>
                                        <p:cTn id="147" dur="26">
                                          <p:stCondLst>
                                            <p:cond delay="1808"/>
                                          </p:stCondLst>
                                        </p:cTn>
                                        <p:tgtEl>
                                          <p:spTgt spid="3">
                                            <p:txEl>
                                              <p:pRg st="9" end="9"/>
                                            </p:txEl>
                                          </p:spTgt>
                                        </p:tgtEl>
                                      </p:cBhvr>
                                      <p:to x="100000" y="95000"/>
                                    </p:animScale>
                                    <p:animScale>
                                      <p:cBhvr>
                                        <p:cTn id="148"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47F25C8-AA93-443D-87A9-83728813A878}"/>
              </a:ext>
            </a:extLst>
          </p:cNvPr>
          <p:cNvPicPr>
            <a:picLocks noChangeAspect="1"/>
          </p:cNvPicPr>
          <p:nvPr/>
        </p:nvPicPr>
        <p:blipFill>
          <a:blip r:embed="rId2"/>
          <a:stretch>
            <a:fillRect/>
          </a:stretch>
        </p:blipFill>
        <p:spPr>
          <a:xfrm>
            <a:off x="0" y="-13970"/>
            <a:ext cx="9144000" cy="6871970"/>
          </a:xfrm>
          <a:prstGeom prst="rect">
            <a:avLst/>
          </a:prstGeom>
        </p:spPr>
      </p:pic>
      <p:sp>
        <p:nvSpPr>
          <p:cNvPr id="3" name="Marcador de posición de contenido 2"/>
          <p:cNvSpPr>
            <a:spLocks noGrp="1"/>
          </p:cNvSpPr>
          <p:nvPr>
            <p:ph idx="1"/>
          </p:nvPr>
        </p:nvSpPr>
        <p:spPr>
          <a:xfrm>
            <a:off x="-1" y="-13970"/>
            <a:ext cx="5875478" cy="6873875"/>
          </a:xfrm>
        </p:spPr>
        <p:txBody>
          <a:bodyPr>
            <a:normAutofit fontScale="92500" lnSpcReduction="20000"/>
          </a:bodyPr>
          <a:lstStyle/>
          <a:p>
            <a:pPr algn="ctr"/>
            <a:r>
              <a:rPr lang="es-ES" altLang="en-US" b="1" u="sng" dirty="0">
                <a:solidFill>
                  <a:schemeClr val="bg1"/>
                </a:solidFill>
                <a:effectLst>
                  <a:outerShdw blurRad="38100" dist="38100" dir="2700000" algn="tl">
                    <a:srgbClr val="000000">
                      <a:alpha val="43137"/>
                    </a:srgbClr>
                  </a:outerShdw>
                </a:effectLst>
                <a:highlight>
                  <a:srgbClr val="FF00FF"/>
                </a:highlight>
              </a:rPr>
              <a:t>V.73.</a:t>
            </a:r>
            <a:r>
              <a:rPr lang="es-ES" altLang="en-US" b="1" u="sng" dirty="0">
                <a:solidFill>
                  <a:schemeClr val="bg1"/>
                </a:solidFill>
                <a:highlight>
                  <a:srgbClr val="FF00FF"/>
                </a:highlight>
              </a:rPr>
              <a:t> </a:t>
            </a:r>
          </a:p>
          <a:p>
            <a:r>
              <a:rPr lang="es-ES" altLang="en-US" b="1" dirty="0">
                <a:solidFill>
                  <a:schemeClr val="bg1"/>
                </a:solidFill>
              </a:rPr>
              <a:t>Y un poco después se acercaron los que estaban allí y dijeron a Pedro: </a:t>
            </a:r>
            <a:r>
              <a:rPr lang="es-ES" altLang="en-US" b="1" u="sng" dirty="0">
                <a:solidFill>
                  <a:schemeClr val="bg1"/>
                </a:solidFill>
                <a:effectLst>
                  <a:outerShdw blurRad="38100" dist="38100" dir="2700000" algn="tl">
                    <a:srgbClr val="000000">
                      <a:alpha val="43137"/>
                    </a:srgbClr>
                  </a:outerShdw>
                </a:effectLst>
                <a:highlight>
                  <a:srgbClr val="008080"/>
                </a:highlight>
              </a:rPr>
              <a:t>Seguro que tú también eres uno de ellos,</a:t>
            </a:r>
            <a:r>
              <a:rPr lang="es-ES" altLang="en-US" b="1" dirty="0">
                <a:solidFill>
                  <a:schemeClr val="bg1"/>
                </a:solidFill>
              </a:rPr>
              <a:t> porque aun tu manera de hablar te descubre.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V.74.</a:t>
            </a:r>
            <a:r>
              <a:rPr lang="es-ES" altLang="en-US" b="1" u="sng" dirty="0">
                <a:solidFill>
                  <a:schemeClr val="bg1"/>
                </a:solidFill>
                <a:highlight>
                  <a:srgbClr val="FF00FF"/>
                </a:highlight>
              </a:rPr>
              <a:t> </a:t>
            </a:r>
          </a:p>
          <a:p>
            <a:r>
              <a:rPr lang="es-ES" altLang="en-US" b="1" dirty="0">
                <a:solidFill>
                  <a:schemeClr val="bg1"/>
                </a:solidFill>
              </a:rPr>
              <a:t>Entonces él comenzó a maldecir y a jurar: </a:t>
            </a:r>
            <a:r>
              <a:rPr lang="es-ES" altLang="en-US" b="1" u="sng" dirty="0">
                <a:solidFill>
                  <a:schemeClr val="bg1"/>
                </a:solidFill>
                <a:effectLst>
                  <a:outerShdw blurRad="38100" dist="38100" dir="2700000" algn="tl">
                    <a:srgbClr val="000000">
                      <a:alpha val="43137"/>
                    </a:srgbClr>
                  </a:outerShdw>
                </a:effectLst>
                <a:highlight>
                  <a:srgbClr val="008000"/>
                </a:highlight>
              </a:rPr>
              <a:t>¡Yo no conozco a ese hombre!</a:t>
            </a:r>
            <a:r>
              <a:rPr lang="es-ES" altLang="en-US" b="1" dirty="0">
                <a:solidFill>
                  <a:schemeClr val="bg1"/>
                </a:solidFill>
              </a:rPr>
              <a:t> Y al instante un gallo cantó.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V.75.</a:t>
            </a:r>
            <a:r>
              <a:rPr lang="es-ES" altLang="en-US" b="1" u="sng" dirty="0">
                <a:solidFill>
                  <a:schemeClr val="bg1"/>
                </a:solidFill>
                <a:highlight>
                  <a:srgbClr val="FF00FF"/>
                </a:highlight>
              </a:rPr>
              <a:t> </a:t>
            </a:r>
          </a:p>
          <a:p>
            <a:r>
              <a:rPr lang="es-ES" altLang="en-US" b="1" dirty="0">
                <a:solidFill>
                  <a:schemeClr val="bg1"/>
                </a:solidFill>
              </a:rPr>
              <a:t>Y Pedro se acordó de lo que Jesús había dicho: Antes que el gallo cante, me negarás tres veces. </a:t>
            </a:r>
            <a:r>
              <a:rPr lang="es-ES" altLang="en-US" b="1" u="sng" dirty="0">
                <a:solidFill>
                  <a:schemeClr val="bg1"/>
                </a:solidFill>
                <a:effectLst>
                  <a:outerShdw blurRad="38100" dist="38100" dir="2700000" algn="tl">
                    <a:srgbClr val="000000">
                      <a:alpha val="43137"/>
                    </a:srgbClr>
                  </a:outerShdw>
                </a:effectLst>
                <a:highlight>
                  <a:srgbClr val="800080"/>
                </a:highlight>
              </a:rPr>
              <a:t>Y saliendo fuera, lloró amargamente.</a:t>
            </a:r>
          </a:p>
          <a:p>
            <a:r>
              <a:rPr lang="es-ES" altLang="en-US" b="1" dirty="0">
                <a:solidFill>
                  <a:schemeClr val="bg1"/>
                </a:solidFill>
              </a:rPr>
              <a:t>Cualquiera de nosotros diríamos yo nunca haría lo que Pedro hizo.</a:t>
            </a:r>
          </a:p>
          <a:p>
            <a:r>
              <a:rPr lang="es-ES" altLang="en-US" b="1" dirty="0">
                <a:solidFill>
                  <a:schemeClr val="bg1"/>
                </a:solidFill>
              </a:rPr>
              <a:t>Pero déjeme decirle que si podemos hacerlo o ya lo hemos hecho.</a:t>
            </a:r>
          </a:p>
          <a:p>
            <a:endParaRPr lang="es-ES" altLang="en-US" dirty="0"/>
          </a:p>
        </p:txBody>
      </p:sp>
      <p:pic>
        <p:nvPicPr>
          <p:cNvPr id="6" name="Imagen 5">
            <a:extLst>
              <a:ext uri="{FF2B5EF4-FFF2-40B4-BE49-F238E27FC236}">
                <a16:creationId xmlns:a16="http://schemas.microsoft.com/office/drawing/2014/main" id="{0C7BD875-3D4D-A2C4-A968-0606FCB3B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826" y="0"/>
            <a:ext cx="3346174" cy="6858000"/>
          </a:xfrm>
          <a:prstGeom prst="rect">
            <a:avLst/>
          </a:prstGeom>
          <a:solidFill>
            <a:srgbClr val="7030A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00ECD04-C8E7-4CBE-91E7-726EC7E6CDB2}"/>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1" y="-13970"/>
            <a:ext cx="5768430" cy="6873875"/>
          </a:xfrm>
        </p:spPr>
        <p:txBody>
          <a:bodyPr>
            <a:normAutofit lnSpcReduction="10000"/>
          </a:bodyPr>
          <a:lstStyle/>
          <a:p>
            <a:r>
              <a:rPr lang="es-ES" altLang="en-US" b="1" dirty="0">
                <a:solidFill>
                  <a:schemeClr val="bg1"/>
                </a:solidFill>
              </a:rPr>
              <a:t>Negar a Jesús.</a:t>
            </a:r>
          </a:p>
          <a:p>
            <a:r>
              <a:rPr lang="es-ES" altLang="en-US" b="1" dirty="0">
                <a:solidFill>
                  <a:schemeClr val="bg1"/>
                </a:solidFill>
              </a:rPr>
              <a:t>Cuando alguien nos pregunta si somos cristianos y decimos que no, o nos da pena cargar nuestra biblia.</a:t>
            </a:r>
          </a:p>
          <a:p>
            <a:r>
              <a:rPr lang="es-ES" altLang="en-US" b="1" dirty="0">
                <a:solidFill>
                  <a:schemeClr val="bg1"/>
                </a:solidFill>
              </a:rPr>
              <a:t>O con nuestros hechos.</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Tito.1:16.</a:t>
            </a:r>
          </a:p>
          <a:p>
            <a:r>
              <a:rPr lang="es-ES" altLang="en-US" b="1" dirty="0">
                <a:solidFill>
                  <a:schemeClr val="bg1"/>
                </a:solidFill>
              </a:rPr>
              <a:t>Profesan conocer a Dios,</a:t>
            </a:r>
            <a:r>
              <a:rPr lang="es-ES" altLang="en-US" b="1" dirty="0"/>
              <a:t> </a:t>
            </a:r>
            <a:r>
              <a:rPr lang="es-ES" altLang="en-US" b="1" u="sng" dirty="0">
                <a:solidFill>
                  <a:schemeClr val="bg1"/>
                </a:solidFill>
                <a:highlight>
                  <a:srgbClr val="800000"/>
                </a:highlight>
              </a:rPr>
              <a:t>pero con sus hechos lo niegan</a:t>
            </a:r>
            <a:r>
              <a:rPr lang="es-ES" altLang="en-US" b="1" dirty="0">
                <a:solidFill>
                  <a:schemeClr val="bg1"/>
                </a:solidFill>
                <a:highlight>
                  <a:srgbClr val="800000"/>
                </a:highlight>
              </a:rPr>
              <a:t>,</a:t>
            </a:r>
            <a:r>
              <a:rPr lang="es-ES" altLang="en-US" b="1" dirty="0"/>
              <a:t> </a:t>
            </a:r>
            <a:r>
              <a:rPr lang="es-ES" altLang="en-US" b="1" dirty="0">
                <a:solidFill>
                  <a:schemeClr val="bg1"/>
                </a:solidFill>
              </a:rPr>
              <a:t>siendo abominables y desobedientes e inútiles para cualquier obra buena. </a:t>
            </a:r>
          </a:p>
          <a:p>
            <a:r>
              <a:rPr lang="es-ES" altLang="en-US" b="1" dirty="0">
                <a:solidFill>
                  <a:schemeClr val="bg1"/>
                </a:solidFill>
              </a:rPr>
              <a:t>Si no damos un buen ejemplo de lo que somos estaremos negando a Jesús.</a:t>
            </a:r>
          </a:p>
          <a:p>
            <a:r>
              <a:rPr lang="es-ES" altLang="en-US" b="1" dirty="0">
                <a:solidFill>
                  <a:schemeClr val="bg1"/>
                </a:solidFill>
              </a:rPr>
              <a:t>Al igual que lo hizo Pedro.</a:t>
            </a:r>
          </a:p>
          <a:p>
            <a:r>
              <a:rPr lang="es-ES" altLang="en-US" b="1" dirty="0">
                <a:solidFill>
                  <a:schemeClr val="bg1"/>
                </a:solidFill>
              </a:rPr>
              <a:t>Y si le negamos El También nos negara en aquel día.</a:t>
            </a:r>
          </a:p>
        </p:txBody>
      </p:sp>
      <p:pic>
        <p:nvPicPr>
          <p:cNvPr id="4" name="Imagen 3">
            <a:extLst>
              <a:ext uri="{FF2B5EF4-FFF2-40B4-BE49-F238E27FC236}">
                <a16:creationId xmlns:a16="http://schemas.microsoft.com/office/drawing/2014/main" id="{E38F0D0B-518C-4549-8561-4A3F3D6D0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429" y="-13970"/>
            <a:ext cx="3375571" cy="6871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4863FC1-C131-4788-A52D-EEFE683385B1}"/>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1" y="-13970"/>
            <a:ext cx="5628069" cy="6873875"/>
          </a:xfrm>
        </p:spPr>
        <p:txBody>
          <a:bodyPr>
            <a:normAutofit lnSpcReduction="10000"/>
          </a:bodyPr>
          <a:lstStyle/>
          <a:p>
            <a:pPr algn="ctr"/>
            <a:r>
              <a:rPr lang="es-ES" altLang="en-US" b="1" u="sng" dirty="0">
                <a:solidFill>
                  <a:schemeClr val="bg1"/>
                </a:solidFill>
                <a:effectLst>
                  <a:outerShdw blurRad="38100" dist="38100" dir="2700000" algn="tl">
                    <a:srgbClr val="000000">
                      <a:alpha val="43137"/>
                    </a:srgbClr>
                  </a:outerShdw>
                </a:effectLst>
                <a:highlight>
                  <a:srgbClr val="FF00FF"/>
                </a:highlight>
              </a:rPr>
              <a:t>Mateo.10:32-33.</a:t>
            </a:r>
          </a:p>
          <a:p>
            <a:r>
              <a:rPr lang="es-ES" altLang="en-US" b="1" u="sng" dirty="0">
                <a:solidFill>
                  <a:schemeClr val="bg1"/>
                </a:solidFill>
                <a:effectLst>
                  <a:outerShdw blurRad="38100" dist="38100" dir="2700000" algn="tl">
                    <a:srgbClr val="000000">
                      <a:alpha val="43137"/>
                    </a:srgbClr>
                  </a:outerShdw>
                </a:effectLst>
                <a:highlight>
                  <a:srgbClr val="808000"/>
                </a:highlight>
              </a:rPr>
              <a:t>Por tanto, todo el que me confiese delante de los hombres,</a:t>
            </a:r>
            <a:r>
              <a:rPr lang="es-ES" altLang="en-US" b="1" dirty="0">
                <a:solidFill>
                  <a:schemeClr val="bg1"/>
                </a:solidFill>
              </a:rPr>
              <a:t> yo también le confesaré delante de mi Padre que está en los cielos.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V.33.</a:t>
            </a:r>
            <a:r>
              <a:rPr lang="es-ES" altLang="en-US" b="1" u="sng" dirty="0">
                <a:solidFill>
                  <a:schemeClr val="bg1"/>
                </a:solidFill>
                <a:highlight>
                  <a:srgbClr val="FF00FF"/>
                </a:highlight>
              </a:rPr>
              <a:t> </a:t>
            </a:r>
          </a:p>
          <a:p>
            <a:r>
              <a:rPr lang="es-ES" altLang="en-US" b="1" dirty="0">
                <a:solidFill>
                  <a:schemeClr val="bg1"/>
                </a:solidFill>
              </a:rPr>
              <a:t>Pero cualquiera que me niegue delante de los hombres, </a:t>
            </a:r>
            <a:r>
              <a:rPr lang="es-ES" altLang="en-US" b="1" u="sng" dirty="0">
                <a:solidFill>
                  <a:schemeClr val="bg1"/>
                </a:solidFill>
                <a:effectLst>
                  <a:outerShdw blurRad="38100" dist="38100" dir="2700000" algn="tl">
                    <a:srgbClr val="000000">
                      <a:alpha val="43137"/>
                    </a:srgbClr>
                  </a:outerShdw>
                </a:effectLst>
                <a:highlight>
                  <a:srgbClr val="000000"/>
                </a:highlight>
              </a:rPr>
              <a:t>yo también lo negaré delante de mi Padre que está en los cielos.</a:t>
            </a:r>
            <a:r>
              <a:rPr lang="es-ES" altLang="en-US" b="1" dirty="0">
                <a:solidFill>
                  <a:schemeClr val="bg1"/>
                </a:solidFill>
              </a:rPr>
              <a:t> </a:t>
            </a:r>
          </a:p>
          <a:p>
            <a:r>
              <a:rPr lang="es-ES" altLang="en-US" b="1" dirty="0">
                <a:solidFill>
                  <a:schemeClr val="bg1"/>
                </a:solidFill>
              </a:rPr>
              <a:t>Muchos lo rechazaron.</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Juan.1:11.</a:t>
            </a:r>
          </a:p>
          <a:p>
            <a:r>
              <a:rPr lang="es-ES" altLang="en-US" b="1" dirty="0">
                <a:solidFill>
                  <a:schemeClr val="bg1"/>
                </a:solidFill>
              </a:rPr>
              <a:t>A lo suyo vino, </a:t>
            </a:r>
            <a:r>
              <a:rPr lang="es-ES" altLang="en-US" b="1" u="sng" dirty="0">
                <a:effectLst>
                  <a:outerShdw blurRad="38100" dist="38100" dir="2700000" algn="tl">
                    <a:srgbClr val="000000">
                      <a:alpha val="43137"/>
                    </a:srgbClr>
                  </a:outerShdw>
                </a:effectLst>
                <a:highlight>
                  <a:srgbClr val="FFFF00"/>
                </a:highlight>
              </a:rPr>
              <a:t>y los suyos no le recibieron.</a:t>
            </a:r>
            <a:r>
              <a:rPr lang="es-ES" altLang="en-US" b="1" dirty="0">
                <a:solidFill>
                  <a:schemeClr val="bg1"/>
                </a:solidFill>
              </a:rPr>
              <a:t> </a:t>
            </a:r>
          </a:p>
          <a:p>
            <a:r>
              <a:rPr lang="es-ES" altLang="en-US" b="1" dirty="0">
                <a:solidFill>
                  <a:schemeClr val="bg1"/>
                </a:solidFill>
              </a:rPr>
              <a:t>Lamentablemente hoy en día también son muchos los que rechazan a Jesucristo.</a:t>
            </a:r>
          </a:p>
          <a:p>
            <a:endParaRPr lang="es-ES" altLang="en-US" dirty="0"/>
          </a:p>
        </p:txBody>
      </p:sp>
      <p:pic>
        <p:nvPicPr>
          <p:cNvPr id="4" name="Imagen 3">
            <a:extLst>
              <a:ext uri="{FF2B5EF4-FFF2-40B4-BE49-F238E27FC236}">
                <a16:creationId xmlns:a16="http://schemas.microsoft.com/office/drawing/2014/main" id="{AE2B40E9-DAC5-451C-840A-4BB36D9BE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937" y="0"/>
            <a:ext cx="3377063" cy="6858000"/>
          </a:xfrm>
          <a:prstGeom prst="rect">
            <a:avLst/>
          </a:prstGeom>
          <a:solidFill>
            <a:srgbClr val="7030A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wipe(down)">
                                      <p:cBhvr>
                                        <p:cTn id="77" dur="500"/>
                                        <p:tgtEl>
                                          <p:spTgt spid="3">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wipe(down)">
                                      <p:cBhvr>
                                        <p:cTn id="82" dur="580">
                                          <p:stCondLst>
                                            <p:cond delay="0"/>
                                          </p:stCondLst>
                                        </p:cTn>
                                        <p:tgtEl>
                                          <p:spTgt spid="3">
                                            <p:txEl>
                                              <p:pRg st="6" end="6"/>
                                            </p:txEl>
                                          </p:spTgt>
                                        </p:tgtEl>
                                      </p:cBhvr>
                                    </p:animEffect>
                                    <p:anim calcmode="lin" valueType="num">
                                      <p:cBhvr>
                                        <p:cTn id="8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3">
                                            <p:txEl>
                                              <p:pRg st="6" end="6"/>
                                            </p:txEl>
                                          </p:spTgt>
                                        </p:tgtEl>
                                      </p:cBhvr>
                                      <p:to x="100000" y="60000"/>
                                    </p:animScale>
                                    <p:animScale>
                                      <p:cBhvr>
                                        <p:cTn id="89" dur="166" decel="50000">
                                          <p:stCondLst>
                                            <p:cond delay="676"/>
                                          </p:stCondLst>
                                        </p:cTn>
                                        <p:tgtEl>
                                          <p:spTgt spid="3">
                                            <p:txEl>
                                              <p:pRg st="6" end="6"/>
                                            </p:txEl>
                                          </p:spTgt>
                                        </p:tgtEl>
                                      </p:cBhvr>
                                      <p:to x="100000" y="100000"/>
                                    </p:animScale>
                                    <p:animScale>
                                      <p:cBhvr>
                                        <p:cTn id="90" dur="26">
                                          <p:stCondLst>
                                            <p:cond delay="1312"/>
                                          </p:stCondLst>
                                        </p:cTn>
                                        <p:tgtEl>
                                          <p:spTgt spid="3">
                                            <p:txEl>
                                              <p:pRg st="6" end="6"/>
                                            </p:txEl>
                                          </p:spTgt>
                                        </p:tgtEl>
                                      </p:cBhvr>
                                      <p:to x="100000" y="80000"/>
                                    </p:animScale>
                                    <p:animScale>
                                      <p:cBhvr>
                                        <p:cTn id="91" dur="166" decel="50000">
                                          <p:stCondLst>
                                            <p:cond delay="1338"/>
                                          </p:stCondLst>
                                        </p:cTn>
                                        <p:tgtEl>
                                          <p:spTgt spid="3">
                                            <p:txEl>
                                              <p:pRg st="6" end="6"/>
                                            </p:txEl>
                                          </p:spTgt>
                                        </p:tgtEl>
                                      </p:cBhvr>
                                      <p:to x="100000" y="100000"/>
                                    </p:animScale>
                                    <p:animScale>
                                      <p:cBhvr>
                                        <p:cTn id="92" dur="26">
                                          <p:stCondLst>
                                            <p:cond delay="1642"/>
                                          </p:stCondLst>
                                        </p:cTn>
                                        <p:tgtEl>
                                          <p:spTgt spid="3">
                                            <p:txEl>
                                              <p:pRg st="6" end="6"/>
                                            </p:txEl>
                                          </p:spTgt>
                                        </p:tgtEl>
                                      </p:cBhvr>
                                      <p:to x="100000" y="90000"/>
                                    </p:animScale>
                                    <p:animScale>
                                      <p:cBhvr>
                                        <p:cTn id="93" dur="166" decel="50000">
                                          <p:stCondLst>
                                            <p:cond delay="1668"/>
                                          </p:stCondLst>
                                        </p:cTn>
                                        <p:tgtEl>
                                          <p:spTgt spid="3">
                                            <p:txEl>
                                              <p:pRg st="6" end="6"/>
                                            </p:txEl>
                                          </p:spTgt>
                                        </p:tgtEl>
                                      </p:cBhvr>
                                      <p:to x="100000" y="100000"/>
                                    </p:animScale>
                                    <p:animScale>
                                      <p:cBhvr>
                                        <p:cTn id="94" dur="26">
                                          <p:stCondLst>
                                            <p:cond delay="1808"/>
                                          </p:stCondLst>
                                        </p:cTn>
                                        <p:tgtEl>
                                          <p:spTgt spid="3">
                                            <p:txEl>
                                              <p:pRg st="6" end="6"/>
                                            </p:txEl>
                                          </p:spTgt>
                                        </p:tgtEl>
                                      </p:cBhvr>
                                      <p:to x="100000" y="95000"/>
                                    </p:animScale>
                                    <p:animScale>
                                      <p:cBhvr>
                                        <p:cTn id="95" dur="166" decel="50000">
                                          <p:stCondLst>
                                            <p:cond delay="1834"/>
                                          </p:stCondLst>
                                        </p:cTn>
                                        <p:tgtEl>
                                          <p:spTgt spid="3">
                                            <p:txEl>
                                              <p:pRg st="6" end="6"/>
                                            </p:txEl>
                                          </p:spTgt>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308205F-31A1-4384-A16F-00873B8ED427}"/>
              </a:ext>
            </a:extLst>
          </p:cNvPr>
          <p:cNvPicPr>
            <a:picLocks noChangeAspect="1"/>
          </p:cNvPicPr>
          <p:nvPr/>
        </p:nvPicPr>
        <p:blipFill>
          <a:blip r:embed="rId2"/>
          <a:stretch>
            <a:fillRect/>
          </a:stretch>
        </p:blipFill>
        <p:spPr>
          <a:xfrm>
            <a:off x="0" y="0"/>
            <a:ext cx="9144000" cy="6858000"/>
          </a:xfrm>
          <a:prstGeom prst="rect">
            <a:avLst/>
          </a:prstGeom>
        </p:spPr>
      </p:pic>
      <p:sp>
        <p:nvSpPr>
          <p:cNvPr id="3" name="Marcador de posición de contenido 2"/>
          <p:cNvSpPr>
            <a:spLocks noGrp="1"/>
          </p:cNvSpPr>
          <p:nvPr>
            <p:ph idx="1"/>
          </p:nvPr>
        </p:nvSpPr>
        <p:spPr>
          <a:xfrm>
            <a:off x="-1" y="-13970"/>
            <a:ext cx="5269887" cy="6873875"/>
          </a:xfrm>
        </p:spPr>
        <p:txBody>
          <a:bodyPr>
            <a:normAutofit lnSpcReduction="10000"/>
          </a:bodyPr>
          <a:lstStyle/>
          <a:p>
            <a:r>
              <a:rPr lang="es-ES" altLang="en-US" b="1" dirty="0">
                <a:solidFill>
                  <a:schemeClr val="bg1"/>
                </a:solidFill>
              </a:rPr>
              <a:t>Lamentablemente el que rechace a Jesucristo, al rechazar su palabra ella los juzgara.</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Juan.12:48.</a:t>
            </a:r>
          </a:p>
          <a:p>
            <a:r>
              <a:rPr lang="es-ES" altLang="en-US" b="1" dirty="0">
                <a:solidFill>
                  <a:schemeClr val="bg1"/>
                </a:solidFill>
              </a:rPr>
              <a:t>El que me rechaza y no recibe mis palabras,</a:t>
            </a:r>
            <a:r>
              <a:rPr lang="es-ES" altLang="en-US" b="1" dirty="0"/>
              <a:t> </a:t>
            </a:r>
            <a:r>
              <a:rPr lang="es-ES" altLang="en-US" b="1" u="sng" dirty="0">
                <a:effectLst>
                  <a:outerShdw blurRad="38100" dist="38100" dir="2700000" algn="tl">
                    <a:srgbClr val="000000">
                      <a:alpha val="43137"/>
                    </a:srgbClr>
                  </a:outerShdw>
                </a:effectLst>
                <a:highlight>
                  <a:srgbClr val="00FF00"/>
                </a:highlight>
              </a:rPr>
              <a:t>tiene quien lo juzgue; la palabra que he hablado,</a:t>
            </a:r>
            <a:r>
              <a:rPr lang="es-ES" altLang="en-US" b="1" dirty="0"/>
              <a:t> </a:t>
            </a:r>
            <a:r>
              <a:rPr lang="es-ES" altLang="en-US" b="1" dirty="0">
                <a:solidFill>
                  <a:schemeClr val="bg1"/>
                </a:solidFill>
              </a:rPr>
              <a:t>ésa lo juzgará en el día final. </a:t>
            </a:r>
          </a:p>
          <a:p>
            <a:r>
              <a:rPr lang="es-ES" altLang="en-US" b="1" dirty="0">
                <a:solidFill>
                  <a:schemeClr val="bg1"/>
                </a:solidFill>
              </a:rPr>
              <a:t>Muchos no le quieren seguir.</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Juan.6:66.</a:t>
            </a:r>
          </a:p>
          <a:p>
            <a:r>
              <a:rPr lang="es-ES" altLang="en-US" b="1" dirty="0">
                <a:solidFill>
                  <a:schemeClr val="bg1"/>
                </a:solidFill>
              </a:rPr>
              <a:t>Como resultado de esto </a:t>
            </a:r>
            <a:r>
              <a:rPr lang="es-ES" altLang="en-US" b="1" u="sng" dirty="0">
                <a:effectLst>
                  <a:outerShdw blurRad="38100" dist="38100" dir="2700000" algn="tl">
                    <a:srgbClr val="000000">
                      <a:alpha val="43137"/>
                    </a:srgbClr>
                  </a:outerShdw>
                </a:effectLst>
                <a:highlight>
                  <a:srgbClr val="00FFFF"/>
                </a:highlight>
              </a:rPr>
              <a:t>muchos de sus discípulos se apartaron</a:t>
            </a:r>
            <a:r>
              <a:rPr lang="es-ES" altLang="en-US" b="1" dirty="0">
                <a:solidFill>
                  <a:schemeClr val="bg1"/>
                </a:solidFill>
              </a:rPr>
              <a:t> y ya no andaban con El. </a:t>
            </a:r>
          </a:p>
          <a:p>
            <a:r>
              <a:rPr lang="es-ES" altLang="en-US" b="1" dirty="0">
                <a:solidFill>
                  <a:schemeClr val="bg1"/>
                </a:solidFill>
              </a:rPr>
              <a:t>Lamentablemente muchos se apartan de Jesucristo.</a:t>
            </a:r>
          </a:p>
        </p:txBody>
      </p:sp>
      <p:pic>
        <p:nvPicPr>
          <p:cNvPr id="4" name="Imagen 3">
            <a:extLst>
              <a:ext uri="{FF2B5EF4-FFF2-40B4-BE49-F238E27FC236}">
                <a16:creationId xmlns:a16="http://schemas.microsoft.com/office/drawing/2014/main" id="{22DB3A6A-4D56-48A1-9266-1090A4096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886" y="-13970"/>
            <a:ext cx="3874114" cy="6858000"/>
          </a:xfrm>
          <a:prstGeom prst="rect">
            <a:avLst/>
          </a:prstGeom>
          <a:solidFill>
            <a:srgbClr val="00B0F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80">
                                          <p:stCondLst>
                                            <p:cond delay="0"/>
                                          </p:stCondLst>
                                        </p:cTn>
                                        <p:tgtEl>
                                          <p:spTgt spid="3">
                                            <p:txEl>
                                              <p:pRg st="2" end="2"/>
                                            </p:txEl>
                                          </p:spTgt>
                                        </p:tgtEl>
                                      </p:cBhvr>
                                    </p:animEffect>
                                    <p:anim calcmode="lin" valueType="num">
                                      <p:cBhvr>
                                        <p:cTn id="1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2" end="2"/>
                                            </p:txEl>
                                          </p:spTgt>
                                        </p:tgtEl>
                                      </p:cBhvr>
                                      <p:to x="100000" y="60000"/>
                                    </p:animScale>
                                    <p:animScale>
                                      <p:cBhvr>
                                        <p:cTn id="23" dur="166" decel="50000">
                                          <p:stCondLst>
                                            <p:cond delay="676"/>
                                          </p:stCondLst>
                                        </p:cTn>
                                        <p:tgtEl>
                                          <p:spTgt spid="3">
                                            <p:txEl>
                                              <p:pRg st="2" end="2"/>
                                            </p:txEl>
                                          </p:spTgt>
                                        </p:tgtEl>
                                      </p:cBhvr>
                                      <p:to x="100000" y="100000"/>
                                    </p:animScale>
                                    <p:animScale>
                                      <p:cBhvr>
                                        <p:cTn id="24" dur="26">
                                          <p:stCondLst>
                                            <p:cond delay="1312"/>
                                          </p:stCondLst>
                                        </p:cTn>
                                        <p:tgtEl>
                                          <p:spTgt spid="3">
                                            <p:txEl>
                                              <p:pRg st="2" end="2"/>
                                            </p:txEl>
                                          </p:spTgt>
                                        </p:tgtEl>
                                      </p:cBhvr>
                                      <p:to x="100000" y="80000"/>
                                    </p:animScale>
                                    <p:animScale>
                                      <p:cBhvr>
                                        <p:cTn id="25" dur="166" decel="50000">
                                          <p:stCondLst>
                                            <p:cond delay="1338"/>
                                          </p:stCondLst>
                                        </p:cTn>
                                        <p:tgtEl>
                                          <p:spTgt spid="3">
                                            <p:txEl>
                                              <p:pRg st="2" end="2"/>
                                            </p:txEl>
                                          </p:spTgt>
                                        </p:tgtEl>
                                      </p:cBhvr>
                                      <p:to x="100000" y="100000"/>
                                    </p:animScale>
                                    <p:animScale>
                                      <p:cBhvr>
                                        <p:cTn id="26" dur="26">
                                          <p:stCondLst>
                                            <p:cond delay="1642"/>
                                          </p:stCondLst>
                                        </p:cTn>
                                        <p:tgtEl>
                                          <p:spTgt spid="3">
                                            <p:txEl>
                                              <p:pRg st="2" end="2"/>
                                            </p:txEl>
                                          </p:spTgt>
                                        </p:tgtEl>
                                      </p:cBhvr>
                                      <p:to x="100000" y="90000"/>
                                    </p:animScale>
                                    <p:animScale>
                                      <p:cBhvr>
                                        <p:cTn id="27" dur="166" decel="50000">
                                          <p:stCondLst>
                                            <p:cond delay="1668"/>
                                          </p:stCondLst>
                                        </p:cTn>
                                        <p:tgtEl>
                                          <p:spTgt spid="3">
                                            <p:txEl>
                                              <p:pRg st="2" end="2"/>
                                            </p:txEl>
                                          </p:spTgt>
                                        </p:tgtEl>
                                      </p:cBhvr>
                                      <p:to x="100000" y="100000"/>
                                    </p:animScale>
                                    <p:animScale>
                                      <p:cBhvr>
                                        <p:cTn id="28" dur="26">
                                          <p:stCondLst>
                                            <p:cond delay="1808"/>
                                          </p:stCondLst>
                                        </p:cTn>
                                        <p:tgtEl>
                                          <p:spTgt spid="3">
                                            <p:txEl>
                                              <p:pRg st="2" end="2"/>
                                            </p:txEl>
                                          </p:spTgt>
                                        </p:tgtEl>
                                      </p:cBhvr>
                                      <p:to x="100000" y="95000"/>
                                    </p:animScale>
                                    <p:animScale>
                                      <p:cBhvr>
                                        <p:cTn id="29" dur="166" decel="50000">
                                          <p:stCondLst>
                                            <p:cond delay="1834"/>
                                          </p:stCondLst>
                                        </p:cTn>
                                        <p:tgtEl>
                                          <p:spTgt spid="3">
                                            <p:txEl>
                                              <p:pRg st="2" end="2"/>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down)">
                                      <p:cBhvr>
                                        <p:cTn id="50" dur="580">
                                          <p:stCondLst>
                                            <p:cond delay="0"/>
                                          </p:stCondLst>
                                        </p:cTn>
                                        <p:tgtEl>
                                          <p:spTgt spid="3">
                                            <p:txEl>
                                              <p:pRg st="5" end="5"/>
                                            </p:txEl>
                                          </p:spTgt>
                                        </p:tgtEl>
                                      </p:cBhvr>
                                    </p:animEffect>
                                    <p:anim calcmode="lin" valueType="num">
                                      <p:cBhvr>
                                        <p:cTn id="5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5" end="5"/>
                                            </p:txEl>
                                          </p:spTgt>
                                        </p:tgtEl>
                                      </p:cBhvr>
                                      <p:to x="100000" y="60000"/>
                                    </p:animScale>
                                    <p:animScale>
                                      <p:cBhvr>
                                        <p:cTn id="57" dur="166" decel="50000">
                                          <p:stCondLst>
                                            <p:cond delay="676"/>
                                          </p:stCondLst>
                                        </p:cTn>
                                        <p:tgtEl>
                                          <p:spTgt spid="3">
                                            <p:txEl>
                                              <p:pRg st="5" end="5"/>
                                            </p:txEl>
                                          </p:spTgt>
                                        </p:tgtEl>
                                      </p:cBhvr>
                                      <p:to x="100000" y="100000"/>
                                    </p:animScale>
                                    <p:animScale>
                                      <p:cBhvr>
                                        <p:cTn id="58" dur="26">
                                          <p:stCondLst>
                                            <p:cond delay="1312"/>
                                          </p:stCondLst>
                                        </p:cTn>
                                        <p:tgtEl>
                                          <p:spTgt spid="3">
                                            <p:txEl>
                                              <p:pRg st="5" end="5"/>
                                            </p:txEl>
                                          </p:spTgt>
                                        </p:tgtEl>
                                      </p:cBhvr>
                                      <p:to x="100000" y="80000"/>
                                    </p:animScale>
                                    <p:animScale>
                                      <p:cBhvr>
                                        <p:cTn id="59" dur="166" decel="50000">
                                          <p:stCondLst>
                                            <p:cond delay="1338"/>
                                          </p:stCondLst>
                                        </p:cTn>
                                        <p:tgtEl>
                                          <p:spTgt spid="3">
                                            <p:txEl>
                                              <p:pRg st="5" end="5"/>
                                            </p:txEl>
                                          </p:spTgt>
                                        </p:tgtEl>
                                      </p:cBhvr>
                                      <p:to x="100000" y="100000"/>
                                    </p:animScale>
                                    <p:animScale>
                                      <p:cBhvr>
                                        <p:cTn id="60" dur="26">
                                          <p:stCondLst>
                                            <p:cond delay="1642"/>
                                          </p:stCondLst>
                                        </p:cTn>
                                        <p:tgtEl>
                                          <p:spTgt spid="3">
                                            <p:txEl>
                                              <p:pRg st="5" end="5"/>
                                            </p:txEl>
                                          </p:spTgt>
                                        </p:tgtEl>
                                      </p:cBhvr>
                                      <p:to x="100000" y="90000"/>
                                    </p:animScale>
                                    <p:animScale>
                                      <p:cBhvr>
                                        <p:cTn id="61" dur="166" decel="50000">
                                          <p:stCondLst>
                                            <p:cond delay="1668"/>
                                          </p:stCondLst>
                                        </p:cTn>
                                        <p:tgtEl>
                                          <p:spTgt spid="3">
                                            <p:txEl>
                                              <p:pRg st="5" end="5"/>
                                            </p:txEl>
                                          </p:spTgt>
                                        </p:tgtEl>
                                      </p:cBhvr>
                                      <p:to x="100000" y="100000"/>
                                    </p:animScale>
                                    <p:animScale>
                                      <p:cBhvr>
                                        <p:cTn id="62" dur="26">
                                          <p:stCondLst>
                                            <p:cond delay="1808"/>
                                          </p:stCondLst>
                                        </p:cTn>
                                        <p:tgtEl>
                                          <p:spTgt spid="3">
                                            <p:txEl>
                                              <p:pRg st="5" end="5"/>
                                            </p:txEl>
                                          </p:spTgt>
                                        </p:tgtEl>
                                      </p:cBhvr>
                                      <p:to x="100000" y="95000"/>
                                    </p:animScale>
                                    <p:animScale>
                                      <p:cBhvr>
                                        <p:cTn id="63" dur="166" decel="50000">
                                          <p:stCondLst>
                                            <p:cond delay="1834"/>
                                          </p:stCondLst>
                                        </p:cTn>
                                        <p:tgtEl>
                                          <p:spTgt spid="3">
                                            <p:txEl>
                                              <p:pRg st="5" end="5"/>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1F2E1EF-85EF-4854-BDB2-9C6DED5E2CC6}"/>
              </a:ext>
            </a:extLst>
          </p:cNvPr>
          <p:cNvPicPr>
            <a:picLocks noChangeAspect="1"/>
          </p:cNvPicPr>
          <p:nvPr/>
        </p:nvPicPr>
        <p:blipFill>
          <a:blip r:embed="rId2"/>
          <a:stretch>
            <a:fillRect/>
          </a:stretch>
        </p:blipFill>
        <p:spPr>
          <a:xfrm>
            <a:off x="1" y="1"/>
            <a:ext cx="9180956" cy="6858000"/>
          </a:xfrm>
          <a:prstGeom prst="rect">
            <a:avLst/>
          </a:prstGeom>
        </p:spPr>
      </p:pic>
      <p:sp>
        <p:nvSpPr>
          <p:cNvPr id="3" name="Marcador de posición de contenido 2"/>
          <p:cNvSpPr>
            <a:spLocks noGrp="1"/>
          </p:cNvSpPr>
          <p:nvPr>
            <p:ph idx="1"/>
          </p:nvPr>
        </p:nvSpPr>
        <p:spPr>
          <a:xfrm>
            <a:off x="1" y="-13970"/>
            <a:ext cx="5267456" cy="6873875"/>
          </a:xfrm>
        </p:spPr>
        <p:txBody>
          <a:bodyPr>
            <a:normAutofit fontScale="92500" lnSpcReduction="20000"/>
          </a:bodyPr>
          <a:lstStyle/>
          <a:p>
            <a:pPr algn="ctr"/>
            <a:r>
              <a:rPr lang="es-ES" altLang="en-US" b="1" u="sng" dirty="0">
                <a:solidFill>
                  <a:schemeClr val="bg1"/>
                </a:solidFill>
                <a:effectLst>
                  <a:outerShdw blurRad="38100" dist="38100" dir="2700000" algn="tl">
                    <a:srgbClr val="000000">
                      <a:alpha val="43137"/>
                    </a:srgbClr>
                  </a:outerShdw>
                </a:effectLst>
                <a:highlight>
                  <a:srgbClr val="FF00FF"/>
                </a:highlight>
              </a:rPr>
              <a:t>II Pedro.2:20-22.</a:t>
            </a:r>
          </a:p>
          <a:p>
            <a:r>
              <a:rPr lang="es-ES" altLang="en-US" b="1" dirty="0">
                <a:solidFill>
                  <a:schemeClr val="bg1"/>
                </a:solidFill>
              </a:rPr>
              <a:t>Porque si después de haber escapado de las contaminaciones del mundo por el conocimiento de nuestro Señor y Salvador Jesucristo, de nuevo son enredados en ellas y vencidos,</a:t>
            </a:r>
            <a:r>
              <a:rPr lang="es-ES" altLang="en-US" b="1" dirty="0"/>
              <a:t> </a:t>
            </a:r>
            <a:r>
              <a:rPr lang="es-ES" altLang="en-US" b="1" u="sng" dirty="0">
                <a:solidFill>
                  <a:schemeClr val="bg1"/>
                </a:solidFill>
                <a:effectLst>
                  <a:outerShdw blurRad="38100" dist="38100" dir="2700000" algn="tl">
                    <a:srgbClr val="000000">
                      <a:alpha val="43137"/>
                    </a:srgbClr>
                  </a:outerShdw>
                </a:effectLst>
                <a:highlight>
                  <a:srgbClr val="0000FF"/>
                </a:highlight>
              </a:rPr>
              <a:t>su condición postrera viene a ser peor que la primera.</a:t>
            </a:r>
            <a:r>
              <a:rPr lang="es-ES" altLang="en-US" b="1" u="sng" dirty="0">
                <a:solidFill>
                  <a:srgbClr val="0070C0"/>
                </a:solidFill>
              </a:rPr>
              <a:t>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V.21.</a:t>
            </a:r>
            <a:r>
              <a:rPr lang="es-ES" altLang="en-US" b="1" u="sng" dirty="0">
                <a:solidFill>
                  <a:schemeClr val="bg1"/>
                </a:solidFill>
                <a:highlight>
                  <a:srgbClr val="FF00FF"/>
                </a:highlight>
              </a:rPr>
              <a:t> </a:t>
            </a:r>
          </a:p>
          <a:p>
            <a:pPr algn="ctr"/>
            <a:r>
              <a:rPr lang="es-ES" altLang="en-US" b="1" dirty="0">
                <a:solidFill>
                  <a:schemeClr val="bg1"/>
                </a:solidFill>
              </a:rPr>
              <a:t>Pues hubiera sido mejor para ellos no haber conocido el camino de la justicia, que habiéndolo conocido, </a:t>
            </a:r>
            <a:r>
              <a:rPr lang="es-ES" altLang="en-US" b="1" u="sng" dirty="0">
                <a:solidFill>
                  <a:schemeClr val="bg1"/>
                </a:solidFill>
                <a:effectLst>
                  <a:outerShdw blurRad="38100" dist="38100" dir="2700000" algn="tl">
                    <a:srgbClr val="000000">
                      <a:alpha val="43137"/>
                    </a:srgbClr>
                  </a:outerShdw>
                </a:effectLst>
                <a:highlight>
                  <a:srgbClr val="FF0000"/>
                </a:highlight>
              </a:rPr>
              <a:t>apartarse del santo mandamiento que les fue dado.</a:t>
            </a:r>
            <a:r>
              <a:rPr lang="es-ES" altLang="en-US" b="1" dirty="0"/>
              <a:t> </a:t>
            </a:r>
          </a:p>
          <a:p>
            <a:pPr algn="ctr"/>
            <a:r>
              <a:rPr lang="es-ES" altLang="en-US" b="1" u="sng" dirty="0">
                <a:solidFill>
                  <a:schemeClr val="bg1"/>
                </a:solidFill>
                <a:effectLst>
                  <a:outerShdw blurRad="38100" dist="38100" dir="2700000" algn="tl">
                    <a:srgbClr val="000000">
                      <a:alpha val="43137"/>
                    </a:srgbClr>
                  </a:outerShdw>
                </a:effectLst>
                <a:highlight>
                  <a:srgbClr val="FF00FF"/>
                </a:highlight>
              </a:rPr>
              <a:t>V.22.</a:t>
            </a:r>
            <a:r>
              <a:rPr lang="es-ES" altLang="en-US" b="1" u="sng" dirty="0">
                <a:solidFill>
                  <a:schemeClr val="bg1"/>
                </a:solidFill>
                <a:highlight>
                  <a:srgbClr val="FF00FF"/>
                </a:highlight>
              </a:rPr>
              <a:t> </a:t>
            </a:r>
          </a:p>
          <a:p>
            <a:r>
              <a:rPr lang="es-ES" altLang="en-US" b="1" dirty="0">
                <a:solidFill>
                  <a:schemeClr val="bg1"/>
                </a:solidFill>
              </a:rPr>
              <a:t>Les ha sucedido a ellos según el proverbio verdadero:</a:t>
            </a:r>
            <a:r>
              <a:rPr lang="es-ES" altLang="en-US" b="1" dirty="0"/>
              <a:t> </a:t>
            </a:r>
            <a:r>
              <a:rPr lang="es-ES" altLang="en-US" b="1" u="sng" dirty="0">
                <a:solidFill>
                  <a:schemeClr val="bg1"/>
                </a:solidFill>
                <a:effectLst>
                  <a:outerShdw blurRad="38100" dist="38100" dir="2700000" algn="tl">
                    <a:srgbClr val="000000">
                      <a:alpha val="43137"/>
                    </a:srgbClr>
                  </a:outerShdw>
                </a:effectLst>
                <a:highlight>
                  <a:srgbClr val="000080"/>
                </a:highlight>
              </a:rPr>
              <a:t>EL PERRO VUELVE A SU PROPIO VOMITO, y: La puerca lavada, vuelve a revolcarse en el cieno.</a:t>
            </a:r>
          </a:p>
        </p:txBody>
      </p:sp>
      <p:pic>
        <p:nvPicPr>
          <p:cNvPr id="4" name="Imagen 3">
            <a:extLst>
              <a:ext uri="{FF2B5EF4-FFF2-40B4-BE49-F238E27FC236}">
                <a16:creationId xmlns:a16="http://schemas.microsoft.com/office/drawing/2014/main" id="{2CBE950A-4F46-419B-863A-93B84D5EE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458" y="1"/>
            <a:ext cx="3876541" cy="3551583"/>
          </a:xfrm>
          <a:prstGeom prst="rect">
            <a:avLst/>
          </a:prstGeom>
          <a:solidFill>
            <a:srgbClr val="002060"/>
          </a:solidFill>
        </p:spPr>
      </p:pic>
      <p:pic>
        <p:nvPicPr>
          <p:cNvPr id="6" name="Imagen 5">
            <a:extLst>
              <a:ext uri="{FF2B5EF4-FFF2-40B4-BE49-F238E27FC236}">
                <a16:creationId xmlns:a16="http://schemas.microsoft.com/office/drawing/2014/main" id="{FE100BD5-A374-43C3-8D41-F8E81E9EA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459" y="3551585"/>
            <a:ext cx="3913497" cy="3306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80">
                                          <p:stCondLst>
                                            <p:cond delay="0"/>
                                          </p:stCondLst>
                                        </p:cTn>
                                        <p:tgtEl>
                                          <p:spTgt spid="3">
                                            <p:txEl>
                                              <p:pRg st="1" end="1"/>
                                            </p:txEl>
                                          </p:spTgt>
                                        </p:tgtEl>
                                      </p:cBhvr>
                                    </p:animEffect>
                                    <p:anim calcmode="lin" valueType="num">
                                      <p:cBhvr>
                                        <p:cTn id="1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1" end="1"/>
                                            </p:txEl>
                                          </p:spTgt>
                                        </p:tgtEl>
                                      </p:cBhvr>
                                      <p:to x="100000" y="60000"/>
                                    </p:animScale>
                                    <p:animScale>
                                      <p:cBhvr>
                                        <p:cTn id="18" dur="166" decel="50000">
                                          <p:stCondLst>
                                            <p:cond delay="676"/>
                                          </p:stCondLst>
                                        </p:cTn>
                                        <p:tgtEl>
                                          <p:spTgt spid="3">
                                            <p:txEl>
                                              <p:pRg st="1" end="1"/>
                                            </p:txEl>
                                          </p:spTgt>
                                        </p:tgtEl>
                                      </p:cBhvr>
                                      <p:to x="100000" y="100000"/>
                                    </p:animScale>
                                    <p:animScale>
                                      <p:cBhvr>
                                        <p:cTn id="19" dur="26">
                                          <p:stCondLst>
                                            <p:cond delay="1312"/>
                                          </p:stCondLst>
                                        </p:cTn>
                                        <p:tgtEl>
                                          <p:spTgt spid="3">
                                            <p:txEl>
                                              <p:pRg st="1" end="1"/>
                                            </p:txEl>
                                          </p:spTgt>
                                        </p:tgtEl>
                                      </p:cBhvr>
                                      <p:to x="100000" y="80000"/>
                                    </p:animScale>
                                    <p:animScale>
                                      <p:cBhvr>
                                        <p:cTn id="20" dur="166" decel="50000">
                                          <p:stCondLst>
                                            <p:cond delay="1338"/>
                                          </p:stCondLst>
                                        </p:cTn>
                                        <p:tgtEl>
                                          <p:spTgt spid="3">
                                            <p:txEl>
                                              <p:pRg st="1" end="1"/>
                                            </p:txEl>
                                          </p:spTgt>
                                        </p:tgtEl>
                                      </p:cBhvr>
                                      <p:to x="100000" y="100000"/>
                                    </p:animScale>
                                    <p:animScale>
                                      <p:cBhvr>
                                        <p:cTn id="21" dur="26">
                                          <p:stCondLst>
                                            <p:cond delay="1642"/>
                                          </p:stCondLst>
                                        </p:cTn>
                                        <p:tgtEl>
                                          <p:spTgt spid="3">
                                            <p:txEl>
                                              <p:pRg st="1" end="1"/>
                                            </p:txEl>
                                          </p:spTgt>
                                        </p:tgtEl>
                                      </p:cBhvr>
                                      <p:to x="100000" y="90000"/>
                                    </p:animScale>
                                    <p:animScale>
                                      <p:cBhvr>
                                        <p:cTn id="22" dur="166" decel="50000">
                                          <p:stCondLst>
                                            <p:cond delay="1668"/>
                                          </p:stCondLst>
                                        </p:cTn>
                                        <p:tgtEl>
                                          <p:spTgt spid="3">
                                            <p:txEl>
                                              <p:pRg st="1" end="1"/>
                                            </p:txEl>
                                          </p:spTgt>
                                        </p:tgtEl>
                                      </p:cBhvr>
                                      <p:to x="100000" y="100000"/>
                                    </p:animScale>
                                    <p:animScale>
                                      <p:cBhvr>
                                        <p:cTn id="23" dur="26">
                                          <p:stCondLst>
                                            <p:cond delay="1808"/>
                                          </p:stCondLst>
                                        </p:cTn>
                                        <p:tgtEl>
                                          <p:spTgt spid="3">
                                            <p:txEl>
                                              <p:pRg st="1" end="1"/>
                                            </p:txEl>
                                          </p:spTgt>
                                        </p:tgtEl>
                                      </p:cBhvr>
                                      <p:to x="100000" y="95000"/>
                                    </p:animScale>
                                    <p:animScale>
                                      <p:cBhvr>
                                        <p:cTn id="24" dur="166" decel="50000">
                                          <p:stCondLst>
                                            <p:cond delay="1834"/>
                                          </p:stCondLst>
                                        </p:cTn>
                                        <p:tgtEl>
                                          <p:spTgt spid="3">
                                            <p:txEl>
                                              <p:pRg st="1" end="1"/>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down)">
                                      <p:cBhvr>
                                        <p:cTn id="36" dur="580">
                                          <p:stCondLst>
                                            <p:cond delay="0"/>
                                          </p:stCondLst>
                                        </p:cTn>
                                        <p:tgtEl>
                                          <p:spTgt spid="3">
                                            <p:txEl>
                                              <p:pRg st="2" end="2"/>
                                            </p:txEl>
                                          </p:spTgt>
                                        </p:tgtEl>
                                      </p:cBhvr>
                                    </p:animEffect>
                                    <p:anim calcmode="lin" valueType="num">
                                      <p:cBhvr>
                                        <p:cTn id="3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2" end="2"/>
                                            </p:txEl>
                                          </p:spTgt>
                                        </p:tgtEl>
                                      </p:cBhvr>
                                      <p:to x="100000" y="60000"/>
                                    </p:animScale>
                                    <p:animScale>
                                      <p:cBhvr>
                                        <p:cTn id="43" dur="166" decel="50000">
                                          <p:stCondLst>
                                            <p:cond delay="676"/>
                                          </p:stCondLst>
                                        </p:cTn>
                                        <p:tgtEl>
                                          <p:spTgt spid="3">
                                            <p:txEl>
                                              <p:pRg st="2" end="2"/>
                                            </p:txEl>
                                          </p:spTgt>
                                        </p:tgtEl>
                                      </p:cBhvr>
                                      <p:to x="100000" y="100000"/>
                                    </p:animScale>
                                    <p:animScale>
                                      <p:cBhvr>
                                        <p:cTn id="44" dur="26">
                                          <p:stCondLst>
                                            <p:cond delay="1312"/>
                                          </p:stCondLst>
                                        </p:cTn>
                                        <p:tgtEl>
                                          <p:spTgt spid="3">
                                            <p:txEl>
                                              <p:pRg st="2" end="2"/>
                                            </p:txEl>
                                          </p:spTgt>
                                        </p:tgtEl>
                                      </p:cBhvr>
                                      <p:to x="100000" y="80000"/>
                                    </p:animScale>
                                    <p:animScale>
                                      <p:cBhvr>
                                        <p:cTn id="45" dur="166" decel="50000">
                                          <p:stCondLst>
                                            <p:cond delay="1338"/>
                                          </p:stCondLst>
                                        </p:cTn>
                                        <p:tgtEl>
                                          <p:spTgt spid="3">
                                            <p:txEl>
                                              <p:pRg st="2" end="2"/>
                                            </p:txEl>
                                          </p:spTgt>
                                        </p:tgtEl>
                                      </p:cBhvr>
                                      <p:to x="100000" y="100000"/>
                                    </p:animScale>
                                    <p:animScale>
                                      <p:cBhvr>
                                        <p:cTn id="46" dur="26">
                                          <p:stCondLst>
                                            <p:cond delay="1642"/>
                                          </p:stCondLst>
                                        </p:cTn>
                                        <p:tgtEl>
                                          <p:spTgt spid="3">
                                            <p:txEl>
                                              <p:pRg st="2" end="2"/>
                                            </p:txEl>
                                          </p:spTgt>
                                        </p:tgtEl>
                                      </p:cBhvr>
                                      <p:to x="100000" y="90000"/>
                                    </p:animScale>
                                    <p:animScale>
                                      <p:cBhvr>
                                        <p:cTn id="47" dur="166" decel="50000">
                                          <p:stCondLst>
                                            <p:cond delay="1668"/>
                                          </p:stCondLst>
                                        </p:cTn>
                                        <p:tgtEl>
                                          <p:spTgt spid="3">
                                            <p:txEl>
                                              <p:pRg st="2" end="2"/>
                                            </p:txEl>
                                          </p:spTgt>
                                        </p:tgtEl>
                                      </p:cBhvr>
                                      <p:to x="100000" y="100000"/>
                                    </p:animScale>
                                    <p:animScale>
                                      <p:cBhvr>
                                        <p:cTn id="48" dur="26">
                                          <p:stCondLst>
                                            <p:cond delay="1808"/>
                                          </p:stCondLst>
                                        </p:cTn>
                                        <p:tgtEl>
                                          <p:spTgt spid="3">
                                            <p:txEl>
                                              <p:pRg st="2" end="2"/>
                                            </p:txEl>
                                          </p:spTgt>
                                        </p:tgtEl>
                                      </p:cBhvr>
                                      <p:to x="100000" y="95000"/>
                                    </p:animScale>
                                    <p:animScale>
                                      <p:cBhvr>
                                        <p:cTn id="49" dur="166" decel="50000">
                                          <p:stCondLst>
                                            <p:cond delay="1834"/>
                                          </p:stCondLst>
                                        </p:cTn>
                                        <p:tgtEl>
                                          <p:spTgt spid="3">
                                            <p:txEl>
                                              <p:pRg st="2" end="2"/>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wipe(down)">
                                      <p:cBhvr>
                                        <p:cTn id="54" dur="580">
                                          <p:stCondLst>
                                            <p:cond delay="0"/>
                                          </p:stCondLst>
                                        </p:cTn>
                                        <p:tgtEl>
                                          <p:spTgt spid="3">
                                            <p:txEl>
                                              <p:pRg st="3" end="3"/>
                                            </p:txEl>
                                          </p:spTgt>
                                        </p:tgtEl>
                                      </p:cBhvr>
                                    </p:animEffect>
                                    <p:anim calcmode="lin" valueType="num">
                                      <p:cBhvr>
                                        <p:cTn id="5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3">
                                            <p:txEl>
                                              <p:pRg st="3" end="3"/>
                                            </p:txEl>
                                          </p:spTgt>
                                        </p:tgtEl>
                                      </p:cBhvr>
                                      <p:to x="100000" y="60000"/>
                                    </p:animScale>
                                    <p:animScale>
                                      <p:cBhvr>
                                        <p:cTn id="61" dur="166" decel="50000">
                                          <p:stCondLst>
                                            <p:cond delay="676"/>
                                          </p:stCondLst>
                                        </p:cTn>
                                        <p:tgtEl>
                                          <p:spTgt spid="3">
                                            <p:txEl>
                                              <p:pRg st="3" end="3"/>
                                            </p:txEl>
                                          </p:spTgt>
                                        </p:tgtEl>
                                      </p:cBhvr>
                                      <p:to x="100000" y="100000"/>
                                    </p:animScale>
                                    <p:animScale>
                                      <p:cBhvr>
                                        <p:cTn id="62" dur="26">
                                          <p:stCondLst>
                                            <p:cond delay="1312"/>
                                          </p:stCondLst>
                                        </p:cTn>
                                        <p:tgtEl>
                                          <p:spTgt spid="3">
                                            <p:txEl>
                                              <p:pRg st="3" end="3"/>
                                            </p:txEl>
                                          </p:spTgt>
                                        </p:tgtEl>
                                      </p:cBhvr>
                                      <p:to x="100000" y="80000"/>
                                    </p:animScale>
                                    <p:animScale>
                                      <p:cBhvr>
                                        <p:cTn id="63" dur="166" decel="50000">
                                          <p:stCondLst>
                                            <p:cond delay="1338"/>
                                          </p:stCondLst>
                                        </p:cTn>
                                        <p:tgtEl>
                                          <p:spTgt spid="3">
                                            <p:txEl>
                                              <p:pRg st="3" end="3"/>
                                            </p:txEl>
                                          </p:spTgt>
                                        </p:tgtEl>
                                      </p:cBhvr>
                                      <p:to x="100000" y="100000"/>
                                    </p:animScale>
                                    <p:animScale>
                                      <p:cBhvr>
                                        <p:cTn id="64" dur="26">
                                          <p:stCondLst>
                                            <p:cond delay="1642"/>
                                          </p:stCondLst>
                                        </p:cTn>
                                        <p:tgtEl>
                                          <p:spTgt spid="3">
                                            <p:txEl>
                                              <p:pRg st="3" end="3"/>
                                            </p:txEl>
                                          </p:spTgt>
                                        </p:tgtEl>
                                      </p:cBhvr>
                                      <p:to x="100000" y="90000"/>
                                    </p:animScale>
                                    <p:animScale>
                                      <p:cBhvr>
                                        <p:cTn id="65" dur="166" decel="50000">
                                          <p:stCondLst>
                                            <p:cond delay="1668"/>
                                          </p:stCondLst>
                                        </p:cTn>
                                        <p:tgtEl>
                                          <p:spTgt spid="3">
                                            <p:txEl>
                                              <p:pRg st="3" end="3"/>
                                            </p:txEl>
                                          </p:spTgt>
                                        </p:tgtEl>
                                      </p:cBhvr>
                                      <p:to x="100000" y="100000"/>
                                    </p:animScale>
                                    <p:animScale>
                                      <p:cBhvr>
                                        <p:cTn id="66" dur="26">
                                          <p:stCondLst>
                                            <p:cond delay="1808"/>
                                          </p:stCondLst>
                                        </p:cTn>
                                        <p:tgtEl>
                                          <p:spTgt spid="3">
                                            <p:txEl>
                                              <p:pRg st="3" end="3"/>
                                            </p:txEl>
                                          </p:spTgt>
                                        </p:tgtEl>
                                      </p:cBhvr>
                                      <p:to x="100000" y="95000"/>
                                    </p:animScale>
                                    <p:animScale>
                                      <p:cBhvr>
                                        <p:cTn id="67" dur="166" decel="50000">
                                          <p:stCondLst>
                                            <p:cond delay="1834"/>
                                          </p:stCondLst>
                                        </p:cTn>
                                        <p:tgtEl>
                                          <p:spTgt spid="3">
                                            <p:txEl>
                                              <p:pRg st="3" end="3"/>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wipe(down)">
                                      <p:cBhvr>
                                        <p:cTn id="72" dur="580">
                                          <p:stCondLst>
                                            <p:cond delay="0"/>
                                          </p:stCondLst>
                                        </p:cTn>
                                        <p:tgtEl>
                                          <p:spTgt spid="3">
                                            <p:txEl>
                                              <p:pRg st="4" end="4"/>
                                            </p:txEl>
                                          </p:spTgt>
                                        </p:tgtEl>
                                      </p:cBhvr>
                                    </p:animEffect>
                                    <p:anim calcmode="lin" valueType="num">
                                      <p:cBhvr>
                                        <p:cTn id="7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4" end="4"/>
                                            </p:txEl>
                                          </p:spTgt>
                                        </p:tgtEl>
                                      </p:cBhvr>
                                      <p:to x="100000" y="60000"/>
                                    </p:animScale>
                                    <p:animScale>
                                      <p:cBhvr>
                                        <p:cTn id="79" dur="166" decel="50000">
                                          <p:stCondLst>
                                            <p:cond delay="676"/>
                                          </p:stCondLst>
                                        </p:cTn>
                                        <p:tgtEl>
                                          <p:spTgt spid="3">
                                            <p:txEl>
                                              <p:pRg st="4" end="4"/>
                                            </p:txEl>
                                          </p:spTgt>
                                        </p:tgtEl>
                                      </p:cBhvr>
                                      <p:to x="100000" y="100000"/>
                                    </p:animScale>
                                    <p:animScale>
                                      <p:cBhvr>
                                        <p:cTn id="80" dur="26">
                                          <p:stCondLst>
                                            <p:cond delay="1312"/>
                                          </p:stCondLst>
                                        </p:cTn>
                                        <p:tgtEl>
                                          <p:spTgt spid="3">
                                            <p:txEl>
                                              <p:pRg st="4" end="4"/>
                                            </p:txEl>
                                          </p:spTgt>
                                        </p:tgtEl>
                                      </p:cBhvr>
                                      <p:to x="100000" y="80000"/>
                                    </p:animScale>
                                    <p:animScale>
                                      <p:cBhvr>
                                        <p:cTn id="81" dur="166" decel="50000">
                                          <p:stCondLst>
                                            <p:cond delay="1338"/>
                                          </p:stCondLst>
                                        </p:cTn>
                                        <p:tgtEl>
                                          <p:spTgt spid="3">
                                            <p:txEl>
                                              <p:pRg st="4" end="4"/>
                                            </p:txEl>
                                          </p:spTgt>
                                        </p:tgtEl>
                                      </p:cBhvr>
                                      <p:to x="100000" y="100000"/>
                                    </p:animScale>
                                    <p:animScale>
                                      <p:cBhvr>
                                        <p:cTn id="82" dur="26">
                                          <p:stCondLst>
                                            <p:cond delay="1642"/>
                                          </p:stCondLst>
                                        </p:cTn>
                                        <p:tgtEl>
                                          <p:spTgt spid="3">
                                            <p:txEl>
                                              <p:pRg st="4" end="4"/>
                                            </p:txEl>
                                          </p:spTgt>
                                        </p:tgtEl>
                                      </p:cBhvr>
                                      <p:to x="100000" y="90000"/>
                                    </p:animScale>
                                    <p:animScale>
                                      <p:cBhvr>
                                        <p:cTn id="83" dur="166" decel="50000">
                                          <p:stCondLst>
                                            <p:cond delay="1668"/>
                                          </p:stCondLst>
                                        </p:cTn>
                                        <p:tgtEl>
                                          <p:spTgt spid="3">
                                            <p:txEl>
                                              <p:pRg st="4" end="4"/>
                                            </p:txEl>
                                          </p:spTgt>
                                        </p:tgtEl>
                                      </p:cBhvr>
                                      <p:to x="100000" y="100000"/>
                                    </p:animScale>
                                    <p:animScale>
                                      <p:cBhvr>
                                        <p:cTn id="84" dur="26">
                                          <p:stCondLst>
                                            <p:cond delay="1808"/>
                                          </p:stCondLst>
                                        </p:cTn>
                                        <p:tgtEl>
                                          <p:spTgt spid="3">
                                            <p:txEl>
                                              <p:pRg st="4" end="4"/>
                                            </p:txEl>
                                          </p:spTgt>
                                        </p:tgtEl>
                                      </p:cBhvr>
                                      <p:to x="100000" y="95000"/>
                                    </p:animScale>
                                    <p:animScale>
                                      <p:cBhvr>
                                        <p:cTn id="85" dur="166" decel="50000">
                                          <p:stCondLst>
                                            <p:cond delay="1834"/>
                                          </p:stCondLst>
                                        </p:cTn>
                                        <p:tgtEl>
                                          <p:spTgt spid="3">
                                            <p:txEl>
                                              <p:pRg st="4" end="4"/>
                                            </p:txEl>
                                          </p:spTgt>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3">
                                            <p:txEl>
                                              <p:pRg st="5" end="5"/>
                                            </p:txEl>
                                          </p:spTgt>
                                        </p:tgtEl>
                                        <p:attrNameLst>
                                          <p:attrName>style.visibility</p:attrName>
                                        </p:attrNameLst>
                                      </p:cBhvr>
                                      <p:to>
                                        <p:strVal val="visible"/>
                                      </p:to>
                                    </p:set>
                                    <p:animEffect transition="in" filter="wipe(down)">
                                      <p:cBhvr>
                                        <p:cTn id="90" dur="580">
                                          <p:stCondLst>
                                            <p:cond delay="0"/>
                                          </p:stCondLst>
                                        </p:cTn>
                                        <p:tgtEl>
                                          <p:spTgt spid="3">
                                            <p:txEl>
                                              <p:pRg st="5" end="5"/>
                                            </p:txEl>
                                          </p:spTgt>
                                        </p:tgtEl>
                                      </p:cBhvr>
                                    </p:animEffect>
                                    <p:anim calcmode="lin" valueType="num">
                                      <p:cBhvr>
                                        <p:cTn id="9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6" dur="26">
                                          <p:stCondLst>
                                            <p:cond delay="650"/>
                                          </p:stCondLst>
                                        </p:cTn>
                                        <p:tgtEl>
                                          <p:spTgt spid="3">
                                            <p:txEl>
                                              <p:pRg st="5" end="5"/>
                                            </p:txEl>
                                          </p:spTgt>
                                        </p:tgtEl>
                                      </p:cBhvr>
                                      <p:to x="100000" y="60000"/>
                                    </p:animScale>
                                    <p:animScale>
                                      <p:cBhvr>
                                        <p:cTn id="97" dur="166" decel="50000">
                                          <p:stCondLst>
                                            <p:cond delay="676"/>
                                          </p:stCondLst>
                                        </p:cTn>
                                        <p:tgtEl>
                                          <p:spTgt spid="3">
                                            <p:txEl>
                                              <p:pRg st="5" end="5"/>
                                            </p:txEl>
                                          </p:spTgt>
                                        </p:tgtEl>
                                      </p:cBhvr>
                                      <p:to x="100000" y="100000"/>
                                    </p:animScale>
                                    <p:animScale>
                                      <p:cBhvr>
                                        <p:cTn id="98" dur="26">
                                          <p:stCondLst>
                                            <p:cond delay="1312"/>
                                          </p:stCondLst>
                                        </p:cTn>
                                        <p:tgtEl>
                                          <p:spTgt spid="3">
                                            <p:txEl>
                                              <p:pRg st="5" end="5"/>
                                            </p:txEl>
                                          </p:spTgt>
                                        </p:tgtEl>
                                      </p:cBhvr>
                                      <p:to x="100000" y="80000"/>
                                    </p:animScale>
                                    <p:animScale>
                                      <p:cBhvr>
                                        <p:cTn id="99" dur="166" decel="50000">
                                          <p:stCondLst>
                                            <p:cond delay="1338"/>
                                          </p:stCondLst>
                                        </p:cTn>
                                        <p:tgtEl>
                                          <p:spTgt spid="3">
                                            <p:txEl>
                                              <p:pRg st="5" end="5"/>
                                            </p:txEl>
                                          </p:spTgt>
                                        </p:tgtEl>
                                      </p:cBhvr>
                                      <p:to x="100000" y="100000"/>
                                    </p:animScale>
                                    <p:animScale>
                                      <p:cBhvr>
                                        <p:cTn id="100" dur="26">
                                          <p:stCondLst>
                                            <p:cond delay="1642"/>
                                          </p:stCondLst>
                                        </p:cTn>
                                        <p:tgtEl>
                                          <p:spTgt spid="3">
                                            <p:txEl>
                                              <p:pRg st="5" end="5"/>
                                            </p:txEl>
                                          </p:spTgt>
                                        </p:tgtEl>
                                      </p:cBhvr>
                                      <p:to x="100000" y="90000"/>
                                    </p:animScale>
                                    <p:animScale>
                                      <p:cBhvr>
                                        <p:cTn id="101" dur="166" decel="50000">
                                          <p:stCondLst>
                                            <p:cond delay="1668"/>
                                          </p:stCondLst>
                                        </p:cTn>
                                        <p:tgtEl>
                                          <p:spTgt spid="3">
                                            <p:txEl>
                                              <p:pRg st="5" end="5"/>
                                            </p:txEl>
                                          </p:spTgt>
                                        </p:tgtEl>
                                      </p:cBhvr>
                                      <p:to x="100000" y="100000"/>
                                    </p:animScale>
                                    <p:animScale>
                                      <p:cBhvr>
                                        <p:cTn id="102" dur="26">
                                          <p:stCondLst>
                                            <p:cond delay="1808"/>
                                          </p:stCondLst>
                                        </p:cTn>
                                        <p:tgtEl>
                                          <p:spTgt spid="3">
                                            <p:txEl>
                                              <p:pRg st="5" end="5"/>
                                            </p:txEl>
                                          </p:spTgt>
                                        </p:tgtEl>
                                      </p:cBhvr>
                                      <p:to x="100000" y="95000"/>
                                    </p:animScale>
                                    <p:animScale>
                                      <p:cBhvr>
                                        <p:cTn id="103" dur="166" decel="50000">
                                          <p:stCondLst>
                                            <p:cond delay="1834"/>
                                          </p:stCondLst>
                                        </p:cTn>
                                        <p:tgtEl>
                                          <p:spTgt spid="3">
                                            <p:txEl>
                                              <p:pRg st="5" end="5"/>
                                            </p:txEl>
                                          </p:spTgt>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500" fill="hold"/>
                                        <p:tgtEl>
                                          <p:spTgt spid="6"/>
                                        </p:tgtEl>
                                        <p:attrNameLst>
                                          <p:attrName>ppt_w</p:attrName>
                                        </p:attrNameLst>
                                      </p:cBhvr>
                                      <p:tavLst>
                                        <p:tav tm="0">
                                          <p:val>
                                            <p:fltVal val="0"/>
                                          </p:val>
                                        </p:tav>
                                        <p:tav tm="100000">
                                          <p:val>
                                            <p:strVal val="#ppt_w"/>
                                          </p:val>
                                        </p:tav>
                                      </p:tavLst>
                                    </p:anim>
                                    <p:anim calcmode="lin" valueType="num">
                                      <p:cBhvr>
                                        <p:cTn id="109" dur="500" fill="hold"/>
                                        <p:tgtEl>
                                          <p:spTgt spid="6"/>
                                        </p:tgtEl>
                                        <p:attrNameLst>
                                          <p:attrName>ppt_h</p:attrName>
                                        </p:attrNameLst>
                                      </p:cBhvr>
                                      <p:tavLst>
                                        <p:tav tm="0">
                                          <p:val>
                                            <p:fltVal val="0"/>
                                          </p:val>
                                        </p:tav>
                                        <p:tav tm="100000">
                                          <p:val>
                                            <p:strVal val="#ppt_h"/>
                                          </p:val>
                                        </p:tav>
                                      </p:tavLst>
                                    </p:anim>
                                    <p:animEffect transition="in" filter="fade">
                                      <p:cBhvr>
                                        <p:cTn id="1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1807</Words>
  <Application>Microsoft Office PowerPoint</Application>
  <PresentationFormat>Presentación en pantalla (4:3)</PresentationFormat>
  <Paragraphs>172</Paragraphs>
  <Slides>19</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19</vt:i4>
      </vt:variant>
    </vt:vector>
  </HeadingPairs>
  <TitlesOfParts>
    <vt:vector size="31" baseType="lpstr">
      <vt:lpstr>Al Bayan Plain</vt:lpstr>
      <vt:lpstr>Al Nile</vt:lpstr>
      <vt:lpstr>Arial</vt:lpstr>
      <vt:lpstr>Britannic Bold</vt:lpstr>
      <vt:lpstr>Calibri</vt:lpstr>
      <vt:lpstr>Calibri Light</vt:lpstr>
      <vt:lpstr>Cambria</vt:lpstr>
      <vt:lpstr>Century Gothic</vt:lpstr>
      <vt:lpstr>Cochin</vt:lpstr>
      <vt:lpstr>Times</vt:lpstr>
      <vt:lpstr>Times New Roman</vt:lpstr>
      <vt:lpstr>Tema de Office</vt:lpstr>
      <vt:lpstr>¿QUE HACER CON JESÚS LLAMADO ÉL CRISTO?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HACER CON JESUS LLAMADO EL CRISTO?</dc:title>
  <dc:creator>Lenovo X230 TABLET</dc:creator>
  <cp:lastModifiedBy>MARIO MORENO</cp:lastModifiedBy>
  <cp:revision>31</cp:revision>
  <dcterms:created xsi:type="dcterms:W3CDTF">2018-04-11T04:35:29Z</dcterms:created>
  <dcterms:modified xsi:type="dcterms:W3CDTF">2023-10-24T20:25:14Z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3082-10.2.0.5978</vt:lpwstr>
  </property>
</Properties>
</file>