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5F5F5F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A830A0C-E20D-4AAB-8BA9-E4E21B18587E}" type="datetimeFigureOut">
              <a:rPr lang="en-US"/>
              <a:pPr>
                <a:defRPr/>
              </a:pPr>
              <a:t>6/3/2026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0BB19F6-E3C1-4782-AC47-FE38C216D52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46ED38-B6DD-4DD7-B5CB-FEC18151F2F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1B4C336A-CF79-41D3-900E-8203F5918295}" type="slidenum">
              <a:rPr lang="en-US" sz="1200">
                <a:latin typeface="+mn-lt"/>
                <a:cs typeface="+mn-cs"/>
              </a:rPr>
              <a:pPr algn="r">
                <a:defRPr/>
              </a:pPr>
              <a:t>10</a:t>
            </a:fld>
            <a:endParaRPr lang="en-US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32626F92-9C9C-4A9D-93ED-AF7D85312859}" type="slidenum">
              <a:rPr lang="en-US" sz="1200">
                <a:latin typeface="+mn-lt"/>
                <a:cs typeface="+mn-cs"/>
              </a:rPr>
              <a:pPr algn="r">
                <a:defRPr/>
              </a:pPr>
              <a:t>11</a:t>
            </a:fld>
            <a:endParaRPr lang="en-US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69045E50-310D-415C-8024-67B59C2FBD26}" type="slidenum">
              <a:rPr lang="en-US" sz="1200">
                <a:latin typeface="+mn-lt"/>
                <a:cs typeface="+mn-cs"/>
              </a:rPr>
              <a:pPr algn="r">
                <a:defRPr/>
              </a:pPr>
              <a:t>12</a:t>
            </a:fld>
            <a:endParaRPr lang="en-US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CCA826E5-E2DB-4EB5-A819-A27E47E86771}" type="slidenum">
              <a:rPr lang="en-US" sz="1200">
                <a:latin typeface="+mn-lt"/>
                <a:cs typeface="+mn-cs"/>
              </a:rPr>
              <a:pPr algn="r">
                <a:defRPr/>
              </a:pPr>
              <a:t>13</a:t>
            </a:fld>
            <a:endParaRPr lang="en-US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04A018-0D36-4801-9378-31E0BD3B0EE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9817324-E2FB-4CF3-AF25-54C4A07C8435}" type="slidenum">
              <a:rPr lang="en-US" sz="1200">
                <a:latin typeface="+mn-lt"/>
                <a:cs typeface="+mn-cs"/>
              </a:rPr>
              <a:pPr algn="r">
                <a:defRPr/>
              </a:pPr>
              <a:t>3</a:t>
            </a:fld>
            <a:endParaRPr lang="en-US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358EE862-4498-43CF-8E7E-5EDDDB2DF233}" type="slidenum">
              <a:rPr lang="en-US" sz="1200">
                <a:latin typeface="+mn-lt"/>
                <a:cs typeface="+mn-cs"/>
              </a:rPr>
              <a:pPr algn="r">
                <a:defRPr/>
              </a:pPr>
              <a:t>4</a:t>
            </a:fld>
            <a:endParaRPr lang="en-US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CBB87A64-8CFB-4446-941B-F94B29236EC8}" type="slidenum">
              <a:rPr lang="en-US" sz="1200">
                <a:latin typeface="+mn-lt"/>
                <a:cs typeface="+mn-cs"/>
              </a:rPr>
              <a:pPr algn="r">
                <a:defRPr/>
              </a:pPr>
              <a:t>5</a:t>
            </a:fld>
            <a:endParaRPr lang="en-US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D867588B-87DB-4E89-97C2-15A122CFF14C}" type="slidenum">
              <a:rPr lang="en-US" sz="1200">
                <a:latin typeface="+mn-lt"/>
                <a:cs typeface="+mn-cs"/>
              </a:rPr>
              <a:pPr algn="r">
                <a:defRPr/>
              </a:pPr>
              <a:t>6</a:t>
            </a:fld>
            <a:endParaRPr lang="en-US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4E442EE-5BC1-4C9D-AABE-C00FA4DDC620}" type="slidenum">
              <a:rPr lang="en-US" sz="1200">
                <a:latin typeface="+mn-lt"/>
                <a:cs typeface="+mn-cs"/>
              </a:rPr>
              <a:pPr algn="r">
                <a:defRPr/>
              </a:pPr>
              <a:t>7</a:t>
            </a:fld>
            <a:endParaRPr lang="en-US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2D5732E8-7E4E-4CA3-BF2B-3A3774D3E2A3}" type="slidenum">
              <a:rPr lang="en-US" sz="1200">
                <a:latin typeface="+mn-lt"/>
                <a:cs typeface="+mn-cs"/>
              </a:rPr>
              <a:pPr algn="r">
                <a:defRPr/>
              </a:pPr>
              <a:t>8</a:t>
            </a:fld>
            <a:endParaRPr lang="en-US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MX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ECD7292-1375-45B4-A2CE-90423BA8B3FB}" type="slidenum">
              <a:rPr lang="en-US" sz="1200">
                <a:latin typeface="+mn-lt"/>
                <a:cs typeface="+mn-cs"/>
              </a:rPr>
              <a:pPr algn="r">
                <a:defRPr/>
              </a:pPr>
              <a:t>9</a:t>
            </a:fld>
            <a:endParaRPr lang="en-US" sz="1200" dirty="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2" name="Group 1026"/>
          <p:cNvGrpSpPr>
            <a:grpSpLocks/>
          </p:cNvGrpSpPr>
          <p:nvPr/>
        </p:nvGrpSpPr>
        <p:grpSpPr bwMode="auto">
          <a:xfrm>
            <a:off x="-3175" y="0"/>
            <a:ext cx="9147175" cy="6867525"/>
            <a:chOff x="-2" y="0"/>
            <a:chExt cx="5762" cy="4326"/>
          </a:xfrm>
        </p:grpSpPr>
        <p:grpSp>
          <p:nvGrpSpPr>
            <p:cNvPr id="46083" name="Group 1027"/>
            <p:cNvGrpSpPr>
              <a:grpSpLocks/>
            </p:cNvGrpSpPr>
            <p:nvPr userDrawn="1"/>
          </p:nvGrpSpPr>
          <p:grpSpPr bwMode="auto">
            <a:xfrm>
              <a:off x="-2" y="0"/>
              <a:ext cx="5712" cy="4326"/>
              <a:chOff x="-2" y="0"/>
              <a:chExt cx="5712" cy="4326"/>
            </a:xfrm>
          </p:grpSpPr>
          <p:sp>
            <p:nvSpPr>
              <p:cNvPr id="46084" name="Rectangle 1028"/>
              <p:cNvSpPr>
                <a:spLocks noChangeArrowheads="1"/>
              </p:cNvSpPr>
              <p:nvPr/>
            </p:nvSpPr>
            <p:spPr bwMode="auto">
              <a:xfrm>
                <a:off x="-2" y="0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085" name="Rectangle 1029"/>
              <p:cNvSpPr>
                <a:spLocks noChangeArrowheads="1"/>
              </p:cNvSpPr>
              <p:nvPr/>
            </p:nvSpPr>
            <p:spPr bwMode="auto">
              <a:xfrm>
                <a:off x="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086" name="Rectangle 1030"/>
              <p:cNvSpPr>
                <a:spLocks noChangeArrowheads="1"/>
              </p:cNvSpPr>
              <p:nvPr/>
            </p:nvSpPr>
            <p:spPr bwMode="auto">
              <a:xfrm>
                <a:off x="1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087" name="Rectangle 1031"/>
              <p:cNvSpPr>
                <a:spLocks noChangeArrowheads="1"/>
              </p:cNvSpPr>
              <p:nvPr/>
            </p:nvSpPr>
            <p:spPr bwMode="auto">
              <a:xfrm>
                <a:off x="2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088" name="Rectangle 1032"/>
              <p:cNvSpPr>
                <a:spLocks noChangeArrowheads="1"/>
              </p:cNvSpPr>
              <p:nvPr/>
            </p:nvSpPr>
            <p:spPr bwMode="auto">
              <a:xfrm>
                <a:off x="3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089" name="Rectangle 1033"/>
              <p:cNvSpPr>
                <a:spLocks noChangeArrowheads="1"/>
              </p:cNvSpPr>
              <p:nvPr/>
            </p:nvSpPr>
            <p:spPr bwMode="auto">
              <a:xfrm>
                <a:off x="4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090" name="Rectangle 1034"/>
              <p:cNvSpPr>
                <a:spLocks noChangeArrowheads="1"/>
              </p:cNvSpPr>
              <p:nvPr/>
            </p:nvSpPr>
            <p:spPr bwMode="auto">
              <a:xfrm>
                <a:off x="5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091" name="Rectangle 1035"/>
              <p:cNvSpPr>
                <a:spLocks noChangeArrowheads="1"/>
              </p:cNvSpPr>
              <p:nvPr/>
            </p:nvSpPr>
            <p:spPr bwMode="auto">
              <a:xfrm>
                <a:off x="6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092" name="Rectangle 1036"/>
              <p:cNvSpPr>
                <a:spLocks noChangeArrowheads="1"/>
              </p:cNvSpPr>
              <p:nvPr/>
            </p:nvSpPr>
            <p:spPr bwMode="auto">
              <a:xfrm>
                <a:off x="7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093" name="Rectangle 1037"/>
              <p:cNvSpPr>
                <a:spLocks noChangeArrowheads="1"/>
              </p:cNvSpPr>
              <p:nvPr/>
            </p:nvSpPr>
            <p:spPr bwMode="auto">
              <a:xfrm>
                <a:off x="8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094" name="Rectangle 1038"/>
              <p:cNvSpPr>
                <a:spLocks noChangeArrowheads="1"/>
              </p:cNvSpPr>
              <p:nvPr/>
            </p:nvSpPr>
            <p:spPr bwMode="auto">
              <a:xfrm>
                <a:off x="9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095" name="Rectangle 1039"/>
              <p:cNvSpPr>
                <a:spLocks noChangeArrowheads="1"/>
              </p:cNvSpPr>
              <p:nvPr/>
            </p:nvSpPr>
            <p:spPr bwMode="auto">
              <a:xfrm>
                <a:off x="10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096" name="Rectangle 1040"/>
              <p:cNvSpPr>
                <a:spLocks noChangeArrowheads="1"/>
              </p:cNvSpPr>
              <p:nvPr/>
            </p:nvSpPr>
            <p:spPr bwMode="auto">
              <a:xfrm>
                <a:off x="11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097" name="Rectangle 1041"/>
              <p:cNvSpPr>
                <a:spLocks noChangeArrowheads="1"/>
              </p:cNvSpPr>
              <p:nvPr/>
            </p:nvSpPr>
            <p:spPr bwMode="auto">
              <a:xfrm>
                <a:off x="12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098" name="Rectangle 1042"/>
              <p:cNvSpPr>
                <a:spLocks noChangeArrowheads="1"/>
              </p:cNvSpPr>
              <p:nvPr/>
            </p:nvSpPr>
            <p:spPr bwMode="auto">
              <a:xfrm>
                <a:off x="13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099" name="Rectangle 1043"/>
              <p:cNvSpPr>
                <a:spLocks noChangeArrowheads="1"/>
              </p:cNvSpPr>
              <p:nvPr/>
            </p:nvSpPr>
            <p:spPr bwMode="auto">
              <a:xfrm>
                <a:off x="14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00" name="Rectangle 1044"/>
              <p:cNvSpPr>
                <a:spLocks noChangeArrowheads="1"/>
              </p:cNvSpPr>
              <p:nvPr/>
            </p:nvSpPr>
            <p:spPr bwMode="auto">
              <a:xfrm>
                <a:off x="15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01" name="Rectangle 1045"/>
              <p:cNvSpPr>
                <a:spLocks noChangeArrowheads="1"/>
              </p:cNvSpPr>
              <p:nvPr/>
            </p:nvSpPr>
            <p:spPr bwMode="auto">
              <a:xfrm>
                <a:off x="16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02" name="Rectangle 1046"/>
              <p:cNvSpPr>
                <a:spLocks noChangeArrowheads="1"/>
              </p:cNvSpPr>
              <p:nvPr/>
            </p:nvSpPr>
            <p:spPr bwMode="auto">
              <a:xfrm>
                <a:off x="17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03" name="Rectangle 1047"/>
              <p:cNvSpPr>
                <a:spLocks noChangeArrowheads="1"/>
              </p:cNvSpPr>
              <p:nvPr/>
            </p:nvSpPr>
            <p:spPr bwMode="auto">
              <a:xfrm>
                <a:off x="18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04" name="Rectangle 1048"/>
              <p:cNvSpPr>
                <a:spLocks noChangeArrowheads="1"/>
              </p:cNvSpPr>
              <p:nvPr/>
            </p:nvSpPr>
            <p:spPr bwMode="auto">
              <a:xfrm>
                <a:off x="19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05" name="Rectangle 1049"/>
              <p:cNvSpPr>
                <a:spLocks noChangeArrowheads="1"/>
              </p:cNvSpPr>
              <p:nvPr/>
            </p:nvSpPr>
            <p:spPr bwMode="auto">
              <a:xfrm>
                <a:off x="20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06" name="Rectangle 1050"/>
              <p:cNvSpPr>
                <a:spLocks noChangeArrowheads="1"/>
              </p:cNvSpPr>
              <p:nvPr/>
            </p:nvSpPr>
            <p:spPr bwMode="auto">
              <a:xfrm>
                <a:off x="21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07" name="Rectangle 1051"/>
              <p:cNvSpPr>
                <a:spLocks noChangeArrowheads="1"/>
              </p:cNvSpPr>
              <p:nvPr/>
            </p:nvSpPr>
            <p:spPr bwMode="auto">
              <a:xfrm>
                <a:off x="22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08" name="Rectangle 1052"/>
              <p:cNvSpPr>
                <a:spLocks noChangeArrowheads="1"/>
              </p:cNvSpPr>
              <p:nvPr/>
            </p:nvSpPr>
            <p:spPr bwMode="auto">
              <a:xfrm>
                <a:off x="23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09" name="Rectangle 1053"/>
              <p:cNvSpPr>
                <a:spLocks noChangeArrowheads="1"/>
              </p:cNvSpPr>
              <p:nvPr/>
            </p:nvSpPr>
            <p:spPr bwMode="auto">
              <a:xfrm>
                <a:off x="23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10" name="Rectangle 1054"/>
              <p:cNvSpPr>
                <a:spLocks noChangeArrowheads="1"/>
              </p:cNvSpPr>
              <p:nvPr/>
            </p:nvSpPr>
            <p:spPr bwMode="auto">
              <a:xfrm>
                <a:off x="24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11" name="Rectangle 1055"/>
              <p:cNvSpPr>
                <a:spLocks noChangeArrowheads="1"/>
              </p:cNvSpPr>
              <p:nvPr/>
            </p:nvSpPr>
            <p:spPr bwMode="auto">
              <a:xfrm>
                <a:off x="25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12" name="Rectangle 1056"/>
              <p:cNvSpPr>
                <a:spLocks noChangeArrowheads="1"/>
              </p:cNvSpPr>
              <p:nvPr/>
            </p:nvSpPr>
            <p:spPr bwMode="auto">
              <a:xfrm>
                <a:off x="26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13" name="Rectangle 1057"/>
              <p:cNvSpPr>
                <a:spLocks noChangeArrowheads="1"/>
              </p:cNvSpPr>
              <p:nvPr/>
            </p:nvSpPr>
            <p:spPr bwMode="auto">
              <a:xfrm>
                <a:off x="27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14" name="Rectangle 1058"/>
              <p:cNvSpPr>
                <a:spLocks noChangeArrowheads="1"/>
              </p:cNvSpPr>
              <p:nvPr/>
            </p:nvSpPr>
            <p:spPr bwMode="auto">
              <a:xfrm>
                <a:off x="28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15" name="Rectangle 1059"/>
              <p:cNvSpPr>
                <a:spLocks noChangeArrowheads="1"/>
              </p:cNvSpPr>
              <p:nvPr/>
            </p:nvSpPr>
            <p:spPr bwMode="auto">
              <a:xfrm>
                <a:off x="29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16" name="Rectangle 1060"/>
              <p:cNvSpPr>
                <a:spLocks noChangeArrowheads="1"/>
              </p:cNvSpPr>
              <p:nvPr/>
            </p:nvSpPr>
            <p:spPr bwMode="auto">
              <a:xfrm>
                <a:off x="30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17" name="Rectangle 1061"/>
              <p:cNvSpPr>
                <a:spLocks noChangeArrowheads="1"/>
              </p:cNvSpPr>
              <p:nvPr/>
            </p:nvSpPr>
            <p:spPr bwMode="auto">
              <a:xfrm>
                <a:off x="31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18" name="Rectangle 1062"/>
              <p:cNvSpPr>
                <a:spLocks noChangeArrowheads="1"/>
              </p:cNvSpPr>
              <p:nvPr/>
            </p:nvSpPr>
            <p:spPr bwMode="auto">
              <a:xfrm>
                <a:off x="32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19" name="Rectangle 1063"/>
              <p:cNvSpPr>
                <a:spLocks noChangeArrowheads="1"/>
              </p:cNvSpPr>
              <p:nvPr/>
            </p:nvSpPr>
            <p:spPr bwMode="auto">
              <a:xfrm>
                <a:off x="33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20" name="Rectangle 1064"/>
              <p:cNvSpPr>
                <a:spLocks noChangeArrowheads="1"/>
              </p:cNvSpPr>
              <p:nvPr/>
            </p:nvSpPr>
            <p:spPr bwMode="auto">
              <a:xfrm>
                <a:off x="34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21" name="Rectangle 1065"/>
              <p:cNvSpPr>
                <a:spLocks noChangeArrowheads="1"/>
              </p:cNvSpPr>
              <p:nvPr/>
            </p:nvSpPr>
            <p:spPr bwMode="auto">
              <a:xfrm>
                <a:off x="35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22" name="Rectangle 1066"/>
              <p:cNvSpPr>
                <a:spLocks noChangeArrowheads="1"/>
              </p:cNvSpPr>
              <p:nvPr/>
            </p:nvSpPr>
            <p:spPr bwMode="auto">
              <a:xfrm>
                <a:off x="36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23" name="Rectangle 1067"/>
              <p:cNvSpPr>
                <a:spLocks noChangeArrowheads="1"/>
              </p:cNvSpPr>
              <p:nvPr/>
            </p:nvSpPr>
            <p:spPr bwMode="auto">
              <a:xfrm>
                <a:off x="37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24" name="Rectangle 1068"/>
              <p:cNvSpPr>
                <a:spLocks noChangeArrowheads="1"/>
              </p:cNvSpPr>
              <p:nvPr/>
            </p:nvSpPr>
            <p:spPr bwMode="auto">
              <a:xfrm>
                <a:off x="38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25" name="Rectangle 1069"/>
              <p:cNvSpPr>
                <a:spLocks noChangeArrowheads="1"/>
              </p:cNvSpPr>
              <p:nvPr/>
            </p:nvSpPr>
            <p:spPr bwMode="auto">
              <a:xfrm>
                <a:off x="39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26" name="Rectangle 1070"/>
              <p:cNvSpPr>
                <a:spLocks noChangeArrowheads="1"/>
              </p:cNvSpPr>
              <p:nvPr/>
            </p:nvSpPr>
            <p:spPr bwMode="auto">
              <a:xfrm>
                <a:off x="40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27" name="Rectangle 1071"/>
              <p:cNvSpPr>
                <a:spLocks noChangeArrowheads="1"/>
              </p:cNvSpPr>
              <p:nvPr/>
            </p:nvSpPr>
            <p:spPr bwMode="auto">
              <a:xfrm>
                <a:off x="41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28" name="Rectangle 1072"/>
              <p:cNvSpPr>
                <a:spLocks noChangeArrowheads="1"/>
              </p:cNvSpPr>
              <p:nvPr/>
            </p:nvSpPr>
            <p:spPr bwMode="auto">
              <a:xfrm>
                <a:off x="42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29" name="Rectangle 1073"/>
              <p:cNvSpPr>
                <a:spLocks noChangeArrowheads="1"/>
              </p:cNvSpPr>
              <p:nvPr/>
            </p:nvSpPr>
            <p:spPr bwMode="auto">
              <a:xfrm>
                <a:off x="43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30" name="Rectangle 1074"/>
              <p:cNvSpPr>
                <a:spLocks noChangeArrowheads="1"/>
              </p:cNvSpPr>
              <p:nvPr/>
            </p:nvSpPr>
            <p:spPr bwMode="auto">
              <a:xfrm>
                <a:off x="44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31" name="Rectangle 1075"/>
              <p:cNvSpPr>
                <a:spLocks noChangeArrowheads="1"/>
              </p:cNvSpPr>
              <p:nvPr/>
            </p:nvSpPr>
            <p:spPr bwMode="auto">
              <a:xfrm>
                <a:off x="45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32" name="Rectangle 1076"/>
              <p:cNvSpPr>
                <a:spLocks noChangeArrowheads="1"/>
              </p:cNvSpPr>
              <p:nvPr/>
            </p:nvSpPr>
            <p:spPr bwMode="auto">
              <a:xfrm>
                <a:off x="46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33" name="Rectangle 1077"/>
              <p:cNvSpPr>
                <a:spLocks noChangeArrowheads="1"/>
              </p:cNvSpPr>
              <p:nvPr/>
            </p:nvSpPr>
            <p:spPr bwMode="auto">
              <a:xfrm>
                <a:off x="47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34" name="Rectangle 1078"/>
              <p:cNvSpPr>
                <a:spLocks noChangeArrowheads="1"/>
              </p:cNvSpPr>
              <p:nvPr/>
            </p:nvSpPr>
            <p:spPr bwMode="auto">
              <a:xfrm>
                <a:off x="47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35" name="Rectangle 1079"/>
              <p:cNvSpPr>
                <a:spLocks noChangeArrowheads="1"/>
              </p:cNvSpPr>
              <p:nvPr/>
            </p:nvSpPr>
            <p:spPr bwMode="auto">
              <a:xfrm>
                <a:off x="48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36" name="Rectangle 1080"/>
              <p:cNvSpPr>
                <a:spLocks noChangeArrowheads="1"/>
              </p:cNvSpPr>
              <p:nvPr/>
            </p:nvSpPr>
            <p:spPr bwMode="auto">
              <a:xfrm>
                <a:off x="49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37" name="Rectangle 1081"/>
              <p:cNvSpPr>
                <a:spLocks noChangeArrowheads="1"/>
              </p:cNvSpPr>
              <p:nvPr/>
            </p:nvSpPr>
            <p:spPr bwMode="auto">
              <a:xfrm>
                <a:off x="50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38" name="Rectangle 1082"/>
              <p:cNvSpPr>
                <a:spLocks noChangeArrowheads="1"/>
              </p:cNvSpPr>
              <p:nvPr/>
            </p:nvSpPr>
            <p:spPr bwMode="auto">
              <a:xfrm>
                <a:off x="51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39" name="Rectangle 1083"/>
              <p:cNvSpPr>
                <a:spLocks noChangeArrowheads="1"/>
              </p:cNvSpPr>
              <p:nvPr/>
            </p:nvSpPr>
            <p:spPr bwMode="auto">
              <a:xfrm>
                <a:off x="52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40" name="Rectangle 1084"/>
              <p:cNvSpPr>
                <a:spLocks noChangeArrowheads="1"/>
              </p:cNvSpPr>
              <p:nvPr/>
            </p:nvSpPr>
            <p:spPr bwMode="auto">
              <a:xfrm>
                <a:off x="53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41" name="Rectangle 1085"/>
              <p:cNvSpPr>
                <a:spLocks noChangeArrowheads="1"/>
              </p:cNvSpPr>
              <p:nvPr/>
            </p:nvSpPr>
            <p:spPr bwMode="auto">
              <a:xfrm>
                <a:off x="54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42" name="Rectangle 1086"/>
              <p:cNvSpPr>
                <a:spLocks noChangeArrowheads="1"/>
              </p:cNvSpPr>
              <p:nvPr/>
            </p:nvSpPr>
            <p:spPr bwMode="auto">
              <a:xfrm>
                <a:off x="55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43" name="Rectangle 1087"/>
              <p:cNvSpPr>
                <a:spLocks noChangeArrowheads="1"/>
              </p:cNvSpPr>
              <p:nvPr/>
            </p:nvSpPr>
            <p:spPr bwMode="auto">
              <a:xfrm>
                <a:off x="56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6144" name="Rectangle 1088"/>
            <p:cNvSpPr>
              <a:spLocks noChangeArrowheads="1"/>
            </p:cNvSpPr>
            <p:nvPr userDrawn="1"/>
          </p:nvSpPr>
          <p:spPr bwMode="auto">
            <a:xfrm>
              <a:off x="429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45" name="Rectangle 1089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321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6146" name="Rectangle 1090"/>
          <p:cNvSpPr>
            <a:spLocks noChangeArrowheads="1"/>
          </p:cNvSpPr>
          <p:nvPr/>
        </p:nvSpPr>
        <p:spPr bwMode="auto">
          <a:xfrm>
            <a:off x="3505200" y="2590800"/>
            <a:ext cx="4892675" cy="76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s-MX"/>
          </a:p>
        </p:txBody>
      </p:sp>
      <p:sp>
        <p:nvSpPr>
          <p:cNvPr id="46147" name="Rectangle 1091"/>
          <p:cNvSpPr>
            <a:spLocks noGrp="1" noChangeArrowheads="1"/>
          </p:cNvSpPr>
          <p:nvPr>
            <p:ph type="ctrTitle" sz="quarter"/>
          </p:nvPr>
        </p:nvSpPr>
        <p:spPr>
          <a:xfrm>
            <a:off x="779463" y="1096963"/>
            <a:ext cx="7678737" cy="1431925"/>
          </a:xfrm>
        </p:spPr>
        <p:txBody>
          <a:bodyPr/>
          <a:lstStyle>
            <a:lvl1pPr algn="r"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46148" name="Rectangle 109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21138" y="2860675"/>
            <a:ext cx="4437062" cy="3114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6149" name="Rectangle 1093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829A98D-A3AE-4BD8-8B3F-76909D2F0C47}" type="datetimeFigureOut">
              <a:rPr lang="en-US"/>
              <a:pPr/>
              <a:t>6/3/2026</a:t>
            </a:fld>
            <a:endParaRPr lang="es-ES"/>
          </a:p>
        </p:txBody>
      </p:sp>
      <p:sp>
        <p:nvSpPr>
          <p:cNvPr id="46150" name="Rectangle 109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6151" name="Rectangle 109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056CE48-F80D-4828-A853-0314B3B4D2D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EAA30A-7C85-43EF-A2CA-476A0C26A4AD}" type="datetimeFigureOut">
              <a:rPr lang="en-US"/>
              <a:pPr/>
              <a:t>6/3/2026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10F37B-04DA-41BD-9761-56B6255D17E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4525" y="192088"/>
            <a:ext cx="2039938" cy="59039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71538" y="192088"/>
            <a:ext cx="5970587" cy="59039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36943F-AAAB-4AD2-86FD-AE38D9B54769}" type="datetimeFigureOut">
              <a:rPr lang="en-US"/>
              <a:pPr/>
              <a:t>6/3/2026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761BF4-06F4-4556-AE64-ECC2B999C58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853914-C189-40C4-BF54-DC695EAA8AD4}" type="datetimeFigureOut">
              <a:rPr lang="en-US"/>
              <a:pPr/>
              <a:t>6/3/2026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EE2AF2-F112-40B5-9DAC-D309DE07323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AD3153-A71F-421F-8624-31ED35E0043B}" type="datetimeFigureOut">
              <a:rPr lang="en-US"/>
              <a:pPr/>
              <a:t>6/3/2026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1B68F3-DC08-426A-9CA7-0118EBB176C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3488" y="1905000"/>
            <a:ext cx="3979862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3D286E-1187-4A29-8D72-ED223572F5D3}" type="datetimeFigureOut">
              <a:rPr lang="en-US"/>
              <a:pPr/>
              <a:t>6/3/2026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162014-5F67-4ADD-B2FB-FF187B871B6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02027C-4859-45DF-B44B-16F05DDEF557}" type="datetimeFigureOut">
              <a:rPr lang="en-US"/>
              <a:pPr/>
              <a:t>6/3/2026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B5189C-48BE-43BB-A029-711442CA7E4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6CAEDD-73E4-41FE-B590-D048906A0EFD}" type="datetimeFigureOut">
              <a:rPr lang="en-US"/>
              <a:pPr/>
              <a:t>6/3/2026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67B4CB-5EE0-4366-82A3-277CF0DCABC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80BEC9-0DA4-4BFB-85EC-8A00303A0F77}" type="datetimeFigureOut">
              <a:rPr lang="en-US"/>
              <a:pPr/>
              <a:t>6/3/2026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5AC50B-4511-40E7-A70A-E017078745D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1C267F-1F63-4314-A47C-F96CC82E393C}" type="datetimeFigureOut">
              <a:rPr lang="en-US"/>
              <a:pPr/>
              <a:t>6/3/2026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14E275-19A0-4699-A0D1-F3EBEDCC065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2D359D-C8DA-4ACF-A622-456A45685B25}" type="datetimeFigureOut">
              <a:rPr lang="en-US"/>
              <a:pPr/>
              <a:t>6/3/2026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1D6785-7D64-43F0-8C5B-4E967BEB185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8" name="Group 1026"/>
          <p:cNvGrpSpPr>
            <a:grpSpLocks/>
          </p:cNvGrpSpPr>
          <p:nvPr/>
        </p:nvGrpSpPr>
        <p:grpSpPr bwMode="auto">
          <a:xfrm>
            <a:off x="0" y="0"/>
            <a:ext cx="9147175" cy="6867525"/>
            <a:chOff x="0" y="0"/>
            <a:chExt cx="5762" cy="4326"/>
          </a:xfrm>
        </p:grpSpPr>
        <p:sp>
          <p:nvSpPr>
            <p:cNvPr id="45059" name="Rectangle 1027"/>
            <p:cNvSpPr>
              <a:spLocks noChangeArrowheads="1"/>
            </p:cNvSpPr>
            <p:nvPr userDrawn="1"/>
          </p:nvSpPr>
          <p:spPr bwMode="hidden">
            <a:xfrm>
              <a:off x="0" y="0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0" name="Rectangle 1028"/>
            <p:cNvSpPr>
              <a:spLocks noChangeArrowheads="1"/>
            </p:cNvSpPr>
            <p:nvPr userDrawn="1"/>
          </p:nvSpPr>
          <p:spPr bwMode="hidden">
            <a:xfrm>
              <a:off x="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1" name="Rectangle 1029"/>
            <p:cNvSpPr>
              <a:spLocks noChangeArrowheads="1"/>
            </p:cNvSpPr>
            <p:nvPr userDrawn="1"/>
          </p:nvSpPr>
          <p:spPr bwMode="hidden">
            <a:xfrm>
              <a:off x="1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2" name="Rectangle 1030"/>
            <p:cNvSpPr>
              <a:spLocks noChangeArrowheads="1"/>
            </p:cNvSpPr>
            <p:nvPr userDrawn="1"/>
          </p:nvSpPr>
          <p:spPr bwMode="hidden">
            <a:xfrm>
              <a:off x="2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3" name="Rectangle 1031"/>
            <p:cNvSpPr>
              <a:spLocks noChangeArrowheads="1"/>
            </p:cNvSpPr>
            <p:nvPr userDrawn="1"/>
          </p:nvSpPr>
          <p:spPr bwMode="hidden">
            <a:xfrm>
              <a:off x="3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4" name="Rectangle 1032"/>
            <p:cNvSpPr>
              <a:spLocks noChangeArrowheads="1"/>
            </p:cNvSpPr>
            <p:nvPr userDrawn="1"/>
          </p:nvSpPr>
          <p:spPr bwMode="hidden">
            <a:xfrm>
              <a:off x="4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5" name="Rectangle 1033"/>
            <p:cNvSpPr>
              <a:spLocks noChangeArrowheads="1"/>
            </p:cNvSpPr>
            <p:nvPr userDrawn="1"/>
          </p:nvSpPr>
          <p:spPr bwMode="hidden">
            <a:xfrm>
              <a:off x="5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6" name="Rectangle 1034"/>
            <p:cNvSpPr>
              <a:spLocks noChangeArrowheads="1"/>
            </p:cNvSpPr>
            <p:nvPr userDrawn="1"/>
          </p:nvSpPr>
          <p:spPr bwMode="hidden">
            <a:xfrm>
              <a:off x="6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7" name="Rectangle 1035"/>
            <p:cNvSpPr>
              <a:spLocks noChangeArrowheads="1"/>
            </p:cNvSpPr>
            <p:nvPr userDrawn="1"/>
          </p:nvSpPr>
          <p:spPr bwMode="hidden">
            <a:xfrm>
              <a:off x="7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8" name="Rectangle 1036"/>
            <p:cNvSpPr>
              <a:spLocks noChangeArrowheads="1"/>
            </p:cNvSpPr>
            <p:nvPr userDrawn="1"/>
          </p:nvSpPr>
          <p:spPr bwMode="hidden">
            <a:xfrm>
              <a:off x="8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9" name="Rectangle 1037"/>
            <p:cNvSpPr>
              <a:spLocks noChangeArrowheads="1"/>
            </p:cNvSpPr>
            <p:nvPr userDrawn="1"/>
          </p:nvSpPr>
          <p:spPr bwMode="hidden">
            <a:xfrm>
              <a:off x="9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0" name="Rectangle 1038"/>
            <p:cNvSpPr>
              <a:spLocks noChangeArrowheads="1"/>
            </p:cNvSpPr>
            <p:nvPr userDrawn="1"/>
          </p:nvSpPr>
          <p:spPr bwMode="hidden">
            <a:xfrm>
              <a:off x="10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1" name="Rectangle 1039"/>
            <p:cNvSpPr>
              <a:spLocks noChangeArrowheads="1"/>
            </p:cNvSpPr>
            <p:nvPr userDrawn="1"/>
          </p:nvSpPr>
          <p:spPr bwMode="hidden">
            <a:xfrm>
              <a:off x="11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2" name="Rectangle 1040"/>
            <p:cNvSpPr>
              <a:spLocks noChangeArrowheads="1"/>
            </p:cNvSpPr>
            <p:nvPr userDrawn="1"/>
          </p:nvSpPr>
          <p:spPr bwMode="hidden">
            <a:xfrm>
              <a:off x="12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3" name="Rectangle 1041"/>
            <p:cNvSpPr>
              <a:spLocks noChangeArrowheads="1"/>
            </p:cNvSpPr>
            <p:nvPr userDrawn="1"/>
          </p:nvSpPr>
          <p:spPr bwMode="hidden">
            <a:xfrm>
              <a:off x="13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4" name="Rectangle 1042"/>
            <p:cNvSpPr>
              <a:spLocks noChangeArrowheads="1"/>
            </p:cNvSpPr>
            <p:nvPr userDrawn="1"/>
          </p:nvSpPr>
          <p:spPr bwMode="hidden">
            <a:xfrm>
              <a:off x="14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5" name="Rectangle 1043"/>
            <p:cNvSpPr>
              <a:spLocks noChangeArrowheads="1"/>
            </p:cNvSpPr>
            <p:nvPr userDrawn="1"/>
          </p:nvSpPr>
          <p:spPr bwMode="hidden">
            <a:xfrm>
              <a:off x="15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6" name="Rectangle 1044"/>
            <p:cNvSpPr>
              <a:spLocks noChangeArrowheads="1"/>
            </p:cNvSpPr>
            <p:nvPr userDrawn="1"/>
          </p:nvSpPr>
          <p:spPr bwMode="hidden">
            <a:xfrm>
              <a:off x="16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7" name="Rectangle 1045"/>
            <p:cNvSpPr>
              <a:spLocks noChangeArrowheads="1"/>
            </p:cNvSpPr>
            <p:nvPr userDrawn="1"/>
          </p:nvSpPr>
          <p:spPr bwMode="hidden">
            <a:xfrm>
              <a:off x="17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8" name="Rectangle 1046"/>
            <p:cNvSpPr>
              <a:spLocks noChangeArrowheads="1"/>
            </p:cNvSpPr>
            <p:nvPr userDrawn="1"/>
          </p:nvSpPr>
          <p:spPr bwMode="hidden">
            <a:xfrm>
              <a:off x="18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79" name="Rectangle 1047"/>
            <p:cNvSpPr>
              <a:spLocks noChangeArrowheads="1"/>
            </p:cNvSpPr>
            <p:nvPr userDrawn="1"/>
          </p:nvSpPr>
          <p:spPr bwMode="hidden">
            <a:xfrm>
              <a:off x="19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0" name="Rectangle 1048"/>
            <p:cNvSpPr>
              <a:spLocks noChangeArrowheads="1"/>
            </p:cNvSpPr>
            <p:nvPr userDrawn="1"/>
          </p:nvSpPr>
          <p:spPr bwMode="hidden">
            <a:xfrm>
              <a:off x="20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1" name="Rectangle 1049"/>
            <p:cNvSpPr>
              <a:spLocks noChangeArrowheads="1"/>
            </p:cNvSpPr>
            <p:nvPr userDrawn="1"/>
          </p:nvSpPr>
          <p:spPr bwMode="hidden">
            <a:xfrm>
              <a:off x="21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2" name="Rectangle 1050"/>
            <p:cNvSpPr>
              <a:spLocks noChangeArrowheads="1"/>
            </p:cNvSpPr>
            <p:nvPr userDrawn="1"/>
          </p:nvSpPr>
          <p:spPr bwMode="hidden">
            <a:xfrm>
              <a:off x="22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3" name="Rectangle 1051"/>
            <p:cNvSpPr>
              <a:spLocks noChangeArrowheads="1"/>
            </p:cNvSpPr>
            <p:nvPr userDrawn="1"/>
          </p:nvSpPr>
          <p:spPr bwMode="hidden">
            <a:xfrm>
              <a:off x="23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4" name="Rectangle 1052"/>
            <p:cNvSpPr>
              <a:spLocks noChangeArrowheads="1"/>
            </p:cNvSpPr>
            <p:nvPr userDrawn="1"/>
          </p:nvSpPr>
          <p:spPr bwMode="hidden">
            <a:xfrm>
              <a:off x="24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5" name="Rectangle 1053"/>
            <p:cNvSpPr>
              <a:spLocks noChangeArrowheads="1"/>
            </p:cNvSpPr>
            <p:nvPr userDrawn="1"/>
          </p:nvSpPr>
          <p:spPr bwMode="hidden">
            <a:xfrm>
              <a:off x="24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6" name="Rectangle 1054"/>
            <p:cNvSpPr>
              <a:spLocks noChangeArrowheads="1"/>
            </p:cNvSpPr>
            <p:nvPr userDrawn="1"/>
          </p:nvSpPr>
          <p:spPr bwMode="hidden">
            <a:xfrm>
              <a:off x="25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7" name="Rectangle 1055"/>
            <p:cNvSpPr>
              <a:spLocks noChangeArrowheads="1"/>
            </p:cNvSpPr>
            <p:nvPr userDrawn="1"/>
          </p:nvSpPr>
          <p:spPr bwMode="hidden">
            <a:xfrm>
              <a:off x="26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8" name="Rectangle 1056"/>
            <p:cNvSpPr>
              <a:spLocks noChangeArrowheads="1"/>
            </p:cNvSpPr>
            <p:nvPr userDrawn="1"/>
          </p:nvSpPr>
          <p:spPr bwMode="hidden">
            <a:xfrm>
              <a:off x="27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89" name="Rectangle 1057"/>
            <p:cNvSpPr>
              <a:spLocks noChangeArrowheads="1"/>
            </p:cNvSpPr>
            <p:nvPr userDrawn="1"/>
          </p:nvSpPr>
          <p:spPr bwMode="hidden">
            <a:xfrm>
              <a:off x="28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90" name="Rectangle 1058"/>
            <p:cNvSpPr>
              <a:spLocks noChangeArrowheads="1"/>
            </p:cNvSpPr>
            <p:nvPr userDrawn="1"/>
          </p:nvSpPr>
          <p:spPr bwMode="hidden">
            <a:xfrm>
              <a:off x="29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91" name="Rectangle 1059"/>
            <p:cNvSpPr>
              <a:spLocks noChangeArrowheads="1"/>
            </p:cNvSpPr>
            <p:nvPr userDrawn="1"/>
          </p:nvSpPr>
          <p:spPr bwMode="hidden">
            <a:xfrm>
              <a:off x="30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92" name="Rectangle 1060"/>
            <p:cNvSpPr>
              <a:spLocks noChangeArrowheads="1"/>
            </p:cNvSpPr>
            <p:nvPr userDrawn="1"/>
          </p:nvSpPr>
          <p:spPr bwMode="hidden">
            <a:xfrm>
              <a:off x="31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93" name="Rectangle 1061"/>
            <p:cNvSpPr>
              <a:spLocks noChangeArrowheads="1"/>
            </p:cNvSpPr>
            <p:nvPr userDrawn="1"/>
          </p:nvSpPr>
          <p:spPr bwMode="hidden">
            <a:xfrm>
              <a:off x="32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94" name="Rectangle 1062"/>
            <p:cNvSpPr>
              <a:spLocks noChangeArrowheads="1"/>
            </p:cNvSpPr>
            <p:nvPr userDrawn="1"/>
          </p:nvSpPr>
          <p:spPr bwMode="hidden">
            <a:xfrm>
              <a:off x="33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95" name="Rectangle 1063"/>
            <p:cNvSpPr>
              <a:spLocks noChangeArrowheads="1"/>
            </p:cNvSpPr>
            <p:nvPr userDrawn="1"/>
          </p:nvSpPr>
          <p:spPr bwMode="hidden">
            <a:xfrm>
              <a:off x="34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96" name="Rectangle 1064"/>
            <p:cNvSpPr>
              <a:spLocks noChangeArrowheads="1"/>
            </p:cNvSpPr>
            <p:nvPr userDrawn="1"/>
          </p:nvSpPr>
          <p:spPr bwMode="hidden">
            <a:xfrm>
              <a:off x="35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97" name="Rectangle 1065"/>
            <p:cNvSpPr>
              <a:spLocks noChangeArrowheads="1"/>
            </p:cNvSpPr>
            <p:nvPr userDrawn="1"/>
          </p:nvSpPr>
          <p:spPr bwMode="hidden">
            <a:xfrm>
              <a:off x="36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98" name="Rectangle 1066"/>
            <p:cNvSpPr>
              <a:spLocks noChangeArrowheads="1"/>
            </p:cNvSpPr>
            <p:nvPr userDrawn="1"/>
          </p:nvSpPr>
          <p:spPr bwMode="hidden">
            <a:xfrm>
              <a:off x="37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99" name="Rectangle 1067"/>
            <p:cNvSpPr>
              <a:spLocks noChangeArrowheads="1"/>
            </p:cNvSpPr>
            <p:nvPr userDrawn="1"/>
          </p:nvSpPr>
          <p:spPr bwMode="hidden">
            <a:xfrm>
              <a:off x="38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00" name="Rectangle 1068"/>
            <p:cNvSpPr>
              <a:spLocks noChangeArrowheads="1"/>
            </p:cNvSpPr>
            <p:nvPr userDrawn="1"/>
          </p:nvSpPr>
          <p:spPr bwMode="hidden">
            <a:xfrm>
              <a:off x="39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01" name="Rectangle 1069"/>
            <p:cNvSpPr>
              <a:spLocks noChangeArrowheads="1"/>
            </p:cNvSpPr>
            <p:nvPr userDrawn="1"/>
          </p:nvSpPr>
          <p:spPr bwMode="hidden">
            <a:xfrm>
              <a:off x="40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02" name="Rectangle 1070"/>
            <p:cNvSpPr>
              <a:spLocks noChangeArrowheads="1"/>
            </p:cNvSpPr>
            <p:nvPr userDrawn="1"/>
          </p:nvSpPr>
          <p:spPr bwMode="hidden">
            <a:xfrm>
              <a:off x="41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03" name="Rectangle 1071"/>
            <p:cNvSpPr>
              <a:spLocks noChangeArrowheads="1"/>
            </p:cNvSpPr>
            <p:nvPr userDrawn="1"/>
          </p:nvSpPr>
          <p:spPr bwMode="hidden">
            <a:xfrm>
              <a:off x="42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04" name="Rectangle 1072"/>
            <p:cNvSpPr>
              <a:spLocks noChangeArrowheads="1"/>
            </p:cNvSpPr>
            <p:nvPr userDrawn="1"/>
          </p:nvSpPr>
          <p:spPr bwMode="hidden">
            <a:xfrm>
              <a:off x="43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05" name="Rectangle 1073"/>
            <p:cNvSpPr>
              <a:spLocks noChangeArrowheads="1"/>
            </p:cNvSpPr>
            <p:nvPr userDrawn="1"/>
          </p:nvSpPr>
          <p:spPr bwMode="hidden">
            <a:xfrm>
              <a:off x="44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06" name="Rectangle 1074"/>
            <p:cNvSpPr>
              <a:spLocks noChangeArrowheads="1"/>
            </p:cNvSpPr>
            <p:nvPr userDrawn="1"/>
          </p:nvSpPr>
          <p:spPr bwMode="hidden">
            <a:xfrm>
              <a:off x="45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07" name="Rectangle 1075"/>
            <p:cNvSpPr>
              <a:spLocks noChangeArrowheads="1"/>
            </p:cNvSpPr>
            <p:nvPr userDrawn="1"/>
          </p:nvSpPr>
          <p:spPr bwMode="hidden">
            <a:xfrm>
              <a:off x="46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08" name="Rectangle 1076"/>
            <p:cNvSpPr>
              <a:spLocks noChangeArrowheads="1"/>
            </p:cNvSpPr>
            <p:nvPr userDrawn="1"/>
          </p:nvSpPr>
          <p:spPr bwMode="hidden">
            <a:xfrm>
              <a:off x="47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09" name="Rectangle 1077"/>
            <p:cNvSpPr>
              <a:spLocks noChangeArrowheads="1"/>
            </p:cNvSpPr>
            <p:nvPr userDrawn="1"/>
          </p:nvSpPr>
          <p:spPr bwMode="hidden">
            <a:xfrm>
              <a:off x="48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10" name="Rectangle 1078"/>
            <p:cNvSpPr>
              <a:spLocks noChangeArrowheads="1"/>
            </p:cNvSpPr>
            <p:nvPr userDrawn="1"/>
          </p:nvSpPr>
          <p:spPr bwMode="hidden">
            <a:xfrm>
              <a:off x="48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11" name="Rectangle 1079"/>
            <p:cNvSpPr>
              <a:spLocks noChangeArrowheads="1"/>
            </p:cNvSpPr>
            <p:nvPr userDrawn="1"/>
          </p:nvSpPr>
          <p:spPr bwMode="hidden">
            <a:xfrm>
              <a:off x="49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12" name="Rectangle 1080"/>
            <p:cNvSpPr>
              <a:spLocks noChangeArrowheads="1"/>
            </p:cNvSpPr>
            <p:nvPr userDrawn="1"/>
          </p:nvSpPr>
          <p:spPr bwMode="hidden">
            <a:xfrm>
              <a:off x="50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13" name="Rectangle 1081"/>
            <p:cNvSpPr>
              <a:spLocks noChangeArrowheads="1"/>
            </p:cNvSpPr>
            <p:nvPr userDrawn="1"/>
          </p:nvSpPr>
          <p:spPr bwMode="hidden">
            <a:xfrm>
              <a:off x="51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14" name="Rectangle 1082"/>
            <p:cNvSpPr>
              <a:spLocks noChangeArrowheads="1"/>
            </p:cNvSpPr>
            <p:nvPr userDrawn="1"/>
          </p:nvSpPr>
          <p:spPr bwMode="hidden">
            <a:xfrm>
              <a:off x="52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15" name="Rectangle 1083"/>
            <p:cNvSpPr>
              <a:spLocks noChangeArrowheads="1"/>
            </p:cNvSpPr>
            <p:nvPr userDrawn="1"/>
          </p:nvSpPr>
          <p:spPr bwMode="hidden">
            <a:xfrm>
              <a:off x="53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16" name="Rectangle 1084"/>
            <p:cNvSpPr>
              <a:spLocks noChangeArrowheads="1"/>
            </p:cNvSpPr>
            <p:nvPr userDrawn="1"/>
          </p:nvSpPr>
          <p:spPr bwMode="hidden">
            <a:xfrm>
              <a:off x="54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17" name="Rectangle 1085"/>
            <p:cNvSpPr>
              <a:spLocks noChangeArrowheads="1"/>
            </p:cNvSpPr>
            <p:nvPr userDrawn="1"/>
          </p:nvSpPr>
          <p:spPr bwMode="hidden">
            <a:xfrm>
              <a:off x="55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18" name="Rectangle 1086"/>
            <p:cNvSpPr>
              <a:spLocks noChangeArrowheads="1"/>
            </p:cNvSpPr>
            <p:nvPr userDrawn="1"/>
          </p:nvSpPr>
          <p:spPr bwMode="hidden">
            <a:xfrm>
              <a:off x="56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19" name="Rectangle 1087"/>
            <p:cNvSpPr>
              <a:spLocks noChangeArrowheads="1"/>
            </p:cNvSpPr>
            <p:nvPr userDrawn="1"/>
          </p:nvSpPr>
          <p:spPr bwMode="hidden">
            <a:xfrm>
              <a:off x="431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20" name="Rectangle 1088"/>
            <p:cNvSpPr>
              <a:spLocks noChangeArrowheads="1"/>
            </p:cNvSpPr>
            <p:nvPr userDrawn="1"/>
          </p:nvSpPr>
          <p:spPr bwMode="blackGray">
            <a:xfrm>
              <a:off x="0" y="1081"/>
              <a:ext cx="4378" cy="47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5121" name="Rectangle 1089"/>
          <p:cNvSpPr>
            <a:spLocks noGrp="1" noChangeArrowheads="1"/>
          </p:cNvSpPr>
          <p:nvPr>
            <p:ph type="title"/>
          </p:nvPr>
        </p:nvSpPr>
        <p:spPr bwMode="auto">
          <a:xfrm>
            <a:off x="871538" y="192088"/>
            <a:ext cx="816292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45122" name="Rectangle 1090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19050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5123" name="Rectangle 109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25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39B41DC5-AA60-4988-812E-219BE8DB5FEF}" type="datetimeFigureOut">
              <a:rPr lang="en-US"/>
              <a:pPr/>
              <a:t>6/3/2026</a:t>
            </a:fld>
            <a:endParaRPr lang="es-ES"/>
          </a:p>
        </p:txBody>
      </p:sp>
      <p:sp>
        <p:nvSpPr>
          <p:cNvPr id="45124" name="Rectangle 109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90925" y="6286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45125" name="Rectangle 109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68011E8-E305-42D1-A710-D57F66C6816F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457200" y="838200"/>
            <a:ext cx="6019800" cy="762000"/>
          </a:xfrm>
        </p:spPr>
        <p:txBody>
          <a:bodyPr anchor="ctr">
            <a:normAutofit/>
          </a:bodyPr>
          <a:lstStyle/>
          <a:p>
            <a:pPr algn="r"/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¿Quién Es Jesús?</a:t>
            </a:r>
            <a:endParaRPr lang="en-US" sz="36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85800" y="4191000"/>
            <a:ext cx="8229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600" i="1">
                <a:solidFill>
                  <a:schemeClr val="tx2"/>
                </a:solidFill>
                <a:latin typeface="Arial" charset="0"/>
              </a:rPr>
              <a:t>10 Descripciones De</a:t>
            </a:r>
            <a:r>
              <a:rPr 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  <a:p>
            <a:pPr algn="ctr"/>
            <a:r>
              <a:rPr lang="en-US" sz="4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La Preeminencia De Cristo</a:t>
            </a:r>
            <a:endParaRPr lang="es-MX" sz="48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" name="Title 1"/>
          <p:cNvSpPr>
            <a:spLocks/>
          </p:cNvSpPr>
          <p:nvPr/>
        </p:nvSpPr>
        <p:spPr bwMode="auto">
          <a:xfrm>
            <a:off x="609600" y="2057400"/>
            <a:ext cx="83058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3200" b="1" i="1">
                <a:solidFill>
                  <a:schemeClr val="tx2"/>
                </a:solidFill>
              </a:rPr>
              <a:t>Es El Ser Incomparable Quien Pablo Presenta A Los Colosenses</a:t>
            </a:r>
            <a:r>
              <a:rPr lang="en-US" sz="3200" b="1" i="1">
                <a:solidFill>
                  <a:srgbClr val="777777"/>
                </a:solidFill>
              </a:rPr>
              <a:t>  </a:t>
            </a:r>
            <a:r>
              <a:rPr lang="en-US" sz="3200" b="1">
                <a:solidFill>
                  <a:srgbClr val="77777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Colosenses 1:13-20</a:t>
            </a:r>
            <a:endParaRPr lang="en-US" sz="3200" b="1" i="1">
              <a:solidFill>
                <a:srgbClr val="777777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2667000" y="4038600"/>
            <a:ext cx="6477000" cy="0"/>
          </a:xfrm>
          <a:prstGeom prst="line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 advAuto="0"/>
      <p:bldP spid="4100" grpId="0" autoUpdateAnimBg="0"/>
      <p:bldP spid="3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09600" y="350838"/>
            <a:ext cx="8534400" cy="1371600"/>
          </a:xfrm>
        </p:spPr>
        <p:txBody>
          <a:bodyPr anchor="ctr">
            <a:normAutofit/>
          </a:bodyPr>
          <a:lstStyle/>
          <a:p>
            <a:pPr marL="838200" indent="-838200"/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8. Es El Princípio </a:t>
            </a:r>
            <a:r>
              <a:rPr lang="en-US" sz="3200"/>
              <a:t>el Primogénito De Entre Los Muertos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3200"/>
              <a:t>1:18</a:t>
            </a:r>
            <a:r>
              <a:rPr lang="en-US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1752600"/>
            <a:ext cx="8534400" cy="5105400"/>
          </a:xfrm>
        </p:spPr>
        <p:txBody>
          <a:bodyPr/>
          <a:lstStyle/>
          <a:p>
            <a:pPr marL="609600" indent="-609600"/>
            <a:r>
              <a:rPr lang="en-US" sz="2400"/>
              <a:t>La palabra “princípio”</a:t>
            </a:r>
          </a:p>
          <a:p>
            <a:pPr marL="990600" lvl="1" indent="-533400"/>
            <a:r>
              <a:rPr lang="en-US" sz="2000"/>
              <a:t>Del gr. “arche” que significa “origen” o “la causa” de todo</a:t>
            </a:r>
          </a:p>
          <a:p>
            <a:pPr marL="990600" lvl="1" indent="-533400"/>
            <a:r>
              <a:rPr lang="en-US" sz="2000"/>
              <a:t>Cristo es el “origen” de toda “vida” y con esa vida, sustenta a su iglesia</a:t>
            </a:r>
          </a:p>
          <a:p>
            <a:pPr marL="609600" indent="-609600"/>
            <a:r>
              <a:rPr lang="en-US" sz="2400"/>
              <a:t>La palabra “primogénito” (igual al v. 15)</a:t>
            </a:r>
          </a:p>
          <a:p>
            <a:pPr marL="990600" lvl="1" indent="-533400"/>
            <a:r>
              <a:rPr lang="en-US" sz="2000"/>
              <a:t>Cristo es el preeminente, tiene el honor de toda la creacion</a:t>
            </a:r>
          </a:p>
          <a:p>
            <a:pPr marL="990600" lvl="1" indent="-533400"/>
            <a:r>
              <a:rPr lang="en-US" sz="2000"/>
              <a:t>Cristo es el “primogénito de entre los muertos” en el sentido de haber resucitado para nunca mas ver muerte</a:t>
            </a:r>
          </a:p>
          <a:p>
            <a:pPr marL="990600" lvl="1" indent="-533400"/>
            <a:r>
              <a:rPr lang="en-US" sz="2000"/>
              <a:t>El es  “primicias” de la resurrección” </a:t>
            </a: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(1 Cor. 15:20, 23)</a:t>
            </a:r>
          </a:p>
          <a:p>
            <a:pPr marL="990600" lvl="1" indent="-533400"/>
            <a:r>
              <a:rPr lang="en-US" sz="2000">
                <a:effectLst>
                  <a:outerShdw blurRad="38100" dist="38100" dir="2700000" algn="tl">
                    <a:srgbClr val="FFFFFF"/>
                  </a:outerShdw>
                </a:effectLst>
              </a:rPr>
              <a:t>Las “primicias” son los “primeros frutos”</a:t>
            </a:r>
          </a:p>
          <a:p>
            <a:pPr marL="990600" lvl="1" indent="-533400"/>
            <a:r>
              <a:rPr lang="en-US" sz="2000">
                <a:effectLst>
                  <a:outerShdw blurRad="38100" dist="38100" dir="2700000" algn="tl">
                    <a:srgbClr val="FFFFFF"/>
                  </a:outerShdw>
                </a:effectLst>
              </a:rPr>
              <a:t>Cristo, por su resurrección, vive para siempre, no es un ser muerto, no es un héroe del pasado, el vive hoy y para siempre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09600" y="350838"/>
            <a:ext cx="8534400" cy="1371600"/>
          </a:xfrm>
        </p:spPr>
        <p:txBody>
          <a:bodyPr anchor="ctr">
            <a:normAutofit/>
          </a:bodyPr>
          <a:lstStyle/>
          <a:p>
            <a:pPr marL="838200" indent="-838200"/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9. Es La Plenitud </a:t>
            </a:r>
            <a:r>
              <a:rPr lang="en-US" sz="3200"/>
              <a:t>De Todas Las Cosas, 1:19</a:t>
            </a:r>
            <a:r>
              <a:rPr lang="en-US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1752600"/>
            <a:ext cx="8534400" cy="5105400"/>
          </a:xfrm>
        </p:spPr>
        <p:txBody>
          <a:bodyPr/>
          <a:lstStyle/>
          <a:p>
            <a:pPr marL="609600" indent="-609600"/>
            <a:r>
              <a:rPr lang="en-US" sz="2400"/>
              <a:t>Cristo es la plenitud de la Deidad</a:t>
            </a:r>
          </a:p>
          <a:p>
            <a:pPr marL="990600" lvl="1" indent="-533400"/>
            <a:r>
              <a:rPr lang="en-US" sz="2000">
                <a:effectLst>
                  <a:outerShdw blurRad="38100" dist="38100" dir="2700000" algn="tl">
                    <a:srgbClr val="FFFFFF"/>
                  </a:outerShdw>
                </a:effectLst>
              </a:rPr>
              <a:t>En Cristo Estan todos los atributos Divinos</a:t>
            </a:r>
          </a:p>
          <a:p>
            <a:pPr marL="990600" lvl="1" indent="-533400"/>
            <a:r>
              <a:rPr lang="en-US" sz="2000">
                <a:effectLst>
                  <a:outerShdw blurRad="38100" dist="38100" dir="2700000" algn="tl">
                    <a:srgbClr val="FFFFFF"/>
                  </a:outerShdw>
                </a:effectLst>
              </a:rPr>
              <a:t>El es la imagen del Dios invisible, 1:15</a:t>
            </a:r>
          </a:p>
          <a:p>
            <a:pPr marL="990600" lvl="1" indent="-533400"/>
            <a:r>
              <a:rPr lang="en-US" sz="2000">
                <a:effectLst>
                  <a:outerShdw blurRad="38100" dist="38100" dir="2700000" algn="tl">
                    <a:srgbClr val="FFFFFF"/>
                  </a:outerShdw>
                </a:effectLst>
              </a:rPr>
              <a:t>En El habita corporalmente toda la plenitud de la Deidad, </a:t>
            </a: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Col. 2:9</a:t>
            </a:r>
            <a:r>
              <a:rPr lang="en-US" sz="200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 marL="609600" indent="-609600"/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</a:rPr>
              <a:t>Cristo es nuestra plenitud</a:t>
            </a:r>
          </a:p>
          <a:p>
            <a:pPr marL="990600" lvl="1" indent="-533400"/>
            <a:r>
              <a:rPr lang="en-US" sz="2000">
                <a:effectLst>
                  <a:outerShdw blurRad="38100" dist="38100" dir="2700000" algn="tl">
                    <a:srgbClr val="FFFFFF"/>
                  </a:outerShdw>
                </a:effectLst>
              </a:rPr>
              <a:t>En El están escondidos todos los tesoros de la sabiduría y del conocimiento, </a:t>
            </a: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Col. 2:3</a:t>
            </a:r>
          </a:p>
          <a:p>
            <a:pPr marL="990600" lvl="1" indent="-533400"/>
            <a:r>
              <a:rPr lang="en-US" sz="2000">
                <a:effectLst>
                  <a:outerShdw blurRad="38100" dist="38100" dir="2700000" algn="tl">
                    <a:srgbClr val="FFFFFF"/>
                  </a:outerShdw>
                </a:effectLst>
              </a:rPr>
              <a:t>El cristiano está completo en El, </a:t>
            </a: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Col. 2:10</a:t>
            </a:r>
          </a:p>
          <a:p>
            <a:pPr marL="990600" lvl="1" indent="-533400"/>
            <a:r>
              <a:rPr lang="en-US" sz="2000">
                <a:effectLst>
                  <a:outerShdw blurRad="38100" dist="38100" dir="2700000" algn="tl">
                    <a:srgbClr val="FFFFFF"/>
                  </a:outerShdw>
                </a:effectLst>
              </a:rPr>
              <a:t>Al obedecer el evangelio, tenemos todo lo necesario, lo completo para nuestra salvación, </a:t>
            </a: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Col. 2:10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09600" y="350838"/>
            <a:ext cx="8534400" cy="1371600"/>
          </a:xfrm>
        </p:spPr>
        <p:txBody>
          <a:bodyPr anchor="ctr">
            <a:normAutofit/>
          </a:bodyPr>
          <a:lstStyle/>
          <a:p>
            <a:pPr marL="838200" indent="-838200"/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10. Es El Reconciliador </a:t>
            </a:r>
            <a:r>
              <a:rPr lang="en-US" sz="3200"/>
              <a:t>De Todas Las Cosas, 1:20</a:t>
            </a:r>
            <a:r>
              <a:rPr lang="en-US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1752600"/>
            <a:ext cx="8534400" cy="5105400"/>
          </a:xfrm>
        </p:spPr>
        <p:txBody>
          <a:bodyPr/>
          <a:lstStyle/>
          <a:p>
            <a:pPr marL="609600" indent="-609600"/>
            <a:r>
              <a:rPr lang="en-US" sz="2400"/>
              <a:t>La causa de separación es el pecado</a:t>
            </a:r>
          </a:p>
          <a:p>
            <a:pPr marL="609600" indent="-609600"/>
            <a:r>
              <a:rPr lang="en-US" sz="2400"/>
              <a:t>Cristo, trajo paz por la sangre del madero</a:t>
            </a:r>
          </a:p>
          <a:p>
            <a:pPr marL="609600" indent="-609600"/>
            <a:r>
              <a:rPr lang="en-US" sz="2400"/>
              <a:t>Cristo es quien nos reconcilia ahora con Dios, </a:t>
            </a:r>
            <a:r>
              <a:rPr lang="en-US" sz="2400" b="1"/>
              <a:t>Rom. 5:10; Col. 1:21,22</a:t>
            </a:r>
          </a:p>
          <a:p>
            <a:pPr marL="609600" indent="-609600"/>
            <a:r>
              <a:rPr lang="en-US" sz="2400"/>
              <a:t>Cristo es el reconciliador de todas las cosas </a:t>
            </a:r>
          </a:p>
          <a:p>
            <a:pPr marL="990600" lvl="1" indent="-533400"/>
            <a:r>
              <a:rPr lang="en-US" sz="2000"/>
              <a:t>Robertson dice, “El pecado, de alguna manera a desviado a todo el universo.  Cristo lo enderezará”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09600" y="655638"/>
            <a:ext cx="8534400" cy="762000"/>
          </a:xfrm>
        </p:spPr>
        <p:txBody>
          <a:bodyPr anchor="ctr">
            <a:normAutofit/>
          </a:bodyPr>
          <a:lstStyle/>
          <a:p>
            <a:pPr marL="838200" indent="-838200"/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Conclusión:</a:t>
            </a:r>
            <a:endParaRPr lang="en-US" sz="4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1752600"/>
            <a:ext cx="8534400" cy="5105400"/>
          </a:xfrm>
        </p:spPr>
        <p:txBody>
          <a:bodyPr/>
          <a:lstStyle/>
          <a:p>
            <a:pPr marL="609600" indent="-609600"/>
            <a:r>
              <a:rPr lang="en-US" sz="2400"/>
              <a:t>Hemos visto 10 descripciones de la preeminencia de Cristo y así presentarlo a los colosenses para que no caigan en el error de los gnósticos</a:t>
            </a:r>
          </a:p>
          <a:p>
            <a:pPr marL="609600" indent="-609600"/>
            <a:r>
              <a:rPr lang="en-US" sz="2400"/>
              <a:t>La preeminencia de Cristo explica la adoración que menciona Apoc. 5:11,12</a:t>
            </a:r>
          </a:p>
          <a:p>
            <a:pPr marL="609600" indent="-609600"/>
            <a:r>
              <a:rPr lang="en-US" sz="2400"/>
              <a:t>Seguramente es digno de ser adorado por todo ser</a:t>
            </a:r>
          </a:p>
          <a:p>
            <a:pPr marL="609600" indent="-609600"/>
            <a:r>
              <a:rPr lang="en-US" sz="2400"/>
              <a:t>La mejor adoración es por medio de la obediencia, Luc. 6:46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85800" y="401638"/>
            <a:ext cx="8348663" cy="762000"/>
          </a:xfrm>
        </p:spPr>
        <p:txBody>
          <a:bodyPr anchor="ctr">
            <a:norm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Introducción: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85800" y="1828800"/>
            <a:ext cx="8229600" cy="5029200"/>
          </a:xfrm>
        </p:spPr>
        <p:txBody>
          <a:bodyPr/>
          <a:lstStyle/>
          <a:p>
            <a:pPr marL="609600" indent="-609600"/>
            <a:r>
              <a:rPr lang="en-US" sz="2600"/>
              <a:t>El apóstol Pedro confesó diciendo, </a:t>
            </a:r>
            <a:r>
              <a:rPr lang="en-US" sz="2600" i="1"/>
              <a:t>“Tu eres el Cristo, el Hijo del Dios viviente”</a:t>
            </a:r>
            <a:r>
              <a:rPr lang="en-US" sz="2600"/>
              <a:t> </a:t>
            </a:r>
            <a:r>
              <a:rPr lang="en-US" sz="2600" b="1">
                <a:effectLst>
                  <a:outerShdw blurRad="38100" dist="38100" dir="2700000" algn="tl">
                    <a:srgbClr val="FFFFFF"/>
                  </a:outerShdw>
                </a:effectLst>
              </a:rPr>
              <a:t>Mat. 16:18</a:t>
            </a:r>
          </a:p>
          <a:p>
            <a:pPr marL="609600" indent="-609600"/>
            <a:r>
              <a:rPr lang="en-US" sz="2600"/>
              <a:t>También el apóstol Pablo presenta a Cristo a los Colosenses como el ser Preeminente tanto en el tierra como en el cielo, </a:t>
            </a:r>
            <a:r>
              <a:rPr lang="en-US" sz="2600" b="1">
                <a:effectLst>
                  <a:outerShdw blurRad="38100" dist="38100" dir="2700000" algn="tl">
                    <a:srgbClr val="FFFFFF"/>
                  </a:outerShdw>
                </a:effectLst>
              </a:rPr>
              <a:t>Col. 1:13-20</a:t>
            </a:r>
          </a:p>
          <a:p>
            <a:pPr marL="609600" indent="-609600"/>
            <a:r>
              <a:rPr lang="en-US" sz="2600"/>
              <a:t>Digno de nuestro amor, adoración, obediencia</a:t>
            </a:r>
          </a:p>
          <a:p>
            <a:pPr marL="609600" indent="-609600"/>
            <a:r>
              <a:rPr lang="en-US" sz="2600"/>
              <a:t>Veámos las 10 descripciones del Preeminente Jesús …</a:t>
            </a:r>
            <a:endParaRPr lang="en-US" sz="26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09600" y="350838"/>
            <a:ext cx="8534400" cy="1371600"/>
          </a:xfrm>
        </p:spPr>
        <p:txBody>
          <a:bodyPr anchor="ctr">
            <a:normAutofit/>
          </a:bodyPr>
          <a:lstStyle/>
          <a:p>
            <a:pPr marL="838200" indent="-838200">
              <a:buFontTx/>
              <a:buAutoNum type="arabicPeriod"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Es El Rey</a:t>
            </a:r>
            <a:r>
              <a:rPr lang="en-US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/>
              <a:t>Sobre Su Reino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     </a:t>
            </a:r>
            <a:b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</a:t>
            </a:r>
            <a:r>
              <a:rPr lang="en-US" sz="3200"/>
              <a:t>1:13</a:t>
            </a:r>
            <a:r>
              <a:rPr lang="en-US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85800" y="1905000"/>
            <a:ext cx="8458200" cy="4495800"/>
          </a:xfrm>
        </p:spPr>
        <p:txBody>
          <a:bodyPr/>
          <a:lstStyle/>
          <a:p>
            <a:pPr marL="609600" indent="-609600"/>
            <a:r>
              <a:rPr lang="en-US" sz="2400"/>
              <a:t>Proclamó ser Rey, 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Jn. 18:36,37</a:t>
            </a:r>
          </a:p>
          <a:p>
            <a:pPr marL="609600" indent="-609600"/>
            <a:r>
              <a:rPr lang="en-US" sz="2400"/>
              <a:t>Reina en el cielo y en la tierra, 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Mt. 28:18</a:t>
            </a:r>
          </a:p>
          <a:p>
            <a:pPr marL="609600" indent="-609600"/>
            <a:r>
              <a:rPr lang="en-US" sz="2400"/>
              <a:t>Nos ha trasladado del reino de maldad y miseria a Su reino de santidad y bondad, 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Apoc. 1:9</a:t>
            </a:r>
          </a:p>
          <a:p>
            <a:pPr marL="609600" indent="-609600"/>
            <a:r>
              <a:rPr lang="en-US" sz="2400"/>
              <a:t>Pertenecer a Su reino trae gran responsabilidad:</a:t>
            </a:r>
          </a:p>
          <a:p>
            <a:pPr marL="990600" lvl="1" indent="-533400"/>
            <a:r>
              <a:rPr lang="en-US" sz="2200"/>
              <a:t>Representamos al Rey con dignidad, </a:t>
            </a:r>
            <a:r>
              <a:rPr lang="en-US" sz="2200" b="1">
                <a:effectLst>
                  <a:outerShdw blurRad="38100" dist="38100" dir="2700000" algn="tl">
                    <a:srgbClr val="FFFFFF"/>
                  </a:outerShdw>
                </a:effectLst>
              </a:rPr>
              <a:t>1 Tes. 2:2</a:t>
            </a:r>
          </a:p>
          <a:p>
            <a:pPr marL="990600" lvl="1" indent="-533400"/>
            <a:r>
              <a:rPr lang="en-US" sz="2200"/>
              <a:t>Servimos al soberano de los reyes, </a:t>
            </a:r>
            <a:r>
              <a:rPr lang="en-US" sz="2200" b="1">
                <a:effectLst>
                  <a:outerShdw blurRad="38100" dist="38100" dir="2700000" algn="tl">
                    <a:srgbClr val="FFFFFF"/>
                  </a:outerShdw>
                </a:effectLst>
              </a:rPr>
              <a:t>Apoc. 1:5</a:t>
            </a:r>
          </a:p>
          <a:p>
            <a:pPr marL="990600" lvl="1" indent="-533400"/>
            <a:r>
              <a:rPr lang="en-US" sz="2200">
                <a:effectLst>
                  <a:outerShdw blurRad="38100" dist="38100" dir="2700000" algn="tl">
                    <a:srgbClr val="FFFFFF"/>
                  </a:outerShdw>
                </a:effectLst>
              </a:rPr>
              <a:t>Perserveramos en su Reino, </a:t>
            </a:r>
            <a:r>
              <a:rPr lang="en-US" sz="2200" b="1">
                <a:effectLst>
                  <a:outerShdw blurRad="38100" dist="38100" dir="2700000" algn="tl">
                    <a:srgbClr val="FFFFFF"/>
                  </a:outerShdw>
                </a:effectLst>
              </a:rPr>
              <a:t>Apoc. 1:9</a:t>
            </a:r>
          </a:p>
          <a:p>
            <a:pPr marL="990600" lvl="1" indent="-533400"/>
            <a:r>
              <a:rPr lang="en-US" sz="2200">
                <a:effectLst>
                  <a:outerShdw blurRad="38100" dist="38100" dir="2700000" algn="tl">
                    <a:srgbClr val="FFFFFF"/>
                  </a:outerShdw>
                </a:effectLst>
              </a:rPr>
              <a:t>Reinaremos con El </a:t>
            </a:r>
            <a:r>
              <a:rPr lang="en-US" sz="2200" b="1">
                <a:effectLst>
                  <a:outerShdw blurRad="38100" dist="38100" dir="2700000" algn="tl">
                    <a:srgbClr val="FFFFFF"/>
                  </a:outerShdw>
                </a:effectLst>
              </a:rPr>
              <a:t>Apoc.2:26,27; 3:21</a:t>
            </a:r>
          </a:p>
          <a:p>
            <a:pPr marL="609600" indent="-609600"/>
            <a:r>
              <a:rPr lang="en-US" sz="2400"/>
              <a:t>Es Señor de señores, Rey de reyes,</a:t>
            </a: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Apoc. 17:14</a:t>
            </a:r>
            <a:endParaRPr lang="en-US" sz="2200" b="1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609600" indent="-609600"/>
            <a:endParaRPr lang="en-US" sz="20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09600" y="350838"/>
            <a:ext cx="8534400" cy="1371600"/>
          </a:xfrm>
        </p:spPr>
        <p:txBody>
          <a:bodyPr anchor="ctr">
            <a:normAutofit/>
          </a:bodyPr>
          <a:lstStyle/>
          <a:p>
            <a:pPr marL="838200" indent="-838200"/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2. Es El Salvador</a:t>
            </a:r>
            <a:r>
              <a:rPr lang="en-US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/>
              <a:t>De Nuestros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/>
              <a:t>Pecados, 1:14</a:t>
            </a:r>
            <a:r>
              <a:rPr lang="en-US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85800" y="1905000"/>
            <a:ext cx="8458200" cy="4495800"/>
          </a:xfrm>
        </p:spPr>
        <p:txBody>
          <a:bodyPr/>
          <a:lstStyle/>
          <a:p>
            <a:pPr marL="609600" indent="-609600"/>
            <a:r>
              <a:rPr lang="en-US" sz="2400"/>
              <a:t>Tenemos redención por su sangre</a:t>
            </a:r>
          </a:p>
          <a:p>
            <a:pPr marL="990600" lvl="1" indent="-533400"/>
            <a:r>
              <a:rPr lang="en-US" sz="2200"/>
              <a:t>“Redimir” es pagar el rescate para ser libres</a:t>
            </a:r>
            <a:endParaRPr lang="en-US" sz="2200" b="1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990600" lvl="1" indent="-533400"/>
            <a:r>
              <a:rPr lang="en-US" sz="2200"/>
              <a:t>Es “redimir” (librar) al esclavo de su servidumbre</a:t>
            </a:r>
          </a:p>
          <a:p>
            <a:pPr marL="990600" lvl="1" indent="-533400"/>
            <a:r>
              <a:rPr lang="en-US" sz="2200"/>
              <a:t>Israel que fue “redimido” de la esclavitud de Egipto</a:t>
            </a:r>
          </a:p>
          <a:p>
            <a:pPr marL="990600" lvl="1" indent="-533400"/>
            <a:r>
              <a:rPr lang="en-US" sz="2200"/>
              <a:t>Cristo dió su vida en “rescate” por nos., </a:t>
            </a:r>
            <a:r>
              <a:rPr lang="en-US" sz="2200" b="1">
                <a:effectLst>
                  <a:outerShdw blurRad="38100" dist="38100" dir="2700000" algn="tl">
                    <a:srgbClr val="FFFFFF"/>
                  </a:outerShdw>
                </a:effectLst>
              </a:rPr>
              <a:t>Mt. 20:28</a:t>
            </a:r>
          </a:p>
          <a:p>
            <a:pPr marL="609600" indent="-609600"/>
            <a:r>
              <a:rPr lang="en-US" sz="2400"/>
              <a:t>Tenemos “perdón” de nuestros pecados por su sangre, </a:t>
            </a:r>
            <a:r>
              <a:rPr lang="en-US" sz="2400" i="1"/>
              <a:t>“En quien tenemos redención: El perdón de nuestros pecados”,</a:t>
            </a:r>
            <a:r>
              <a:rPr lang="en-US" sz="2400"/>
              <a:t> 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Col. 1:14</a:t>
            </a:r>
            <a:endParaRPr lang="en-US" sz="2200" b="1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609600" indent="-609600"/>
            <a:endParaRPr lang="en-US" sz="20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09600" y="320675"/>
            <a:ext cx="8534400" cy="1431925"/>
          </a:xfrm>
        </p:spPr>
        <p:txBody>
          <a:bodyPr anchor="ctr">
            <a:normAutofit/>
          </a:bodyPr>
          <a:lstStyle/>
          <a:p>
            <a:pPr marL="838200" indent="-838200"/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3. Es La Imagen Del Dios Invisible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en-US" sz="3200"/>
              <a:t>1:15</a:t>
            </a:r>
            <a:r>
              <a:rPr lang="en-US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1905000"/>
            <a:ext cx="8534400" cy="4495800"/>
          </a:xfrm>
        </p:spPr>
        <p:txBody>
          <a:bodyPr/>
          <a:lstStyle/>
          <a:p>
            <a:pPr marL="609600" indent="-609600"/>
            <a:r>
              <a:rPr lang="en-US" sz="2400"/>
              <a:t>Cristo es la “imagen” de Dios</a:t>
            </a:r>
          </a:p>
          <a:p>
            <a:pPr marL="990600" lvl="1" indent="-533400"/>
            <a:r>
              <a:rPr lang="en-US" sz="2200">
                <a:effectLst>
                  <a:outerShdw blurRad="38100" dist="38100" dir="2700000" algn="tl">
                    <a:srgbClr val="FFFFFF"/>
                  </a:outerShdw>
                </a:effectLst>
              </a:rPr>
              <a:t>“Imagen”=“icono” (representación </a:t>
            </a:r>
            <a:r>
              <a:rPr lang="en-US" sz="2200" b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exacta</a:t>
            </a:r>
            <a:r>
              <a:rPr lang="en-US" sz="2200">
                <a:effectLst>
                  <a:outerShdw blurRad="38100" dist="38100" dir="2700000" algn="tl">
                    <a:srgbClr val="FFFFFF"/>
                  </a:outerShdw>
                </a:effectLst>
              </a:rPr>
              <a:t> de Dios)</a:t>
            </a:r>
          </a:p>
          <a:p>
            <a:pPr marL="990600" lvl="1" indent="-533400"/>
            <a:r>
              <a:rPr lang="en-US" sz="2200">
                <a:effectLst>
                  <a:outerShdw blurRad="38100" dist="38100" dir="2700000" algn="tl">
                    <a:srgbClr val="FFFFFF"/>
                  </a:outerShdw>
                </a:effectLst>
              </a:rPr>
              <a:t>Cristo tiene toda la plenitud de la Deidad, </a:t>
            </a:r>
            <a:r>
              <a:rPr lang="en-US" sz="2200" b="1">
                <a:effectLst>
                  <a:outerShdw blurRad="38100" dist="38100" dir="2700000" algn="tl">
                    <a:srgbClr val="FFFFFF"/>
                  </a:outerShdw>
                </a:effectLst>
              </a:rPr>
              <a:t>Col. 2:9</a:t>
            </a:r>
          </a:p>
          <a:p>
            <a:pPr marL="990600" lvl="1" indent="-533400"/>
            <a:r>
              <a:rPr lang="en-US" sz="2200"/>
              <a:t>Cristo es de naturaleza y esencia Divina</a:t>
            </a:r>
          </a:p>
          <a:p>
            <a:pPr marL="990600" lvl="1" indent="-533400"/>
            <a:r>
              <a:rPr lang="en-US" sz="2200">
                <a:effectLst>
                  <a:outerShdw blurRad="38100" dist="38100" dir="2700000" algn="tl">
                    <a:srgbClr val="FFFFFF"/>
                  </a:outerShdw>
                </a:effectLst>
              </a:rPr>
              <a:t>Cristo tiene todos los atributos de la Deidad</a:t>
            </a:r>
          </a:p>
          <a:p>
            <a:pPr marL="609600" indent="-609600"/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</a:rPr>
              <a:t>Cristo es la imagen del Dios invisible</a:t>
            </a:r>
          </a:p>
          <a:p>
            <a:pPr marL="990600" lvl="1" indent="-533400"/>
            <a:r>
              <a:rPr lang="en-US" sz="2000">
                <a:effectLst>
                  <a:outerShdw blurRad="38100" dist="38100" dir="2700000" algn="tl">
                    <a:srgbClr val="FFFFFF"/>
                  </a:outerShdw>
                </a:effectLst>
              </a:rPr>
              <a:t>Nadie ha visto a Dios, pero Cristo es su “Imagen”, Ver a Cristo es ver a Dios, </a:t>
            </a: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Jn. 1:18; 14:7-9</a:t>
            </a:r>
          </a:p>
          <a:p>
            <a:pPr marL="990600" lvl="1" indent="-533400"/>
            <a:r>
              <a:rPr lang="en-US" sz="2000"/>
              <a:t>Cristo es el “resplandor de su gloria” </a:t>
            </a:r>
            <a:r>
              <a:rPr lang="en-US" sz="2000" b="1"/>
              <a:t>Hb.1:3</a:t>
            </a:r>
          </a:p>
          <a:p>
            <a:pPr marL="990600" lvl="1" indent="-533400"/>
            <a:r>
              <a:rPr lang="en-US" sz="2000"/>
              <a:t>Cristo es la “expresión exacta” de su naturaleza, </a:t>
            </a: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Hb. 1:3</a:t>
            </a:r>
          </a:p>
          <a:p>
            <a:pPr marL="990600" lvl="1" indent="-533400">
              <a:buFont typeface="Wingdings" pitchFamily="2" charset="2"/>
              <a:buNone/>
            </a:pPr>
            <a:endParaRPr lang="en-US" sz="200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609600" indent="-609600"/>
            <a:endParaRPr lang="en-US" sz="220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609600" indent="-609600"/>
            <a:endParaRPr lang="en-US" sz="18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09600" y="350838"/>
            <a:ext cx="8534400" cy="1371600"/>
          </a:xfrm>
        </p:spPr>
        <p:txBody>
          <a:bodyPr anchor="ctr">
            <a:normAutofit/>
          </a:bodyPr>
          <a:lstStyle/>
          <a:p>
            <a:pPr marL="838200" indent="-838200"/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4. Es El Primogénito </a:t>
            </a:r>
            <a:r>
              <a:rPr lang="en-US" sz="3200"/>
              <a:t>De Toda La Creación,</a:t>
            </a:r>
            <a:r>
              <a:rPr lang="en-US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/>
              <a:t>1:15,16</a:t>
            </a:r>
            <a:r>
              <a:rPr lang="en-US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1905000"/>
            <a:ext cx="8534400" cy="4495800"/>
          </a:xfrm>
        </p:spPr>
        <p:txBody>
          <a:bodyPr/>
          <a:lstStyle/>
          <a:p>
            <a:pPr marL="609600" indent="-609600"/>
            <a:r>
              <a:rPr lang="en-US" sz="2400"/>
              <a:t>Cristo es el “Primogénito”</a:t>
            </a:r>
          </a:p>
          <a:p>
            <a:pPr marL="990600" lvl="1" indent="-533400"/>
            <a:r>
              <a:rPr lang="en-US" sz="2000"/>
              <a:t>La palabra “prototokos” indica ser primero en honor, en preeminencia, por lo tanto tener todo poder, autoridad</a:t>
            </a:r>
          </a:p>
          <a:p>
            <a:pPr marL="990600" lvl="1" indent="-533400"/>
            <a:r>
              <a:rPr lang="en-US" sz="2000"/>
              <a:t>Es tener los “honores” de un primogénito </a:t>
            </a:r>
          </a:p>
          <a:p>
            <a:pPr marL="609600" indent="-609600"/>
            <a:r>
              <a:rPr lang="en-US" sz="2400"/>
              <a:t>Cristo no es un ser creado</a:t>
            </a:r>
          </a:p>
          <a:p>
            <a:pPr marL="990600" lvl="1" indent="-533400"/>
            <a:r>
              <a:rPr lang="en-US" sz="2000"/>
              <a:t>Es el “primogénito” en el sentido de ocupar rango, privilegio, y preeminencia en todas las cosas</a:t>
            </a:r>
          </a:p>
          <a:p>
            <a:pPr marL="990600" lvl="1" indent="-533400"/>
            <a:r>
              <a:rPr lang="en-US" sz="2000"/>
              <a:t>Es quien tiene el rango mas exaltado en todo el universo</a:t>
            </a:r>
          </a:p>
          <a:p>
            <a:pPr marL="990600" lvl="1" indent="-533400"/>
            <a:r>
              <a:rPr lang="en-US" sz="2000"/>
              <a:t>Es el mismo sentido que  David era el “primogénito” pero   era el menor de la familia, </a:t>
            </a: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Sal. 89:20,27</a:t>
            </a:r>
          </a:p>
          <a:p>
            <a:pPr marL="990600" lvl="1" indent="-533400"/>
            <a:r>
              <a:rPr lang="en-US" sz="2000"/>
              <a:t>Es el mismo sentido que el pueblo de Israel era el “primogénito” de Dios,</a:t>
            </a: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 Ex. 4:22</a:t>
            </a:r>
            <a:endParaRPr lang="en-US" sz="200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609600" indent="-609600"/>
            <a:endParaRPr lang="en-US" sz="18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09600" y="655638"/>
            <a:ext cx="8534400" cy="762000"/>
          </a:xfrm>
        </p:spPr>
        <p:txBody>
          <a:bodyPr anchor="ctr">
            <a:normAutofit/>
          </a:bodyPr>
          <a:lstStyle/>
          <a:p>
            <a:pPr marL="838200" indent="-838200"/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5. Es El Creador </a:t>
            </a:r>
            <a:r>
              <a:rPr lang="en-US" sz="3200"/>
              <a:t>De Todo,1:16</a:t>
            </a:r>
            <a:r>
              <a:rPr lang="en-US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1905000"/>
            <a:ext cx="8534400" cy="4495800"/>
          </a:xfrm>
        </p:spPr>
        <p:txBody>
          <a:bodyPr/>
          <a:lstStyle/>
          <a:p>
            <a:pPr marL="609600" indent="-609600"/>
            <a:r>
              <a:rPr lang="en-US" sz="2400"/>
              <a:t>Para los gnósticos que mesospreciaban a Jesucristo, Pablo les hace ver esta gran verdad, es el Creador de todas las cosas</a:t>
            </a:r>
          </a:p>
          <a:p>
            <a:pPr marL="609600" indent="-609600"/>
            <a:r>
              <a:rPr lang="en-US" sz="2400"/>
              <a:t>Juan afirma esta gran verdad, Juan 1:1-3</a:t>
            </a:r>
          </a:p>
          <a:p>
            <a:pPr marL="609600" indent="-609600"/>
            <a:r>
              <a:rPr lang="en-US" sz="2400"/>
              <a:t>El escritor a Hebreos afirma lo mismo, Hb. 1:1,2</a:t>
            </a:r>
          </a:p>
          <a:p>
            <a:pPr marL="609600" indent="-609600"/>
            <a:r>
              <a:rPr lang="en-US" sz="2400"/>
              <a:t>Todo fue creado </a:t>
            </a:r>
            <a:r>
              <a:rPr lang="en-US" sz="2400" u="sng"/>
              <a:t>“por El”</a:t>
            </a:r>
            <a:r>
              <a:rPr lang="en-US" sz="2400"/>
              <a:t> y </a:t>
            </a:r>
            <a:r>
              <a:rPr lang="en-US" sz="2400" u="sng"/>
              <a:t>“para El”</a:t>
            </a:r>
          </a:p>
          <a:p>
            <a:pPr marL="990600" lvl="1" indent="-533400"/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Jn. 8:58; 1 Jn. 1:1; Apoc. 22:13</a:t>
            </a:r>
          </a:p>
          <a:p>
            <a:pPr marL="990600" lvl="1" indent="-533400"/>
            <a:r>
              <a:rPr lang="en-US" sz="2000"/>
              <a:t>El “todo” es todo en lo absoluto, el universo junto con cosas visibles e invisibles</a:t>
            </a:r>
          </a:p>
          <a:p>
            <a:pPr marL="990600" lvl="1" indent="-533400"/>
            <a:r>
              <a:rPr lang="en-US" sz="2000"/>
              <a:t>Cristo creó tronos, dominios, principados, potestades</a:t>
            </a:r>
          </a:p>
          <a:p>
            <a:pPr marL="990600" lvl="1" indent="-533400"/>
            <a:r>
              <a:rPr lang="en-US" sz="2000"/>
              <a:t>Cristo creó a los ángeles, etc.</a:t>
            </a:r>
          </a:p>
          <a:p>
            <a:pPr marL="609600" indent="-609600"/>
            <a:r>
              <a:rPr lang="en-US" sz="2400"/>
              <a:t>Es por lo tanto digno de ser alabado y glorificado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09600" y="350838"/>
            <a:ext cx="8534400" cy="1371600"/>
          </a:xfrm>
        </p:spPr>
        <p:txBody>
          <a:bodyPr anchor="ctr">
            <a:normAutofit/>
          </a:bodyPr>
          <a:lstStyle/>
          <a:p>
            <a:pPr marL="838200" indent="-838200"/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6. Es El Que Sustenta </a:t>
            </a:r>
            <a:r>
              <a:rPr lang="en-US" sz="3200"/>
              <a:t>Todas Las Cosas, 1:17</a:t>
            </a:r>
            <a:r>
              <a:rPr lang="en-US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1905000"/>
            <a:ext cx="8534400" cy="4495800"/>
          </a:xfrm>
        </p:spPr>
        <p:txBody>
          <a:bodyPr/>
          <a:lstStyle/>
          <a:p>
            <a:pPr marL="609600" indent="-609600"/>
            <a:r>
              <a:rPr lang="en-US" sz="2400"/>
              <a:t>En Cristo, todas las cosas permanecen</a:t>
            </a:r>
          </a:p>
          <a:p>
            <a:pPr marL="990600" lvl="1" indent="-533400"/>
            <a:r>
              <a:rPr lang="en-US" sz="2000"/>
              <a:t>Esto es, todas las cosas se mantienen en orden</a:t>
            </a:r>
          </a:p>
          <a:p>
            <a:pPr marL="990600" lvl="1" indent="-533400"/>
            <a:r>
              <a:rPr lang="en-US" sz="2000"/>
              <a:t>Esto es, en lugar de caos, el cosmos es un sistema ordenado, </a:t>
            </a: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Heb. 1:3</a:t>
            </a:r>
          </a:p>
          <a:p>
            <a:pPr marL="609600" indent="-609600"/>
            <a:r>
              <a:rPr lang="en-US" sz="2400"/>
              <a:t>Esto lo hace por su poder</a:t>
            </a:r>
          </a:p>
          <a:p>
            <a:pPr marL="990600" lvl="1" indent="-533400"/>
            <a:r>
              <a:rPr lang="en-US" sz="2000"/>
              <a:t>Al retirar su poder, todo se desintegra</a:t>
            </a:r>
          </a:p>
          <a:p>
            <a:pPr marL="990600" lvl="1" indent="-533400"/>
            <a:r>
              <a:rPr lang="en-US" sz="2000"/>
              <a:t>Todo el universo está a su total control</a:t>
            </a:r>
          </a:p>
          <a:p>
            <a:pPr marL="990600" lvl="1" indent="-533400"/>
            <a:r>
              <a:rPr lang="en-US" sz="2000"/>
              <a:t>Algún día, todo esto se acabará, </a:t>
            </a: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2 Ped. 3:10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09600" y="350838"/>
            <a:ext cx="8534400" cy="1371600"/>
          </a:xfrm>
        </p:spPr>
        <p:txBody>
          <a:bodyPr anchor="ctr">
            <a:normAutofit/>
          </a:bodyPr>
          <a:lstStyle/>
          <a:p>
            <a:pPr marL="838200" indent="-838200"/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7. Es La Cabeza </a:t>
            </a:r>
            <a:r>
              <a:rPr lang="en-US" sz="3200"/>
              <a:t>Del Cuerpo Que Es Su Iglesia, 1:18</a:t>
            </a:r>
            <a:r>
              <a:rPr lang="en-US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1905000"/>
            <a:ext cx="8534400" cy="4495800"/>
          </a:xfrm>
        </p:spPr>
        <p:txBody>
          <a:bodyPr/>
          <a:lstStyle/>
          <a:p>
            <a:pPr marL="609600" indent="-609600"/>
            <a:r>
              <a:rPr lang="en-US" sz="2400"/>
              <a:t>La iglesia es el cuerpo de Cristo</a:t>
            </a:r>
          </a:p>
          <a:p>
            <a:pPr marL="990600" lvl="1" indent="-533400"/>
            <a:r>
              <a:rPr lang="en-US" sz="2000"/>
              <a:t>Hay muchas metáforas para describir la iglesia de Cristo, pero “su cuerpo” es la metáfora mas completa</a:t>
            </a:r>
          </a:p>
          <a:p>
            <a:pPr marL="990600" lvl="1" indent="-533400"/>
            <a:r>
              <a:rPr lang="en-US" sz="2000"/>
              <a:t>La iglesia también se le llama, “familia”, “reino”, “viña”, “rebaño”, “edificio”, y “esposa”</a:t>
            </a:r>
          </a:p>
          <a:p>
            <a:pPr marL="609600" indent="-609600"/>
            <a:r>
              <a:rPr lang="en-US" sz="2400"/>
              <a:t>Iglesia (gr. ekklesia) significa “los llamados fuera”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400"/>
              <a:t>     esto es, una “asamblea” o “congregación”</a:t>
            </a:r>
            <a:r>
              <a:rPr lang="en-US" sz="2400" b="1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 marL="609600" indent="-609600"/>
            <a:r>
              <a:rPr lang="en-US" sz="2400"/>
              <a:t>Como cabeza, El está sobre su iglesia (su cuerpo)</a:t>
            </a:r>
          </a:p>
          <a:p>
            <a:pPr marL="990600" lvl="1" indent="-533400"/>
            <a:r>
              <a:rPr lang="en-US" sz="2000"/>
              <a:t>Cristo es su única autoridad</a:t>
            </a:r>
          </a:p>
          <a:p>
            <a:pPr marL="990600" lvl="1" indent="-533400"/>
            <a:r>
              <a:rPr lang="en-US" sz="2000"/>
              <a:t>Cristo controla toda parte de su iglesia, y le dá vida y dirección </a:t>
            </a:r>
            <a:r>
              <a:rPr lang="en-US" sz="2000" b="1">
                <a:effectLst>
                  <a:outerShdw blurRad="38100" dist="38100" dir="2700000" algn="tl">
                    <a:srgbClr val="FFFFFF"/>
                  </a:outerShdw>
                </a:effectLst>
              </a:rPr>
              <a:t>(1 Cor. 12:12-27; Ap. 2:1-3)</a:t>
            </a:r>
          </a:p>
          <a:p>
            <a:pPr marL="990600" lvl="1" indent="-533400"/>
            <a:endParaRPr lang="en-US" sz="20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>
</file>

<file path=ppt/theme/theme1.xml><?xml version="1.0" encoding="utf-8"?>
<a:theme xmlns:a="http://schemas.openxmlformats.org/drawingml/2006/main" name="Rayas grises">
  <a:themeElements>
    <a:clrScheme name="Rayas gris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Rayas grise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Rayas grises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yas grises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yas grises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yas grises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Office\Templates\Diseños de presentaciones\Rayas grises.pot</Template>
  <TotalTime>667</TotalTime>
  <Words>1255</Words>
  <Application>Microsoft Office PowerPoint</Application>
  <PresentationFormat>Presentación en pantalla (4:3)</PresentationFormat>
  <Paragraphs>116</Paragraphs>
  <Slides>13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Calibri</vt:lpstr>
      <vt:lpstr>Verdana</vt:lpstr>
      <vt:lpstr>Wingdings</vt:lpstr>
      <vt:lpstr>Rayas grises</vt:lpstr>
      <vt:lpstr>¿Quién Es Jesús?</vt:lpstr>
      <vt:lpstr>Introducción:</vt:lpstr>
      <vt:lpstr>Es El Rey Sobre Su Reino                       1:13 </vt:lpstr>
      <vt:lpstr>2. Es El Salvador De Nuestros Pecados, 1:14 </vt:lpstr>
      <vt:lpstr>3. Es La Imagen Del Dios Invisible, 1:15 </vt:lpstr>
      <vt:lpstr>4. Es El Primogénito De Toda La Creación, 1:15,16 </vt:lpstr>
      <vt:lpstr>5. Es El Creador De Todo,1:16 </vt:lpstr>
      <vt:lpstr>6. Es El Que Sustenta Todas Las Cosas, 1:17 </vt:lpstr>
      <vt:lpstr>7. Es La Cabeza Del Cuerpo Que Es Su Iglesia, 1:18 </vt:lpstr>
      <vt:lpstr>8. Es El Princípio el Primogénito De Entre Los Muertos, 1:18 </vt:lpstr>
      <vt:lpstr>9. Es La Plenitud De Todas Las Cosas, 1:19 </vt:lpstr>
      <vt:lpstr>10. Es El Reconciliador De Todas Las Cosas, 1:20 </vt:lpstr>
      <vt:lpstr>Conclusión: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Preeminencia de Cristo</dc:title>
  <dc:creator>Jorge Maldonado</dc:creator>
  <cp:lastModifiedBy>Mario Moreno</cp:lastModifiedBy>
  <cp:revision>60</cp:revision>
  <dcterms:created xsi:type="dcterms:W3CDTF">2007-09-09T08:17:00Z</dcterms:created>
  <dcterms:modified xsi:type="dcterms:W3CDTF">2026-06-04T00:15:43Z</dcterms:modified>
</cp:coreProperties>
</file>