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57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2D6B476-2A16-4A1A-8E57-5F1AA78A1FB2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83B6EA0-B392-4FCB-8B7A-EB183B415AE7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625352"/>
          </a:xfrm>
        </p:spPr>
        <p:txBody>
          <a:bodyPr/>
          <a:lstStyle/>
          <a:p>
            <a:pPr algn="ctr"/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Adorando A Dios Correctamente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2232248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sz="3500" b="1" dirty="0">
                <a:solidFill>
                  <a:srgbClr val="339933"/>
                </a:solidFill>
                <a:latin typeface="Arial Narrow" panose="020B0606020202030204" pitchFamily="34" charset="0"/>
              </a:rPr>
              <a:t>“Dios es espíritu, y los que le adoran, en espíritu y en verdad es necesario que adoren”</a:t>
            </a:r>
          </a:p>
          <a:p>
            <a:pPr algn="ctr"/>
            <a:r>
              <a:rPr lang="es-CL" sz="3500" b="1" dirty="0">
                <a:solidFill>
                  <a:srgbClr val="339933"/>
                </a:solidFill>
                <a:latin typeface="Arial Narrow" panose="020B0606020202030204" pitchFamily="34" charset="0"/>
              </a:rPr>
              <a:t> Juan 4:24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9767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Dios es el Creador y el dador de todas las cosas buenas de esta vida (Stg 1:17). 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Cada actividad del cristiano debe demostrar respeto por Dios. (Heb. 12:28)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Debemos presentarnos ante Dios con alabanza, demostrando gran respeto y reverencia a Dios por medio de nuestra adoración. 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Cuando adoramos a Dios de acuerdo a su voluntad estamos dando a conocer que sólo Él es Dios Supremo y que es el único que merece ser honrado. (Sal. 77:13; Ap. 15:4)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650608" y="0"/>
            <a:ext cx="349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solidFill>
                  <a:srgbClr val="FFC000"/>
                </a:solidFill>
                <a:latin typeface="Britannic Bold" panose="020B0903060703020204" pitchFamily="34" charset="0"/>
              </a:rPr>
              <a:t>Adorando A Dios Correctamente</a:t>
            </a:r>
            <a:endParaRPr lang="es-CL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04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endParaRPr lang="es-CL" sz="2800" b="1" dirty="0">
              <a:solidFill>
                <a:srgbClr val="339933"/>
              </a:solidFill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Siendo el hombre </a:t>
            </a:r>
            <a:r>
              <a:rPr lang="es-CL" sz="2800" b="1" i="1" dirty="0">
                <a:solidFill>
                  <a:srgbClr val="339933"/>
                </a:solidFill>
                <a:latin typeface="Arial Narrow" panose="020B0606020202030204" pitchFamily="34" charset="0"/>
              </a:rPr>
              <a:t>"linaje de Dios"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(Hch. 17:29) y nuestro Dios el </a:t>
            </a:r>
            <a:r>
              <a:rPr lang="es-CL" sz="2800" b="1" i="1" dirty="0">
                <a:solidFill>
                  <a:srgbClr val="339933"/>
                </a:solidFill>
                <a:latin typeface="Arial Narrow" panose="020B0606020202030204" pitchFamily="34" charset="0"/>
              </a:rPr>
              <a:t>"Padre de nuestros espíritus"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(Heb. 12:9). 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Dios tiene el derecho supremo de nuestra adoración.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Dios busca entre los hombres personas que quieran adorarle </a:t>
            </a:r>
            <a:r>
              <a:rPr lang="es-CL" sz="2800" b="1" i="1" dirty="0">
                <a:solidFill>
                  <a:srgbClr val="339933"/>
                </a:solidFill>
                <a:latin typeface="Arial Narrow" panose="020B0606020202030204" pitchFamily="34" charset="0"/>
              </a:rPr>
              <a:t>"... porque también el Padre tales adoradores busca que le adoren"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(Jn. 4:23).  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Dios es Espíritu. Por lo tanto él acepta únicamente una adoración que incluya el espíritu del hombre. 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650608" y="0"/>
            <a:ext cx="349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solidFill>
                  <a:srgbClr val="FFC000"/>
                </a:solidFill>
                <a:latin typeface="Britannic Bold" panose="020B0903060703020204" pitchFamily="34" charset="0"/>
              </a:rPr>
              <a:t>Adorando A Dios Correctamente</a:t>
            </a:r>
            <a:endParaRPr lang="es-CL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5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ADORACIÓN ACEPTABLE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60168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LA 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CORRECTA  ADORACIÓN ES DIRIGIDA A DIOS </a:t>
            </a:r>
            <a:endParaRPr lang="es-CL" sz="2800" b="1" dirty="0" smtClean="0">
              <a:solidFill>
                <a:srgbClr val="339933"/>
              </a:solidFill>
              <a:latin typeface="Arial Narrow" panose="020B0606020202030204" pitchFamily="34" charset="0"/>
            </a:endParaRPr>
          </a:p>
          <a:p>
            <a:pPr lvl="1"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400" b="1" i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“…porque </a:t>
            </a:r>
            <a:r>
              <a:rPr lang="es-CL" sz="2400" b="1" i="1" dirty="0">
                <a:solidFill>
                  <a:srgbClr val="339933"/>
                </a:solidFill>
                <a:latin typeface="Arial Narrow" panose="020B0606020202030204" pitchFamily="34" charset="0"/>
              </a:rPr>
              <a:t>escrito está: Al Señor tu Dios adorarás, y a él sólo </a:t>
            </a:r>
            <a:r>
              <a:rPr lang="es-CL" sz="2400" b="1" i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servirás” </a:t>
            </a:r>
            <a:r>
              <a:rPr lang="es-CL" sz="2400" b="1" dirty="0">
                <a:solidFill>
                  <a:srgbClr val="339933"/>
                </a:solidFill>
                <a:latin typeface="Arial Narrow" panose="020B0606020202030204" pitchFamily="34" charset="0"/>
              </a:rPr>
              <a:t>(Mat. </a:t>
            </a:r>
            <a:r>
              <a:rPr lang="es-CL" sz="24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4:10)</a:t>
            </a:r>
          </a:p>
          <a:p>
            <a:pPr lvl="1"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400" b="1" i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“…un </a:t>
            </a:r>
            <a:r>
              <a:rPr lang="es-CL" sz="2400" b="1" i="1" dirty="0">
                <a:solidFill>
                  <a:srgbClr val="339933"/>
                </a:solidFill>
                <a:latin typeface="Arial Narrow" panose="020B0606020202030204" pitchFamily="34" charset="0"/>
              </a:rPr>
              <a:t>Dios y Padre de todos, el cual es sobre todos, y por todos, y en </a:t>
            </a:r>
            <a:r>
              <a:rPr lang="es-CL" sz="2400" b="1" i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todos” </a:t>
            </a:r>
            <a:r>
              <a:rPr lang="es-CL" sz="24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(Ef</a:t>
            </a:r>
            <a:r>
              <a:rPr lang="es-CL" sz="2400" b="1" dirty="0">
                <a:solidFill>
                  <a:srgbClr val="339933"/>
                </a:solidFill>
                <a:latin typeface="Arial Narrow" panose="020B0606020202030204" pitchFamily="34" charset="0"/>
              </a:rPr>
              <a:t>. 4:6</a:t>
            </a:r>
            <a:r>
              <a:rPr lang="es-CL" sz="24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)</a:t>
            </a:r>
          </a:p>
          <a:p>
            <a:pPr marL="274320" lvl="1" indent="0">
              <a:buClr>
                <a:srgbClr val="FF0000"/>
              </a:buClr>
              <a:buNone/>
            </a:pPr>
            <a:endParaRPr lang="es-CL" sz="2400" b="1" dirty="0">
              <a:solidFill>
                <a:srgbClr val="339933"/>
              </a:solidFill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LOS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MOTIVOS CORRECTOS</a:t>
            </a:r>
          </a:p>
          <a:p>
            <a:pPr lvl="1"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4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Humildad  </a:t>
            </a:r>
            <a:r>
              <a:rPr lang="es-CL" sz="2400" b="1" dirty="0">
                <a:solidFill>
                  <a:srgbClr val="339933"/>
                </a:solidFill>
                <a:latin typeface="Arial Narrow" panose="020B0606020202030204" pitchFamily="34" charset="0"/>
              </a:rPr>
              <a:t>(Sal. 51:1-4).</a:t>
            </a:r>
          </a:p>
          <a:p>
            <a:pPr lvl="1"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4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Corazón </a:t>
            </a:r>
            <a:r>
              <a:rPr lang="es-CL" sz="2400" b="1" dirty="0">
                <a:solidFill>
                  <a:srgbClr val="339933"/>
                </a:solidFill>
                <a:latin typeface="Arial Narrow" panose="020B0606020202030204" pitchFamily="34" charset="0"/>
              </a:rPr>
              <a:t>puro (Sal.19:14; Mat. 5:8)</a:t>
            </a:r>
          </a:p>
          <a:p>
            <a:pPr lvl="1"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4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Agradecimiento  </a:t>
            </a:r>
            <a:r>
              <a:rPr lang="es-CL" sz="2400" b="1" dirty="0">
                <a:solidFill>
                  <a:srgbClr val="339933"/>
                </a:solidFill>
                <a:latin typeface="Arial Narrow" panose="020B0606020202030204" pitchFamily="34" charset="0"/>
              </a:rPr>
              <a:t>(Stg. 1:17; Ef. 1:3; I Ped. 1:3-5</a:t>
            </a:r>
            <a:r>
              <a:rPr lang="es-CL" sz="24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)</a:t>
            </a:r>
            <a:endParaRPr lang="es-CL" sz="2400" b="1" dirty="0">
              <a:solidFill>
                <a:srgbClr val="339933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650608" y="0"/>
            <a:ext cx="349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solidFill>
                  <a:srgbClr val="FFC000"/>
                </a:solidFill>
                <a:latin typeface="Britannic Bold" panose="020B0903060703020204" pitchFamily="34" charset="0"/>
              </a:rPr>
              <a:t>Adorando A Dios Correctamente</a:t>
            </a:r>
            <a:endParaRPr lang="es-CL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18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ADORACIÓN ACEPTABLE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LA 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MANERA CORRECTA  “en espíritu y verdad” (Jn. 4:24).</a:t>
            </a:r>
          </a:p>
          <a:p>
            <a:pPr lvl="1"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b="1" i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“en </a:t>
            </a:r>
            <a:r>
              <a:rPr lang="es-CL" b="1" i="1" dirty="0">
                <a:solidFill>
                  <a:srgbClr val="339933"/>
                </a:solidFill>
                <a:latin typeface="Arial Narrow" panose="020B0606020202030204" pitchFamily="34" charset="0"/>
              </a:rPr>
              <a:t>espíritu”   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con la actitud correcta; con un corazón sincero (Mal. 1:8, 13,14)</a:t>
            </a:r>
          </a:p>
          <a:p>
            <a:pPr lvl="1"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b="1" i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“en </a:t>
            </a:r>
            <a:r>
              <a:rPr lang="es-CL" b="1" i="1" dirty="0">
                <a:solidFill>
                  <a:srgbClr val="339933"/>
                </a:solidFill>
                <a:latin typeface="Arial Narrow" panose="020B0606020202030204" pitchFamily="34" charset="0"/>
              </a:rPr>
              <a:t>verdad”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 de acuerdo a la palabra de Dios (Jn. 17:17</a:t>
            </a:r>
            <a:r>
              <a:rPr lang="es-CL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).</a:t>
            </a:r>
          </a:p>
          <a:p>
            <a:pPr marL="274320" lvl="1" indent="0">
              <a:buClr>
                <a:srgbClr val="FF0000"/>
              </a:buClr>
              <a:buNone/>
            </a:pPr>
            <a:endParaRPr lang="es-CL" b="1" dirty="0">
              <a:solidFill>
                <a:srgbClr val="339933"/>
              </a:solidFill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LOS 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ELEMENTOS CORRECTOS</a:t>
            </a: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s-CL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La 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Cena del Señor  (I Cor. 11:23-27).</a:t>
            </a: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s-CL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Ofrendar 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(I Cor. 16: 1-2; II Cor. 9:6-7).</a:t>
            </a: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s-CL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Cantar 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(Ef. 5:19; Col.3:16).</a:t>
            </a: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s-CL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Oración  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(I Tim. 2:8).</a:t>
            </a:r>
          </a:p>
          <a:p>
            <a:pPr marL="731520" lvl="1" indent="-457200">
              <a:buClr>
                <a:srgbClr val="FF0000"/>
              </a:buClr>
              <a:buFont typeface="+mj-lt"/>
              <a:buAutoNum type="arabicPeriod"/>
            </a:pPr>
            <a:r>
              <a:rPr lang="es-CL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Predicar</a:t>
            </a:r>
            <a:r>
              <a:rPr lang="es-CL" b="1" dirty="0">
                <a:solidFill>
                  <a:srgbClr val="339933"/>
                </a:solidFill>
                <a:latin typeface="Arial Narrow" panose="020B0606020202030204" pitchFamily="34" charset="0"/>
              </a:rPr>
              <a:t>, enseñanza (Hch. 20:7; Gál. 1:8-9).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650608" y="0"/>
            <a:ext cx="349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solidFill>
                  <a:srgbClr val="FFC000"/>
                </a:solidFill>
                <a:latin typeface="Britannic Bold" panose="020B0903060703020204" pitchFamily="34" charset="0"/>
              </a:rPr>
              <a:t>Adorando A Dios Correctamente</a:t>
            </a:r>
            <a:endParaRPr lang="es-CL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0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ADORACION NO 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ACEPTABLE</a:t>
            </a: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anose="020B09030607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28120"/>
          </a:xfrm>
        </p:spPr>
        <p:txBody>
          <a:bodyPr/>
          <a:lstStyle/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2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Adoración a los </a:t>
            </a:r>
            <a:r>
              <a:rPr lang="es-CL" sz="3200" b="1" dirty="0">
                <a:solidFill>
                  <a:srgbClr val="339933"/>
                </a:solidFill>
                <a:latin typeface="Arial Narrow" panose="020B0606020202030204" pitchFamily="34" charset="0"/>
              </a:rPr>
              <a:t>hombres (Hch. 10:25-26).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2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Adoración </a:t>
            </a:r>
            <a:r>
              <a:rPr lang="es-CL" sz="3200" b="1" dirty="0">
                <a:solidFill>
                  <a:srgbClr val="339933"/>
                </a:solidFill>
                <a:latin typeface="Arial Narrow" panose="020B0606020202030204" pitchFamily="34" charset="0"/>
              </a:rPr>
              <a:t>de ídolos  (I Jn. 5:21; Hch. 17:22-23)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2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Adoración </a:t>
            </a:r>
            <a:r>
              <a:rPr lang="es-CL" sz="3200" b="1" dirty="0">
                <a:solidFill>
                  <a:srgbClr val="339933"/>
                </a:solidFill>
                <a:latin typeface="Arial Narrow" panose="020B0606020202030204" pitchFamily="34" charset="0"/>
              </a:rPr>
              <a:t>de Ángeles (Col. 2:18; Ap. 22:8-9)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2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Adoración </a:t>
            </a:r>
            <a:r>
              <a:rPr lang="es-CL" sz="3200" b="1" dirty="0">
                <a:solidFill>
                  <a:srgbClr val="339933"/>
                </a:solidFill>
                <a:latin typeface="Arial Narrow" panose="020B0606020202030204" pitchFamily="34" charset="0"/>
              </a:rPr>
              <a:t>necia (</a:t>
            </a:r>
            <a:r>
              <a:rPr lang="es-CL" sz="32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Ecl</a:t>
            </a:r>
            <a:r>
              <a:rPr lang="es-CL" sz="3200" b="1" dirty="0">
                <a:solidFill>
                  <a:srgbClr val="339933"/>
                </a:solidFill>
                <a:latin typeface="Arial Narrow" panose="020B0606020202030204" pitchFamily="34" charset="0"/>
              </a:rPr>
              <a:t>. 5:1).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2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Adoración </a:t>
            </a:r>
            <a:r>
              <a:rPr lang="es-CL" sz="3200" b="1" dirty="0">
                <a:solidFill>
                  <a:srgbClr val="339933"/>
                </a:solidFill>
                <a:latin typeface="Arial Narrow" panose="020B0606020202030204" pitchFamily="34" charset="0"/>
              </a:rPr>
              <a:t>vana (Mat. 15:9).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2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Adoración </a:t>
            </a:r>
            <a:r>
              <a:rPr lang="es-CL" sz="3200" b="1" dirty="0">
                <a:solidFill>
                  <a:srgbClr val="339933"/>
                </a:solidFill>
                <a:latin typeface="Arial Narrow" panose="020B0606020202030204" pitchFamily="34" charset="0"/>
              </a:rPr>
              <a:t>ignorante (Hch. 17:23).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650608" y="0"/>
            <a:ext cx="349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solidFill>
                  <a:srgbClr val="FFC000"/>
                </a:solidFill>
                <a:latin typeface="Britannic Bold" panose="020B0903060703020204" pitchFamily="34" charset="0"/>
              </a:rPr>
              <a:t>Adorando A Dios Correctamente</a:t>
            </a:r>
            <a:endParaRPr lang="es-CL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29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07288" cy="990600"/>
          </a:xfrm>
        </p:spPr>
        <p:txBody>
          <a:bodyPr>
            <a:noAutofit/>
          </a:bodyPr>
          <a:lstStyle/>
          <a:p>
            <a:r>
              <a:rPr lang="es-C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¿POR QUE DEBEMOS REUNIRNOS PARA ADORAR</a:t>
            </a:r>
            <a:r>
              <a:rPr lang="es-C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?</a:t>
            </a:r>
            <a:endParaRPr lang="es-CL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anose="020B09030607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6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Dios </a:t>
            </a:r>
            <a:r>
              <a:rPr lang="es-CL" sz="3600" b="1" dirty="0">
                <a:solidFill>
                  <a:srgbClr val="339933"/>
                </a:solidFill>
                <a:latin typeface="Arial Narrow" panose="020B0606020202030204" pitchFamily="34" charset="0"/>
              </a:rPr>
              <a:t>merece nuestra adoración (Ap. 15:4; Sal. 100:3-4).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6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Dios </a:t>
            </a:r>
            <a:r>
              <a:rPr lang="es-CL" sz="3600" b="1" dirty="0">
                <a:solidFill>
                  <a:srgbClr val="339933"/>
                </a:solidFill>
                <a:latin typeface="Arial Narrow" panose="020B0606020202030204" pitchFamily="34" charset="0"/>
              </a:rPr>
              <a:t>lo ordenó (</a:t>
            </a:r>
            <a:r>
              <a:rPr lang="es-CL" sz="3600" b="1" dirty="0" err="1">
                <a:solidFill>
                  <a:srgbClr val="339933"/>
                </a:solidFill>
                <a:latin typeface="Arial Narrow" panose="020B0606020202030204" pitchFamily="34" charset="0"/>
              </a:rPr>
              <a:t>Éx</a:t>
            </a:r>
            <a:r>
              <a:rPr lang="es-CL" sz="3600" b="1" dirty="0">
                <a:solidFill>
                  <a:srgbClr val="339933"/>
                </a:solidFill>
                <a:latin typeface="Arial Narrow" panose="020B0606020202030204" pitchFamily="34" charset="0"/>
              </a:rPr>
              <a:t>. 20:2-4; Deut. 5:6-9).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6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Para </a:t>
            </a:r>
            <a:r>
              <a:rPr lang="es-CL" sz="3600" b="1" dirty="0">
                <a:solidFill>
                  <a:srgbClr val="339933"/>
                </a:solidFill>
                <a:latin typeface="Arial Narrow" panose="020B0606020202030204" pitchFamily="34" charset="0"/>
              </a:rPr>
              <a:t>buscar primeramente el reino de Dios (Mat. 6:33).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36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Para </a:t>
            </a:r>
            <a:r>
              <a:rPr lang="es-CL" sz="3600" b="1" dirty="0">
                <a:solidFill>
                  <a:srgbClr val="339933"/>
                </a:solidFill>
                <a:latin typeface="Arial Narrow" panose="020B0606020202030204" pitchFamily="34" charset="0"/>
              </a:rPr>
              <a:t>animarnos unos a otros (Heb. 10: 24-25). </a:t>
            </a:r>
          </a:p>
          <a:p>
            <a:endParaRPr lang="es-CL" dirty="0"/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650608" y="0"/>
            <a:ext cx="349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solidFill>
                  <a:srgbClr val="FFC000"/>
                </a:solidFill>
                <a:latin typeface="Britannic Bold" panose="020B0903060703020204" pitchFamily="34" charset="0"/>
              </a:rPr>
              <a:t>Adorando A Dios Correctamente</a:t>
            </a:r>
            <a:endParaRPr lang="es-CL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50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3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07288" cy="990600"/>
          </a:xfrm>
        </p:spPr>
        <p:txBody>
          <a:bodyPr>
            <a:noAutofit/>
          </a:bodyPr>
          <a:lstStyle/>
          <a:p>
            <a:r>
              <a:rPr lang="es-C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¿POR QUE DEBEMOS REUNIRNOS PARA ADORAR</a:t>
            </a:r>
            <a:r>
              <a:rPr lang="es-C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?</a:t>
            </a:r>
            <a:endParaRPr lang="es-CL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anose="020B09030607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El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ausentarse de las reuniones del día del Señor implica por lo menos tres transgresiones a la ley de Dios:</a:t>
            </a:r>
          </a:p>
          <a:p>
            <a:pPr marL="457200" indent="-457200">
              <a:buClr>
                <a:srgbClr val="FF0000"/>
              </a:buClr>
              <a:buFont typeface="+mj-lt"/>
              <a:buAutoNum type="arabicPeriod"/>
            </a:pPr>
            <a:r>
              <a:rPr lang="es-CL" sz="28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Desobedecer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el mandamiento de congregarse (Heb. 10:25; Hch. 20:7)</a:t>
            </a:r>
          </a:p>
          <a:p>
            <a:pPr marL="457200" indent="-457200">
              <a:buClr>
                <a:srgbClr val="FF0000"/>
              </a:buClr>
              <a:buFont typeface="+mj-lt"/>
              <a:buAutoNum type="arabicPeriod"/>
            </a:pPr>
            <a:r>
              <a:rPr lang="es-CL" sz="28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Desobedecer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el mandamiento de participar  del memorial de la Cena del Señor, </a:t>
            </a:r>
            <a:r>
              <a:rPr lang="es-CL" sz="2800" b="1" i="1" dirty="0">
                <a:solidFill>
                  <a:srgbClr val="339933"/>
                </a:solidFill>
                <a:latin typeface="Arial Narrow" panose="020B0606020202030204" pitchFamily="34" charset="0"/>
              </a:rPr>
              <a:t>“haced esto en memoria de mí”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  manifestando una profunda ingratitud, (Luc 22:19; 1 Cor. 11; Hch. 20:7)</a:t>
            </a:r>
          </a:p>
          <a:p>
            <a:pPr marL="457200" indent="-457200">
              <a:buClr>
                <a:srgbClr val="FF0000"/>
              </a:buClr>
              <a:buFont typeface="+mj-lt"/>
              <a:buAutoNum type="arabicPeriod"/>
            </a:pPr>
            <a:r>
              <a:rPr lang="es-CL" sz="2800" b="1" dirty="0" smtClean="0">
                <a:solidFill>
                  <a:srgbClr val="339933"/>
                </a:solidFill>
                <a:latin typeface="Arial Narrow" panose="020B0606020202030204" pitchFamily="34" charset="0"/>
              </a:rPr>
              <a:t>Desobedecer </a:t>
            </a: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el mandamiento de ofrendar (1 Cor. 16:1,2; 2 Cor. 9:6-7)</a:t>
            </a:r>
          </a:p>
          <a:p>
            <a:endParaRPr lang="es-CL" dirty="0"/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650608" y="0"/>
            <a:ext cx="349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solidFill>
                  <a:srgbClr val="FFC000"/>
                </a:solidFill>
                <a:latin typeface="Britannic Bold" panose="020B0903060703020204" pitchFamily="34" charset="0"/>
              </a:rPr>
              <a:t>Adorando A Dios Correctamente</a:t>
            </a:r>
            <a:endParaRPr lang="es-CL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6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07288" cy="990600"/>
          </a:xfrm>
        </p:spPr>
        <p:txBody>
          <a:bodyPr>
            <a:noAutofit/>
          </a:bodyPr>
          <a:lstStyle/>
          <a:p>
            <a:pPr algn="ctr"/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Conclusión:</a:t>
            </a: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anose="020B0903060703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2812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Presentemos nuestra vida como una continua adoración a nuestro Dios.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endParaRPr lang="es-CL" sz="2800" b="1" dirty="0">
              <a:solidFill>
                <a:srgbClr val="339933"/>
              </a:solidFill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Dios sigue buscando verdaderos adoradores.</a:t>
            </a: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endParaRPr lang="es-CL" sz="2800" b="1" dirty="0">
              <a:solidFill>
                <a:srgbClr val="339933"/>
              </a:solidFill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Georgia" panose="02040502050405020303" pitchFamily="18" charset="0"/>
              <a:buChar char="●"/>
            </a:pPr>
            <a:r>
              <a:rPr lang="es-CL" sz="2800" b="1" dirty="0">
                <a:solidFill>
                  <a:srgbClr val="339933"/>
                </a:solidFill>
                <a:latin typeface="Arial Narrow" panose="020B0606020202030204" pitchFamily="34" charset="0"/>
              </a:rPr>
              <a:t>¿Somos nosotros uno de esos adoradores?</a:t>
            </a:r>
          </a:p>
          <a:p>
            <a:endParaRPr lang="es-CL" dirty="0"/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650608" y="0"/>
            <a:ext cx="349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>
                <a:solidFill>
                  <a:srgbClr val="FFC000"/>
                </a:solidFill>
                <a:latin typeface="Britannic Bold" panose="020B0903060703020204" pitchFamily="34" charset="0"/>
              </a:rPr>
              <a:t>Adorando A Dios Correctamente</a:t>
            </a:r>
            <a:endParaRPr lang="es-CL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0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72</TotalTime>
  <Words>671</Words>
  <Application>Microsoft Office PowerPoint</Application>
  <PresentationFormat>Presentación en pantalla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Claridad</vt:lpstr>
      <vt:lpstr>Adorando A Dios Correctamente</vt:lpstr>
      <vt:lpstr>Presentación de PowerPoint</vt:lpstr>
      <vt:lpstr>Presentación de PowerPoint</vt:lpstr>
      <vt:lpstr>ADORACIÓN ACEPTABLE</vt:lpstr>
      <vt:lpstr>ADORACIÓN ACEPTABLE</vt:lpstr>
      <vt:lpstr>ADORACION NO ACEPTABLE</vt:lpstr>
      <vt:lpstr>¿POR QUE DEBEMOS REUNIRNOS PARA ADORAR?</vt:lpstr>
      <vt:lpstr>¿POR QUE DEBEMOS REUNIRNOS PARA ADORAR?</vt:lpstr>
      <vt:lpstr>Conclusión: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Adorando A Dios Correctamente</dc:title>
  <dc:creator>Emilio</dc:creator>
  <cp:lastModifiedBy>Emilio</cp:lastModifiedBy>
  <cp:revision>6</cp:revision>
  <dcterms:created xsi:type="dcterms:W3CDTF">2013-11-24T13:05:40Z</dcterms:created>
  <dcterms:modified xsi:type="dcterms:W3CDTF">2013-11-24T21:24:04Z</dcterms:modified>
</cp:coreProperties>
</file>