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0" r:id="rId4"/>
    <p:sldId id="271" r:id="rId5"/>
    <p:sldId id="276" r:id="rId6"/>
    <p:sldId id="281" r:id="rId7"/>
    <p:sldId id="272" r:id="rId8"/>
    <p:sldId id="277" r:id="rId9"/>
    <p:sldId id="282" r:id="rId10"/>
    <p:sldId id="273" r:id="rId11"/>
    <p:sldId id="278" r:id="rId12"/>
    <p:sldId id="283" r:id="rId13"/>
    <p:sldId id="274" r:id="rId14"/>
    <p:sldId id="279" r:id="rId15"/>
    <p:sldId id="284" r:id="rId16"/>
    <p:sldId id="275" r:id="rId17"/>
    <p:sldId id="280" r:id="rId18"/>
    <p:sldId id="285" r:id="rId19"/>
    <p:sldId id="286" r:id="rId20"/>
    <p:sldId id="292" r:id="rId21"/>
    <p:sldId id="298" r:id="rId22"/>
    <p:sldId id="287" r:id="rId23"/>
    <p:sldId id="293" r:id="rId24"/>
    <p:sldId id="299" r:id="rId25"/>
    <p:sldId id="288" r:id="rId26"/>
    <p:sldId id="294" r:id="rId27"/>
    <p:sldId id="300" r:id="rId28"/>
    <p:sldId id="289" r:id="rId29"/>
  </p:sldIdLst>
  <p:sldSz cx="12192000" cy="6858000"/>
  <p:notesSz cx="6858000" cy="9144000"/>
  <p:defaultText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35CB9889-0156-4347-AF26-4D9CE5153B62}">
          <p14:sldIdLst>
            <p14:sldId id="256"/>
            <p14:sldId id="258"/>
            <p14:sldId id="270"/>
            <p14:sldId id="271"/>
            <p14:sldId id="276"/>
            <p14:sldId id="281"/>
            <p14:sldId id="272"/>
            <p14:sldId id="277"/>
            <p14:sldId id="282"/>
            <p14:sldId id="273"/>
            <p14:sldId id="278"/>
            <p14:sldId id="283"/>
            <p14:sldId id="274"/>
            <p14:sldId id="279"/>
            <p14:sldId id="284"/>
            <p14:sldId id="275"/>
            <p14:sldId id="280"/>
            <p14:sldId id="285"/>
            <p14:sldId id="286"/>
            <p14:sldId id="292"/>
            <p14:sldId id="298"/>
            <p14:sldId id="287"/>
            <p14:sldId id="293"/>
            <p14:sldId id="299"/>
            <p14:sldId id="288"/>
            <p14:sldId id="294"/>
            <p14:sldId id="300"/>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6600FF"/>
    <a:srgbClr val="9966FF"/>
    <a:srgbClr val="6600CC"/>
    <a:srgbClr val="9900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0BA940-5D3D-313B-8E06-49E3371E7DC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NI"/>
          </a:p>
        </p:txBody>
      </p:sp>
      <p:sp>
        <p:nvSpPr>
          <p:cNvPr id="3" name="Subtítulo 2">
            <a:extLst>
              <a:ext uri="{FF2B5EF4-FFF2-40B4-BE49-F238E27FC236}">
                <a16:creationId xmlns:a16="http://schemas.microsoft.com/office/drawing/2014/main" id="{554E9B77-C077-ACAA-794D-9421A8DED4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NI"/>
          </a:p>
        </p:txBody>
      </p:sp>
      <p:sp>
        <p:nvSpPr>
          <p:cNvPr id="4" name="Marcador de fecha 3">
            <a:extLst>
              <a:ext uri="{FF2B5EF4-FFF2-40B4-BE49-F238E27FC236}">
                <a16:creationId xmlns:a16="http://schemas.microsoft.com/office/drawing/2014/main" id="{FAE13235-BE48-CE50-A688-15BAB1CBAA5A}"/>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56706214-8446-2AE5-0A5E-FF95710DB2AA}"/>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9E043FC1-F9DB-62D1-8585-F821E71E66CE}"/>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420891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422780-F4CA-3F32-F978-9F3C475848ED}"/>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texto vertical 2">
            <a:extLst>
              <a:ext uri="{FF2B5EF4-FFF2-40B4-BE49-F238E27FC236}">
                <a16:creationId xmlns:a16="http://schemas.microsoft.com/office/drawing/2014/main" id="{9C54067A-5447-C338-B6D7-8B8C048386F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9DA87921-7939-A39D-3EB4-EA19D2004986}"/>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0E6608E9-F34B-3C9F-F1B2-88E3D4FFBEA7}"/>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8DF9F84D-4098-99E3-8E35-BBE74B5F9BBB}"/>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2093281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DDF0D9A-F1F2-C35D-F13F-B08D7DF6395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NI"/>
          </a:p>
        </p:txBody>
      </p:sp>
      <p:sp>
        <p:nvSpPr>
          <p:cNvPr id="3" name="Marcador de texto vertical 2">
            <a:extLst>
              <a:ext uri="{FF2B5EF4-FFF2-40B4-BE49-F238E27FC236}">
                <a16:creationId xmlns:a16="http://schemas.microsoft.com/office/drawing/2014/main" id="{70B8CCF2-BF65-CEE5-2BFD-A07801757BE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978A3399-C85D-E090-5E9F-EC34DC168F23}"/>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34CC92CC-D0F0-1B32-3AE2-C653C654E872}"/>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AFCCA9BF-E9D6-4BEF-678A-A9AB94881F88}"/>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184346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8DE0E1-D3C3-1A9D-B491-F50A5D410B03}"/>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61E53995-A376-2931-9E0E-DD641A15703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F7F53281-3E11-31FD-AFC2-CEAB71188C31}"/>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13F12C40-B63E-D755-9DD1-392D81F0E597}"/>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B5F6065A-0A83-CC82-8C07-1712A1F0D7C5}"/>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279964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FF542C-C715-726F-2C4E-9051E7BD963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F860CEA3-4B1B-1E80-2F92-39FDFA8D8E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F8F06B5-F554-4BD5-DD32-04BD7BEF8C27}"/>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AD4767E1-9F78-1E88-2247-77021908B054}"/>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5496102E-70DD-14BD-3353-912C05F14E2A}"/>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340249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20352C-BBE6-D703-1272-2708A4F2AB36}"/>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ABA8EFC5-66FA-FDA2-5900-619835B9DCE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contenido 3">
            <a:extLst>
              <a:ext uri="{FF2B5EF4-FFF2-40B4-BE49-F238E27FC236}">
                <a16:creationId xmlns:a16="http://schemas.microsoft.com/office/drawing/2014/main" id="{B7CD6965-E732-247D-6689-1F2F3ECBB54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Marcador de fecha 4">
            <a:extLst>
              <a:ext uri="{FF2B5EF4-FFF2-40B4-BE49-F238E27FC236}">
                <a16:creationId xmlns:a16="http://schemas.microsoft.com/office/drawing/2014/main" id="{A887AC94-DBBB-E52E-F56F-57388290F410}"/>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6" name="Marcador de pie de página 5">
            <a:extLst>
              <a:ext uri="{FF2B5EF4-FFF2-40B4-BE49-F238E27FC236}">
                <a16:creationId xmlns:a16="http://schemas.microsoft.com/office/drawing/2014/main" id="{8C439C39-3B2A-4FAA-7AB2-ECE4AC336687}"/>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D1F63E98-7B33-B2B4-E93B-F043E4C5AF8A}"/>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104483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B28674-9161-8DFB-943F-C6FD8D6D3AD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0C2719DE-87BE-38A8-862B-1743FFCB14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CF7177C-80C4-4739-F6D6-8F1183EB623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Marcador de texto 4">
            <a:extLst>
              <a:ext uri="{FF2B5EF4-FFF2-40B4-BE49-F238E27FC236}">
                <a16:creationId xmlns:a16="http://schemas.microsoft.com/office/drawing/2014/main" id="{3AD08F36-B596-E23E-9328-81DBC1F2BC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8DAFF81-70D5-6536-25C5-E68BD601D14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7" name="Marcador de fecha 6">
            <a:extLst>
              <a:ext uri="{FF2B5EF4-FFF2-40B4-BE49-F238E27FC236}">
                <a16:creationId xmlns:a16="http://schemas.microsoft.com/office/drawing/2014/main" id="{66885DB1-A648-4A05-F759-E356BE80E100}"/>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8" name="Marcador de pie de página 7">
            <a:extLst>
              <a:ext uri="{FF2B5EF4-FFF2-40B4-BE49-F238E27FC236}">
                <a16:creationId xmlns:a16="http://schemas.microsoft.com/office/drawing/2014/main" id="{8FD2EA18-C5FC-C600-B975-8EF2670E658A}"/>
              </a:ext>
            </a:extLst>
          </p:cNvPr>
          <p:cNvSpPr>
            <a:spLocks noGrp="1"/>
          </p:cNvSpPr>
          <p:nvPr>
            <p:ph type="ftr" sz="quarter" idx="11"/>
          </p:nvPr>
        </p:nvSpPr>
        <p:spPr/>
        <p:txBody>
          <a:bodyPr/>
          <a:lstStyle/>
          <a:p>
            <a:endParaRPr lang="es-NI"/>
          </a:p>
        </p:txBody>
      </p:sp>
      <p:sp>
        <p:nvSpPr>
          <p:cNvPr id="9" name="Marcador de número de diapositiva 8">
            <a:extLst>
              <a:ext uri="{FF2B5EF4-FFF2-40B4-BE49-F238E27FC236}">
                <a16:creationId xmlns:a16="http://schemas.microsoft.com/office/drawing/2014/main" id="{D8949E58-62B3-9F23-716F-A04A1D903F37}"/>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355078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5EC63C-D190-7E07-2D02-643565E85EE0}"/>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fecha 2">
            <a:extLst>
              <a:ext uri="{FF2B5EF4-FFF2-40B4-BE49-F238E27FC236}">
                <a16:creationId xmlns:a16="http://schemas.microsoft.com/office/drawing/2014/main" id="{53D4B71A-926E-B1D6-DB7B-A1393CDF058B}"/>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4" name="Marcador de pie de página 3">
            <a:extLst>
              <a:ext uri="{FF2B5EF4-FFF2-40B4-BE49-F238E27FC236}">
                <a16:creationId xmlns:a16="http://schemas.microsoft.com/office/drawing/2014/main" id="{EEAFC4F3-6ED1-39F0-A7E5-0AC947F850BA}"/>
              </a:ext>
            </a:extLst>
          </p:cNvPr>
          <p:cNvSpPr>
            <a:spLocks noGrp="1"/>
          </p:cNvSpPr>
          <p:nvPr>
            <p:ph type="ftr" sz="quarter" idx="11"/>
          </p:nvPr>
        </p:nvSpPr>
        <p:spPr/>
        <p:txBody>
          <a:bodyPr/>
          <a:lstStyle/>
          <a:p>
            <a:endParaRPr lang="es-NI"/>
          </a:p>
        </p:txBody>
      </p:sp>
      <p:sp>
        <p:nvSpPr>
          <p:cNvPr id="5" name="Marcador de número de diapositiva 4">
            <a:extLst>
              <a:ext uri="{FF2B5EF4-FFF2-40B4-BE49-F238E27FC236}">
                <a16:creationId xmlns:a16="http://schemas.microsoft.com/office/drawing/2014/main" id="{BCF4C6FB-8632-8665-5A96-D933688E3E3A}"/>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1434486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4D0DF8B-8C0A-F152-BB42-543A8E92563B}"/>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3" name="Marcador de pie de página 2">
            <a:extLst>
              <a:ext uri="{FF2B5EF4-FFF2-40B4-BE49-F238E27FC236}">
                <a16:creationId xmlns:a16="http://schemas.microsoft.com/office/drawing/2014/main" id="{B8E91C7B-089B-F04C-6F34-622355D1B385}"/>
              </a:ext>
            </a:extLst>
          </p:cNvPr>
          <p:cNvSpPr>
            <a:spLocks noGrp="1"/>
          </p:cNvSpPr>
          <p:nvPr>
            <p:ph type="ftr" sz="quarter" idx="11"/>
          </p:nvPr>
        </p:nvSpPr>
        <p:spPr/>
        <p:txBody>
          <a:bodyPr/>
          <a:lstStyle/>
          <a:p>
            <a:endParaRPr lang="es-NI"/>
          </a:p>
        </p:txBody>
      </p:sp>
      <p:sp>
        <p:nvSpPr>
          <p:cNvPr id="4" name="Marcador de número de diapositiva 3">
            <a:extLst>
              <a:ext uri="{FF2B5EF4-FFF2-40B4-BE49-F238E27FC236}">
                <a16:creationId xmlns:a16="http://schemas.microsoft.com/office/drawing/2014/main" id="{872F2BA2-83F5-5E1C-4B57-9B220516D0AB}"/>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2480404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8E5796-3210-6100-ACB3-5705F3A406B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C3D06DA9-D3C8-6EFE-CDF7-60624C3367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texto 3">
            <a:extLst>
              <a:ext uri="{FF2B5EF4-FFF2-40B4-BE49-F238E27FC236}">
                <a16:creationId xmlns:a16="http://schemas.microsoft.com/office/drawing/2014/main" id="{3681FF27-4524-24F0-F33C-90E83E964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696CFAB-E837-35C2-9F65-CC6B3A915432}"/>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6" name="Marcador de pie de página 5">
            <a:extLst>
              <a:ext uri="{FF2B5EF4-FFF2-40B4-BE49-F238E27FC236}">
                <a16:creationId xmlns:a16="http://schemas.microsoft.com/office/drawing/2014/main" id="{2B9258C4-15E6-4EEF-131E-BC4B41050FAD}"/>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3A076034-CD08-529D-4192-153222881BCA}"/>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1454533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AA2518-186C-A358-8782-992D6B99ECC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NI"/>
          </a:p>
        </p:txBody>
      </p:sp>
      <p:sp>
        <p:nvSpPr>
          <p:cNvPr id="3" name="Marcador de posición de imagen 2">
            <a:extLst>
              <a:ext uri="{FF2B5EF4-FFF2-40B4-BE49-F238E27FC236}">
                <a16:creationId xmlns:a16="http://schemas.microsoft.com/office/drawing/2014/main" id="{830C16D7-F7DB-40C1-EB73-E87C3F1688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NI"/>
          </a:p>
        </p:txBody>
      </p:sp>
      <p:sp>
        <p:nvSpPr>
          <p:cNvPr id="4" name="Marcador de texto 3">
            <a:extLst>
              <a:ext uri="{FF2B5EF4-FFF2-40B4-BE49-F238E27FC236}">
                <a16:creationId xmlns:a16="http://schemas.microsoft.com/office/drawing/2014/main" id="{7D6AF554-1607-A157-9CC5-AAD8846AE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EEF4394-8133-60E5-153B-93E7BA792B85}"/>
              </a:ext>
            </a:extLst>
          </p:cNvPr>
          <p:cNvSpPr>
            <a:spLocks noGrp="1"/>
          </p:cNvSpPr>
          <p:nvPr>
            <p:ph type="dt" sz="half" idx="10"/>
          </p:nvPr>
        </p:nvSpPr>
        <p:spPr/>
        <p:txBody>
          <a:bodyPr/>
          <a:lstStyle/>
          <a:p>
            <a:fld id="{559B7FED-1795-40E4-AB74-A5108259240F}" type="datetimeFigureOut">
              <a:rPr lang="es-NI" smtClean="0"/>
              <a:t>30/9/2025</a:t>
            </a:fld>
            <a:endParaRPr lang="es-NI"/>
          </a:p>
        </p:txBody>
      </p:sp>
      <p:sp>
        <p:nvSpPr>
          <p:cNvPr id="6" name="Marcador de pie de página 5">
            <a:extLst>
              <a:ext uri="{FF2B5EF4-FFF2-40B4-BE49-F238E27FC236}">
                <a16:creationId xmlns:a16="http://schemas.microsoft.com/office/drawing/2014/main" id="{0B51C3D9-637B-52BE-8701-249A2B882790}"/>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26CF9C4D-51CA-F6EB-815A-C121CD22D7A5}"/>
              </a:ext>
            </a:extLst>
          </p:cNvPr>
          <p:cNvSpPr>
            <a:spLocks noGrp="1"/>
          </p:cNvSpPr>
          <p:nvPr>
            <p:ph type="sldNum" sz="quarter" idx="12"/>
          </p:nvPr>
        </p:nvSpPr>
        <p:spPr/>
        <p:txBody>
          <a:bodyPr/>
          <a:lstStyle/>
          <a:p>
            <a:fld id="{D17306DB-87ED-4711-BC4F-0258918A8F54}" type="slidenum">
              <a:rPr lang="es-NI" smtClean="0"/>
              <a:t>‹Nº›</a:t>
            </a:fld>
            <a:endParaRPr lang="es-NI"/>
          </a:p>
        </p:txBody>
      </p:sp>
    </p:spTree>
    <p:extLst>
      <p:ext uri="{BB962C8B-B14F-4D97-AF65-F5344CB8AC3E}">
        <p14:creationId xmlns:p14="http://schemas.microsoft.com/office/powerpoint/2010/main" val="1004144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2D11F01-53C8-8E5B-F685-1EA6969D0E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CEF9C977-AA82-4029-ABEC-DEA1E94AD6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237854E5-1B7E-620D-6686-7D16F3BCDD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9B7FED-1795-40E4-AB74-A5108259240F}" type="datetimeFigureOut">
              <a:rPr lang="es-NI" smtClean="0"/>
              <a:t>30/9/2025</a:t>
            </a:fld>
            <a:endParaRPr lang="es-NI"/>
          </a:p>
        </p:txBody>
      </p:sp>
      <p:sp>
        <p:nvSpPr>
          <p:cNvPr id="5" name="Marcador de pie de página 4">
            <a:extLst>
              <a:ext uri="{FF2B5EF4-FFF2-40B4-BE49-F238E27FC236}">
                <a16:creationId xmlns:a16="http://schemas.microsoft.com/office/drawing/2014/main" id="{3B48F467-76A4-2F21-C6CD-4F6F5CE683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Marcador de número de diapositiva 5">
            <a:extLst>
              <a:ext uri="{FF2B5EF4-FFF2-40B4-BE49-F238E27FC236}">
                <a16:creationId xmlns:a16="http://schemas.microsoft.com/office/drawing/2014/main" id="{52DDBFD4-BFCD-4D3F-74EF-05F3020269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306DB-87ED-4711-BC4F-0258918A8F54}" type="slidenum">
              <a:rPr lang="es-NI" smtClean="0"/>
              <a:t>‹Nº›</a:t>
            </a:fld>
            <a:endParaRPr lang="es-NI"/>
          </a:p>
        </p:txBody>
      </p:sp>
    </p:spTree>
    <p:extLst>
      <p:ext uri="{BB962C8B-B14F-4D97-AF65-F5344CB8AC3E}">
        <p14:creationId xmlns:p14="http://schemas.microsoft.com/office/powerpoint/2010/main" val="458683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BDE867C9-8EC9-98BF-1F5A-0BA80D1A1335}"/>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5C0381E0-29C7-DEAC-F175-52F220B40180}"/>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5CAF0BC2-E0EC-C5EA-BC33-C7CB904E19FA}"/>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DD372434-42D1-F44B-CBC7-6EAC1B63B19A}"/>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B8DB0E17-82D0-6A6F-0259-B36B01875E8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8179E681-DB42-48AD-AFEA-E5C4DBE7F1DE}"/>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25160B5E-91E4-00A0-04FF-34DAB8F8308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D9D1E22B-1D50-B2DC-70BE-81B42CA70DD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32CACC96-0934-E1F6-C3AD-B31ACA039B15}"/>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8F77BAFF-A818-3524-CAE1-D089DC3CC78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6F314FB1-6A52-0CA0-98FB-4A336184D28E}"/>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3E71B3C3-D2B0-56D7-9445-D6AC4F68E67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7E6F5CB6-21DE-E8EC-4D16-49C0FDF0330B}"/>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603FF99F-CD7E-A1F0-57C8-6BA9A3FD0F21}"/>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775CBC08-91F0-25C2-063E-2051C37F016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922571F6-25EE-346F-EABF-6BE7D5A47299}"/>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4E3750C0-1AC0-79C6-2843-3FAD00025F9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D0CE1B7F-86BB-ED40-D5D9-47CC7252AA7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14EFCCB0-B112-4D52-8BF8-B63BACE0D1C4}"/>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ABA20748-7A60-9FEB-95DC-8582600C10C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ABBE29DE-8356-6E77-73D2-ACD2DF52AD05}"/>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6D1BB8FE-E7D8-AF99-F01E-EFF5A5D43C7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F8902D3F-A003-ED77-A92E-69D0A70AEDA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8D1C054C-2F1A-8185-705B-2AD4F682CC0C}"/>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EB57DE23-1E0D-536B-3707-6BC42DF03CE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00D43B6A-E104-23BF-35BF-7E5BD4BA756E}"/>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072C41D1-7DBF-A8E2-14E6-0ABA47090E0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79ECE321-3100-5BE0-26A9-22B2A053E18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C896CD29-2AB4-2549-D7AD-EEA91EE7DD4A}"/>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A69E2011-F7F8-3B35-1769-7689264E2FE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033BBE61-32BA-93BD-9DEB-45DB25A3CA45}"/>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A366E216-54B9-6EE6-F89F-726E00CF932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E73B7B05-7D4A-F541-1706-C9FDFFA2C3A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AE3DC941-08BA-512F-4681-CB78B81D06A8}"/>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E1758646-B530-4455-8842-E8EDE0B1079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B50337B5-1F89-783B-E3A0-57D099764D34}"/>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CD98BCD7-733F-F261-9B6F-3EEADF9D94B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2EC2EAAE-A449-10D1-0884-A818DBC9294A}"/>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BA257606-09A4-7F38-05B4-D1EBF5B2F15F}"/>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4A42432D-5DA6-46D9-9F07-28D8F16BC00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F28D46E4-B934-5E6F-2E4D-3C0228DC4614}"/>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8070C461-07BD-51F4-B24F-4386B48706E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79FC6E0A-0229-8D32-175A-563BA015903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473169B7-DEC7-E4D8-6550-1519CB2F096F}"/>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4930E37A-540B-8376-04AA-4ED77801643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DD966797-8392-0FCE-23C9-D5FE1DD06549}"/>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A80ACE72-F068-ECE9-ABF1-EFD6CD828B6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74C9E653-C66E-ECCC-F024-2A7431AF10B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3A9C7FA8-0BD2-B1EE-6ED6-83B30DE0B5A4}"/>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FAABB32B-90D2-56C6-A9B8-B8AC074DFA8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04CCD70F-28C2-51CC-68FD-6CCCBD4ED171}"/>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CC2697CC-87E9-BF81-29C6-A1587EEC7A3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EB572A15-B84D-8CA2-68A2-D29C93F747C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77A474B4-69E3-C94B-A6A8-22D87B757EAB}"/>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1C0D96A6-D78D-16C0-6ED5-8FD2ECB3FE1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97F248C5-C736-8544-94F6-A5FC5DEF3C29}"/>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8E75DB6C-9077-CB3C-194F-121313578D0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4D7D0BC2-F65F-6215-4092-62CFCCE3E29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755AA7B1-AA23-17FB-FA18-B58FE3603647}"/>
              </a:ext>
            </a:extLst>
          </p:cNvPr>
          <p:cNvSpPr>
            <a:spLocks noGrp="1"/>
          </p:cNvSpPr>
          <p:nvPr>
            <p:ph type="title"/>
          </p:nvPr>
        </p:nvSpPr>
        <p:spPr>
          <a:xfrm>
            <a:off x="158254" y="147636"/>
            <a:ext cx="5465795" cy="1723885"/>
          </a:xfrm>
        </p:spPr>
        <p:txBody>
          <a:bodyPr>
            <a:no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264F442B-028A-E3DA-0BCE-28147DFA9F7F}"/>
              </a:ext>
            </a:extLst>
          </p:cNvPr>
          <p:cNvSpPr>
            <a:spLocks noGrp="1"/>
          </p:cNvSpPr>
          <p:nvPr>
            <p:ph sz="half" idx="1"/>
          </p:nvPr>
        </p:nvSpPr>
        <p:spPr>
          <a:xfrm>
            <a:off x="165048" y="1886422"/>
            <a:ext cx="5428178" cy="4794597"/>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INTRODUCCIÓN:</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El que ama la instrucción ama el conocimiento,</a:t>
            </a:r>
            <a:r>
              <a:rPr lang="es-ES" b="1" dirty="0">
                <a:latin typeface="Maiandra GD" panose="020E0502030308020204" pitchFamily="34" charset="0"/>
              </a:rPr>
              <a:t> Pero el que odia la reprensión es torpe. </a:t>
            </a:r>
          </a:p>
          <a:p>
            <a:r>
              <a:rPr lang="es-ES" b="1" dirty="0">
                <a:latin typeface="Maiandra GD" panose="020E0502030308020204" pitchFamily="34" charset="0"/>
              </a:rPr>
              <a:t>Nos enfatiza la importancia de aceptar la enseñanza y la reprensión para adquirir sabiduría y conocimiento, y contrasta esto con la actitud de rechazar la corrección, que conduce a la ignorancia y el comportamiento necio. </a:t>
            </a:r>
            <a:endParaRPr lang="en-US" b="1" dirty="0">
              <a:latin typeface="Maiandra GD" panose="020E0502030308020204" pitchFamily="34" charset="0"/>
            </a:endParaRPr>
          </a:p>
        </p:txBody>
      </p:sp>
      <p:sp>
        <p:nvSpPr>
          <p:cNvPr id="6" name="Marcador de contenido 5">
            <a:extLst>
              <a:ext uri="{FF2B5EF4-FFF2-40B4-BE49-F238E27FC236}">
                <a16:creationId xmlns:a16="http://schemas.microsoft.com/office/drawing/2014/main" id="{BDEF2644-B971-3A25-F4AA-FD1CA1421D8C}"/>
              </a:ext>
            </a:extLst>
          </p:cNvPr>
          <p:cNvSpPr>
            <a:spLocks noGrp="1"/>
          </p:cNvSpPr>
          <p:nvPr>
            <p:ph sz="half" idx="2"/>
          </p:nvPr>
        </p:nvSpPr>
        <p:spPr>
          <a:xfrm>
            <a:off x="6564137" y="88490"/>
            <a:ext cx="5376205" cy="6592529"/>
          </a:xfrm>
        </p:spPr>
        <p:txBody>
          <a:bodyPr>
            <a:normAutofit lnSpcReduction="10000"/>
          </a:bodyPr>
          <a:lstStyle/>
          <a:p>
            <a:r>
              <a:rPr lang="es-ES" b="1" dirty="0">
                <a:latin typeface="Maiandra GD" panose="020E0502030308020204" pitchFamily="34" charset="0"/>
              </a:rPr>
              <a:t>Cuando el pecado no nos ofende, pero una corrección sí algo anda mal" </a:t>
            </a:r>
          </a:p>
          <a:p>
            <a:r>
              <a:rPr lang="es-ES" b="1" dirty="0">
                <a:latin typeface="Maiandra GD" panose="020E0502030308020204" pitchFamily="34" charset="0"/>
              </a:rPr>
              <a:t>Esta es una reflexión sobre el estado espiritual y moral, indicando una posible desensibilidad ante el mal y una reacción exagerada ante la amonestación. </a:t>
            </a:r>
          </a:p>
          <a:p>
            <a:r>
              <a:rPr lang="es-ES" b="1" dirty="0">
                <a:latin typeface="Maiandra GD" panose="020E0502030308020204" pitchFamily="34" charset="0"/>
              </a:rPr>
              <a:t>Lo cual puede ser una señal de que hay un problema en la relación con Dios o con uno mismo, ya que la corrección debe ser siempre vista como un acto de amor.</a:t>
            </a:r>
          </a:p>
          <a:p>
            <a:r>
              <a:rPr lang="es-ES" b="1" dirty="0">
                <a:latin typeface="Maiandra GD" panose="020E0502030308020204" pitchFamily="34" charset="0"/>
              </a:rPr>
              <a:t>Jesús con Él joven rico.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Lucas.10:21.</a:t>
            </a:r>
          </a:p>
        </p:txBody>
      </p:sp>
    </p:spTree>
    <p:extLst>
      <p:ext uri="{BB962C8B-B14F-4D97-AF65-F5344CB8AC3E}">
        <p14:creationId xmlns:p14="http://schemas.microsoft.com/office/powerpoint/2010/main" val="3570957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xEl>
                                              <p:pRg st="0" end="0"/>
                                            </p:txEl>
                                          </p:spTgt>
                                        </p:tgtEl>
                                        <p:attrNameLst>
                                          <p:attrName>style.visibility</p:attrName>
                                        </p:attrNameLst>
                                      </p:cBhvr>
                                      <p:to>
                                        <p:strVal val="visible"/>
                                      </p:to>
                                    </p:set>
                                    <p:anim calcmode="lin" valueType="num">
                                      <p:cBhvr additive="base">
                                        <p:cTn id="30"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xEl>
                                              <p:pRg st="1" end="1"/>
                                            </p:txEl>
                                          </p:spTgt>
                                        </p:tgtEl>
                                        <p:attrNameLst>
                                          <p:attrName>style.visibility</p:attrName>
                                        </p:attrNameLst>
                                      </p:cBhvr>
                                      <p:to>
                                        <p:strVal val="visible"/>
                                      </p:to>
                                    </p:set>
                                    <p:anim calcmode="lin" valueType="num">
                                      <p:cBhvr additive="base">
                                        <p:cTn id="36"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 calcmode="lin" valueType="num">
                                      <p:cBhvr additive="base">
                                        <p:cTn id="42"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6">
                                            <p:txEl>
                                              <p:pRg st="3" end="3"/>
                                            </p:txEl>
                                          </p:spTgt>
                                        </p:tgtEl>
                                        <p:attrNameLst>
                                          <p:attrName>style.visibility</p:attrName>
                                        </p:attrNameLst>
                                      </p:cBhvr>
                                      <p:to>
                                        <p:strVal val="visible"/>
                                      </p:to>
                                    </p:set>
                                    <p:anim calcmode="lin" valueType="num">
                                      <p:cBhvr additive="base">
                                        <p:cTn id="48"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
                                            <p:txEl>
                                              <p:pRg st="4" end="4"/>
                                            </p:txEl>
                                          </p:spTgt>
                                        </p:tgtEl>
                                        <p:attrNameLst>
                                          <p:attrName>style.visibility</p:attrName>
                                        </p:attrNameLst>
                                      </p:cBhvr>
                                      <p:to>
                                        <p:strVal val="visible"/>
                                      </p:to>
                                    </p:set>
                                    <p:anim calcmode="lin" valueType="num">
                                      <p:cBhvr additive="base">
                                        <p:cTn id="54"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78758-0F86-A0E5-27B5-EB96E504CE9D}"/>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AD854BCA-0511-AA6A-5FC7-F5BCFFCBAC5A}"/>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45482504-A1BB-536A-E3B4-0D87E08D76B8}"/>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1A8E4841-FA5C-F080-50A1-F6A9BBBA8089}"/>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BEB0EA03-CAF7-D16E-9C57-ADF78240A354}"/>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7984DF39-3456-FDC3-960A-9DFB8B6C034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FB427F12-3076-05B4-5AED-72949E4DEB73}"/>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85D11585-9E6A-8586-32CB-EF22D75A04A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8C60518A-8063-7F52-EDB6-99D19C89A2D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22465B33-7536-2C49-362A-EBF0AEAA8E8C}"/>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FEEFC660-A7CD-7934-6BFB-F1B4760601B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84C03F5A-B7A7-ECD2-7C64-91D6A35F179B}"/>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64BDAAAC-5CFC-20FE-819D-C80CAD68787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2AB3EE85-5DA8-61D2-3418-3DA280E58ED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1979CFA3-5115-2648-4E65-C110657E3FC5}"/>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303CFB04-3C36-B051-7917-930FCDD5FD2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A44555BD-E80C-F094-1A0B-0DDBC637C911}"/>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D2A71038-B40E-8660-BA50-4AF448DF11B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48383A66-B043-BE0F-8636-226030D7CA4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362AD3A3-A795-B590-3F56-B6019DA30D56}"/>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E0B65111-E459-D3FC-56A5-FD292D1D0A2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CD341DF9-B79B-FE39-0087-6705E5728D6D}"/>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734D4BD1-D271-B9EF-8ED5-0F10301A5A9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6CDA24FA-3435-7765-682F-535BD342AF5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9046A87B-1123-A017-AE1E-40B3943A90E5}"/>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D2723DBE-CE2E-3CAA-025E-D823CA5BD80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907585E9-B2C9-27BC-44E0-DB6E256A255B}"/>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FEB38BCB-4D8D-4ADE-CA20-2C6AA993027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66D01841-E4E0-FCEA-0A41-3001AB808FD5}"/>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1BB2C3A0-8E5D-8D27-74BA-615D0BF484CF}"/>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98AFEE15-68B0-7600-765B-BF25AF28C3F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06E278F0-DFDD-2908-557F-AF25D0EFB7E6}"/>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2E212080-6E9D-E890-26F0-0BE61B06242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7FF6215A-E470-F029-EBB6-53A7FF9929A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5D51AC62-CD5C-417D-4929-5B2202EEA7EA}"/>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6432BB9A-5CB8-FC7D-2361-1BDB3492939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5C38E2CF-0A45-0A5A-AB47-57C7CBC0FB0A}"/>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17209C85-1F2F-D670-4707-7D1D4E670F9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5B6F6CA9-8C76-C43C-DF66-A2FF5D6AAADA}"/>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2F6F9E1D-DC5D-234B-128F-2612A60E5B16}"/>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A2FB2843-21D9-CDF4-F427-D51E51D606C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27C2E852-2D9C-876F-1FFF-056B99789355}"/>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33CC2708-A10D-2168-395B-4DDE9E0601F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2E96E15D-8F76-F727-0752-9AD44E6EDD1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BE92CF6A-D2B6-A554-BA8B-3349559B5188}"/>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E60B94F1-0433-6F84-18BF-B5398639231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EE24716D-3B19-35FD-354C-9BA84ABB808D}"/>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EF43EF7D-A12C-C337-ABEC-722368D1DAA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3FFAF859-CB53-F153-2DB3-62A17F09A3F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1FCBC47B-99D6-DE55-6E6B-D6B5E4A1886E}"/>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5E4E0F17-C843-D9E6-FE09-6100C01813A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AE472CA9-68DF-95C0-ED73-6876A3F441A8}"/>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B184BE4B-EA6F-38D0-2791-66A35538559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A69A5870-EA84-B9A5-6CC9-CFAA9B4EC7DD}"/>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2690AC5B-219D-C235-3120-24F56C25464F}"/>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AF06A756-0D5C-8D9F-4E2D-37C45F924D7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5F1F5D1F-0DA1-1A38-B120-A3639DC76794}"/>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6B48A99C-A9A9-6D59-EC17-FEB5E9FF633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451EDB80-6069-0750-1F0C-1C22A3C9FF4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323F1902-5044-8A34-849D-32FE54F9DFE8}"/>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45353C96-9414-EE2F-62BC-C12361AB449F}"/>
              </a:ext>
            </a:extLst>
          </p:cNvPr>
          <p:cNvSpPr>
            <a:spLocks noGrp="1"/>
          </p:cNvSpPr>
          <p:nvPr>
            <p:ph sz="half" idx="1"/>
          </p:nvPr>
        </p:nvSpPr>
        <p:spPr>
          <a:xfrm>
            <a:off x="165048" y="1886422"/>
            <a:ext cx="5428178" cy="4794597"/>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Timoteo.5:20.</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A los que continúan en pecado, repréndelos</a:t>
            </a:r>
            <a:r>
              <a:rPr lang="es-ES" b="1" dirty="0">
                <a:latin typeface="Maiandra GD" panose="020E0502030308020204" pitchFamily="34" charset="0"/>
              </a:rPr>
              <a:t> en presencia de todos para que los demás tengan temor de pecar. </a:t>
            </a:r>
          </a:p>
          <a:p>
            <a:r>
              <a:rPr lang="es-ES" b="1" dirty="0">
                <a:latin typeface="Maiandra GD" panose="020E0502030308020204" pitchFamily="34" charset="0"/>
              </a:rPr>
              <a:t>Instruye a la iglesia a exponer públicamente a los ancianos que continuamente practican el pecado, no para avergonzarlos. </a:t>
            </a:r>
          </a:p>
          <a:p>
            <a:r>
              <a:rPr lang="es-ES" b="1" dirty="0">
                <a:latin typeface="Maiandra GD" panose="020E0502030308020204" pitchFamily="34" charset="0"/>
              </a:rPr>
              <a:t>sino para advertir y disuadir al resto de la congregación de cometer actos similares.</a:t>
            </a:r>
            <a:endParaRPr lang="en-US" b="1" dirty="0">
              <a:latin typeface="Maiandra GD" panose="020E0502030308020204" pitchFamily="34" charset="0"/>
            </a:endParaRPr>
          </a:p>
        </p:txBody>
      </p:sp>
      <p:sp>
        <p:nvSpPr>
          <p:cNvPr id="6" name="Marcador de contenido 5">
            <a:extLst>
              <a:ext uri="{FF2B5EF4-FFF2-40B4-BE49-F238E27FC236}">
                <a16:creationId xmlns:a16="http://schemas.microsoft.com/office/drawing/2014/main" id="{50C40632-5B1F-2EEB-A7A1-3B88A487A1AD}"/>
              </a:ext>
            </a:extLst>
          </p:cNvPr>
          <p:cNvSpPr>
            <a:spLocks noGrp="1"/>
          </p:cNvSpPr>
          <p:nvPr>
            <p:ph sz="half" idx="2"/>
          </p:nvPr>
        </p:nvSpPr>
        <p:spPr>
          <a:xfrm>
            <a:off x="6564137" y="88490"/>
            <a:ext cx="5376205" cy="6592529"/>
          </a:xfrm>
        </p:spPr>
        <p:txBody>
          <a:bodyPr>
            <a:normAutofit lnSpcReduction="10000"/>
          </a:bodyPr>
          <a:lstStyle/>
          <a:p>
            <a:r>
              <a:rPr lang="es-ES" b="1" dirty="0">
                <a:latin typeface="Maiandra GD" panose="020E0502030308020204" pitchFamily="34" charset="0"/>
              </a:rPr>
              <a:t>Salvaguardando así la pureza de la iglesia y manteniendo la integridad del liderazgo.</a:t>
            </a:r>
          </a:p>
          <a:p>
            <a:r>
              <a:rPr lang="es-ES" b="1" dirty="0">
                <a:latin typeface="Maiandra GD" panose="020E0502030308020204" pitchFamily="34" charset="0"/>
              </a:rPr>
              <a:t>No importa la edad debemos reprender siempre.</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Timoteo.5:1.</a:t>
            </a:r>
            <a:r>
              <a:rPr lang="es-ES" b="1" dirty="0">
                <a:latin typeface="Maiandra GD" panose="020E0502030308020204" pitchFamily="34" charset="0"/>
              </a:rPr>
              <a:t> </a:t>
            </a:r>
          </a:p>
          <a:p>
            <a:r>
              <a:rPr lang="es-ES" b="1" dirty="0">
                <a:latin typeface="Maiandra GD" panose="020E0502030308020204" pitchFamily="34" charset="0"/>
              </a:rPr>
              <a:t>No reprendas con dureza al anciano, </a:t>
            </a:r>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sino, más bien, exhórtalo como a padre;</a:t>
            </a:r>
            <a:r>
              <a:rPr lang="es-ES" b="1" dirty="0">
                <a:latin typeface="Maiandra GD" panose="020E0502030308020204" pitchFamily="34" charset="0"/>
              </a:rPr>
              <a:t> a los más jóvenes, como a hermanos, </a:t>
            </a:r>
          </a:p>
          <a:p>
            <a:r>
              <a:rPr lang="es-ES" b="1" dirty="0">
                <a:latin typeface="Maiandra GD" panose="020E0502030308020204" pitchFamily="34" charset="0"/>
              </a:rPr>
              <a:t>Se debe tratar a los ancianos con reverencia y no con regaños duros, se les debe exhortar o animar de manera firme pero cariñosa.</a:t>
            </a:r>
            <a:endParaRPr lang="en-US" b="1" dirty="0">
              <a:latin typeface="Maiandra GD" panose="020E0502030308020204" pitchFamily="34" charset="0"/>
            </a:endParaRPr>
          </a:p>
        </p:txBody>
      </p:sp>
    </p:spTree>
    <p:extLst>
      <p:ext uri="{BB962C8B-B14F-4D97-AF65-F5344CB8AC3E}">
        <p14:creationId xmlns:p14="http://schemas.microsoft.com/office/powerpoint/2010/main" val="32045673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02AA3-4132-F573-E669-A755DEFC7D7B}"/>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AFCA763F-A084-D3F6-0CBA-14F1843D3F60}"/>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D8A18106-8A29-590A-E4E4-908845FB2559}"/>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C7061947-AE90-0792-612C-E58900AE91F2}"/>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F1139DA5-8694-F636-5A49-BFF5F9E62FC9}"/>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C5B3847E-ED39-B10F-B728-FDD232D01AEB}"/>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17FA323C-A166-3C9F-290D-CAC6EABBDB4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2371B60F-392B-2F79-D29E-9E0BCBB4EE03}"/>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E8E9DF8F-F9BA-D13B-650F-E5E7724EAA1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BB831562-D934-59D5-DFAB-238AC273D33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A4709401-BD14-86E4-81A0-7377DB3603A5}"/>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82EFAA72-B222-CE34-0222-C34B00CC00D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D4386FA6-9767-8BD4-0D49-9F7F16007ABF}"/>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5EEBCD43-E878-11A7-038D-17BAEDC1E37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2EA9AD3F-83D2-BA5E-6937-7F19A5DED83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A6AED23F-0F50-0ECD-C59A-822EDE526197}"/>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D1BD0828-BC8D-74BE-F4D9-EB8459A6B1F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76E790D6-18CB-811A-F64E-BA5A3A1EA91F}"/>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F0DD6083-D158-2A8D-7CDD-C1D408F1B9C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2543CABD-6F5D-588B-88E2-B78F66C9456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44666164-2899-F8AA-8393-71E160B70BF7}"/>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05F33F78-D039-8518-3E0C-118C3A7ED0E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08EE7936-9DF7-9B2B-9D94-05CB10C098A5}"/>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6CBE306C-7F4B-0A37-C42B-B485623C034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11150644-1341-3625-9B48-D54D22AE753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FDCAD8F1-9A62-0D86-9B68-BB2B3E16CA82}"/>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FCC0296E-A4D2-FD1F-748D-D3759C7A1BB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BD7DF3D6-C2FD-8852-8CC5-5B91610E72B3}"/>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244F043F-75EF-C641-0113-C81C509FC80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CFC6AAE4-CB2B-FB72-096A-09B56415B7E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9AB6CF71-BB4C-3EC0-4EA2-CAD3F061137F}"/>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02D443D6-C451-101E-1FDB-6B37760F37A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9E2AE49A-21F5-E34F-C070-14ADEA53408A}"/>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00550BA5-9ABC-457A-7336-9BA8EB8F9F2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816D0597-15BA-588F-AC1D-385C0EBA581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1C832C98-D928-2434-E668-EECA57AAF2DA}"/>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63FF8824-2FA0-C336-11E7-B3FDCCB7435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362D0BFE-1034-992F-3331-474640F2ABB3}"/>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F5FCCE5C-A786-8CF1-94CE-25CFBB3AE33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26DE589A-D2B3-DFD7-0D49-98E52A46A3B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3652BA1E-5F4B-BA62-298D-636CD97B7DB5}"/>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ADC0DA2A-16A3-8BF5-B970-EB74113E7EC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2B9CDC99-519A-C740-D565-4561DB660125}"/>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8B7131E1-31D7-A4D4-20A6-03EBCE7F3F0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51C8B14C-65F9-5808-E4AE-191B9ABB720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734905E7-39DD-2BE8-ED95-B964215AB7EF}"/>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ACBDFF12-3CAC-7C80-5B98-08BA781753F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BA2136C6-8DB4-5352-802D-2BE8C066A73C}"/>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5F25AC28-CF50-F9E2-C0E4-3BC11A35651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4E06E7F6-50CB-7A41-0ECF-3153E3F1F5C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0CF8B49D-E573-7DD1-EE7A-71FE72674788}"/>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4FD92651-4757-B8C3-6C4E-AC292B7B52C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714FB918-6312-E00A-3C90-5724E05B5472}"/>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53338CF6-2D20-79F4-5937-17368E523A8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26F156E0-B55C-8823-07CA-25E8870F0FC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09D6BBAC-3AD1-6A2D-9A42-B2EF61B156C0}"/>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F7BA8BE7-8FAC-5C88-B4B5-CA4155D1676A}"/>
              </a:ext>
            </a:extLst>
          </p:cNvPr>
          <p:cNvSpPr>
            <a:spLocks noGrp="1"/>
          </p:cNvSpPr>
          <p:nvPr>
            <p:ph sz="half" idx="1"/>
          </p:nvPr>
        </p:nvSpPr>
        <p:spPr>
          <a:xfrm>
            <a:off x="232472" y="1981393"/>
            <a:ext cx="5438616" cy="4743872"/>
          </a:xfrm>
        </p:spPr>
        <p:txBody>
          <a:bodyPr/>
          <a:lstStyle/>
          <a:p>
            <a:r>
              <a:rPr lang="es-ES" b="1" dirty="0">
                <a:latin typeface="Maiandra GD" panose="020E0502030308020204" pitchFamily="34" charset="0"/>
              </a:rPr>
              <a:t>Como un hijo lo haría con su padre, reconociendo su experiencia y autoridad.</a:t>
            </a:r>
          </a:p>
          <a:p>
            <a:r>
              <a:rPr lang="es-ES" b="1" dirty="0">
                <a:latin typeface="Maiandra GD" panose="020E0502030308020204" pitchFamily="34" charset="0"/>
              </a:rPr>
              <a:t>Pablo no ceso, no se cansó de amonestar.</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Hechos.20:31.</a:t>
            </a:r>
            <a:r>
              <a:rPr lang="es-ES" b="1" dirty="0">
                <a:latin typeface="Maiandra GD" panose="020E0502030308020204" pitchFamily="34" charset="0"/>
              </a:rPr>
              <a:t> </a:t>
            </a:r>
          </a:p>
          <a:p>
            <a:r>
              <a:rPr lang="es-ES" b="1" dirty="0">
                <a:latin typeface="Maiandra GD" panose="020E0502030308020204" pitchFamily="34" charset="0"/>
              </a:rPr>
              <a:t>»Por tanto, estén alerta, recordando que, por tres años, de noche y de día,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no cesé de amonestar a cada uno con lágrimas.</a:t>
            </a:r>
            <a:r>
              <a:rPr lang="es-ES" b="1" dirty="0">
                <a:latin typeface="Maiandra GD" panose="020E0502030308020204" pitchFamily="34" charset="0"/>
              </a:rPr>
              <a:t> </a:t>
            </a:r>
          </a:p>
        </p:txBody>
      </p:sp>
      <p:sp>
        <p:nvSpPr>
          <p:cNvPr id="7" name="Marcador de contenido 6">
            <a:extLst>
              <a:ext uri="{FF2B5EF4-FFF2-40B4-BE49-F238E27FC236}">
                <a16:creationId xmlns:a16="http://schemas.microsoft.com/office/drawing/2014/main" id="{661786C3-E361-1E4A-4D60-225BD13997CB}"/>
              </a:ext>
            </a:extLst>
          </p:cNvPr>
          <p:cNvSpPr>
            <a:spLocks noGrp="1"/>
          </p:cNvSpPr>
          <p:nvPr>
            <p:ph sz="half" idx="2"/>
          </p:nvPr>
        </p:nvSpPr>
        <p:spPr>
          <a:xfrm>
            <a:off x="6641326" y="132735"/>
            <a:ext cx="5369545" cy="6592530"/>
          </a:xfrm>
        </p:spPr>
        <p:txBody>
          <a:bodyPr/>
          <a:lstStyle/>
          <a:p>
            <a:r>
              <a:rPr lang="es-ES" b="1" dirty="0">
                <a:latin typeface="Maiandra GD" panose="020E0502030308020204" pitchFamily="34" charset="0"/>
              </a:rPr>
              <a:t>Él apóstol Pablo advierte a los ancianos de Éfeso que estén alerta. </a:t>
            </a:r>
          </a:p>
          <a:p>
            <a:r>
              <a:rPr lang="es-ES" b="1" dirty="0">
                <a:latin typeface="Maiandra GD" panose="020E0502030308020204" pitchFamily="34" charset="0"/>
              </a:rPr>
              <a:t>Que recuerden sus tres años de constante amonestación con lágrimas, y se encomienda a ellos y a la palabra de la gracia de Dios. </a:t>
            </a:r>
          </a:p>
          <a:p>
            <a:r>
              <a:rPr lang="es-ES" b="1" dirty="0">
                <a:latin typeface="Maiandra GD" panose="020E0502030308020204" pitchFamily="34" charset="0"/>
              </a:rPr>
              <a:t>Este pasaje destaca la dedicación de Pablo, la importancia de la advertencia constante sin cesar de amonestarnos siempre.</a:t>
            </a:r>
          </a:p>
          <a:p>
            <a:r>
              <a:rPr lang="es-ES" b="1" dirty="0">
                <a:latin typeface="Maiandra GD" panose="020E0502030308020204" pitchFamily="34" charset="0"/>
              </a:rPr>
              <a:t>Él apóstol Pablo reprendió al apóstol Pedro.</a:t>
            </a:r>
          </a:p>
        </p:txBody>
      </p:sp>
    </p:spTree>
    <p:extLst>
      <p:ext uri="{BB962C8B-B14F-4D97-AF65-F5344CB8AC3E}">
        <p14:creationId xmlns:p14="http://schemas.microsoft.com/office/powerpoint/2010/main" val="466770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additive="base">
                                        <p:cTn id="4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4F1C0-04EB-B176-11E9-ED9DA7AAB493}"/>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45BE8F5C-17F1-3395-FAE9-B1D74E336C81}"/>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FBB19993-6E05-1143-D20C-B72DA69DDB3C}"/>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A5A31747-F424-1533-5A76-E6537F36F37A}"/>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DF73318C-FA34-793D-CAFC-07E33C00CE11}"/>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0826C670-3FA4-783A-045C-0BFAC853002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5BD5062A-3A1C-EBEA-4F8E-1ACDB29B9289}"/>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0882E576-38EB-A4EF-1430-A46E367BF9D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E6D1A682-E662-6F7C-593B-0C54477D2F0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02C14E32-1274-F8EE-0514-76E2DD6BDDB1}"/>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1202CCB5-8D12-9987-612C-4E346D6C67D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CBB9B17B-9BD2-73D0-9D88-BFE8C36BAAFC}"/>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BA1B5D97-F057-1CE8-6727-DB3B1E0FB66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69D0A768-26BE-3FD7-BE38-EC6D137EB67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9543D13E-7317-5978-07F0-D79181A62A3A}"/>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860548F1-978F-4E37-DBA8-FB51BEE5BC3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3512227E-1392-3E86-42DC-7245D6D89949}"/>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6007CE44-52EB-4294-4AEF-0BCEC9CDCE0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7932DDFF-44C7-4BDC-FD5E-A45D9C8CD80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844B1D63-6C45-32BF-E150-A6296ADD2598}"/>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537B7A5A-13B9-4726-2859-C7AAF15FC58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62A5F8E0-E142-590B-4B0B-B49C0681A5F8}"/>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CF4D72C8-F307-5A03-BEF9-6D9B7E690B9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9E248369-CAEE-582F-F77B-6E9B8B21445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996A621D-A944-71E4-908A-4AE99076B8E8}"/>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50C3F4F3-A0C6-4CC0-DBFC-98F09F2A889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EBAD1CDB-DC63-3356-16AC-3C999CE3474A}"/>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A480DF31-13D5-87A9-CC17-6790BBBEB3A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63CB3C3F-E195-D3FE-A506-025E01EF8E0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0DEE82DF-A0D3-5F0D-B605-C7947F0C6588}"/>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F11EA9FD-3FB7-F500-3D3C-E3F280AAD21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616A900F-8A57-FE8C-FE4E-A3B73DFCAEC5}"/>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7922A97F-ADCA-A08D-B6D6-55E96F11DBC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79F41B48-C778-F4AF-3036-17C15D472A0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87B07363-0E0D-2991-7B42-B08BA6A349BF}"/>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E7FF6977-D524-4A50-41D5-23F89696A3A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12123A75-C5D6-45BE-70AE-8F87486D0560}"/>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367405D3-DF9B-86AE-A612-8EA2D3B73D3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AF0F9765-34A0-113F-EFC0-0A079BB1E8B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16B29FB8-4C62-EB35-D536-69A9CFEDCD48}"/>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42E20E1B-4011-00E0-AF71-683A845E734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1091D596-27AE-04A1-D58D-9ECA89BA72F1}"/>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866392B6-CD7A-0D10-8E05-A7E9E60F8D5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BEDD8CA4-5CDC-31C7-8E5B-F2C9DA1A543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95DBC576-299B-7D6B-9E1F-097BA33731D2}"/>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CF913276-0E4D-CB02-C1E5-38058206138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1F9A39C9-CAB6-2BC2-EA8A-026A29E24724}"/>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C1A85E22-CE23-DF23-23C2-697FDC9E660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9C02E839-6AE6-E183-E829-B9BD44B9FDC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E33CEAFA-1BAF-451C-B5DD-18C82875903C}"/>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B67CBD24-D117-D001-2274-834A13D150A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B655FBF1-B90B-7732-D80F-339E606681A7}"/>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4426A3A0-8331-F70B-BC58-93992AD6FD6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CD26C48E-E923-D8F9-AA07-A80DC5F2871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B7AB9F14-E50F-7EE8-9E1E-39F9E4D4A299}"/>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6E62DA96-2521-D09B-8C7B-3D229EAC7D20}"/>
              </a:ext>
            </a:extLst>
          </p:cNvPr>
          <p:cNvSpPr>
            <a:spLocks noGrp="1"/>
          </p:cNvSpPr>
          <p:nvPr>
            <p:ph sz="half" idx="1"/>
          </p:nvPr>
        </p:nvSpPr>
        <p:spPr>
          <a:xfrm>
            <a:off x="208938" y="1899308"/>
            <a:ext cx="5267634" cy="4825957"/>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Galatas.2:11-14.</a:t>
            </a:r>
            <a:r>
              <a:rPr lang="es-ES" b="1" dirty="0">
                <a:latin typeface="Maiandra GD" panose="020E0502030308020204" pitchFamily="34" charset="0"/>
              </a:rPr>
              <a:t> </a:t>
            </a:r>
          </a:p>
          <a:p>
            <a:r>
              <a:rPr lang="es-ES" b="1" dirty="0">
                <a:latin typeface="Maiandra GD" panose="020E0502030308020204" pitchFamily="34" charset="0"/>
              </a:rPr>
              <a:t>Pero cuando Pedro vino a Antioquía,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me opuse a él cara a cara,</a:t>
            </a:r>
            <a:r>
              <a:rPr lang="es-ES" b="1" dirty="0">
                <a:latin typeface="Maiandra GD" panose="020E0502030308020204" pitchFamily="34" charset="0"/>
              </a:rPr>
              <a:t> porque él era digno de ser censurado.</a:t>
            </a:r>
          </a:p>
          <a:p>
            <a:r>
              <a:rPr lang="es-ES" b="1" dirty="0">
                <a:latin typeface="Maiandra GD" panose="020E0502030308020204" pitchFamily="34" charset="0"/>
              </a:rPr>
              <a:t>Pablo fue con Pedro a exhortarle a hacerle ver su pecado, porque ese pecado lo llevaría a la condenación, y no solo a Él, sino a todos los que le estaban imitando.</a:t>
            </a:r>
          </a:p>
        </p:txBody>
      </p:sp>
      <p:sp>
        <p:nvSpPr>
          <p:cNvPr id="7" name="Marcador de contenido 6">
            <a:extLst>
              <a:ext uri="{FF2B5EF4-FFF2-40B4-BE49-F238E27FC236}">
                <a16:creationId xmlns:a16="http://schemas.microsoft.com/office/drawing/2014/main" id="{6D88B319-8569-6D46-6816-BBB1BF99D60D}"/>
              </a:ext>
            </a:extLst>
          </p:cNvPr>
          <p:cNvSpPr>
            <a:spLocks noGrp="1"/>
          </p:cNvSpPr>
          <p:nvPr>
            <p:ph sz="half" idx="2"/>
          </p:nvPr>
        </p:nvSpPr>
        <p:spPr>
          <a:xfrm>
            <a:off x="6592529" y="162211"/>
            <a:ext cx="5407739" cy="6563054"/>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V.12.</a:t>
            </a:r>
            <a:r>
              <a:rPr lang="es-ES" b="1" dirty="0">
                <a:latin typeface="Maiandra GD" panose="020E0502030308020204" pitchFamily="34" charset="0"/>
              </a:rPr>
              <a:t> </a:t>
            </a:r>
          </a:p>
          <a:p>
            <a:r>
              <a:rPr lang="es-ES" b="1" dirty="0">
                <a:latin typeface="Maiandra GD" panose="020E0502030308020204" pitchFamily="34" charset="0"/>
              </a:rPr>
              <a:t>Porque antes de venir algunos de parte de Jacobo, él comía con los gentiles, pero cuando aquellos vinieron,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Pedro empezó a retraerse y apartarse, porque temía a los de la circuncisión.</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V.13.</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Y el resto de los judíos se le unió en su hipocresía,</a:t>
            </a:r>
            <a:r>
              <a:rPr lang="es-ES" b="1" dirty="0">
                <a:latin typeface="Maiandra GD" panose="020E0502030308020204" pitchFamily="34" charset="0"/>
              </a:rPr>
              <a:t> de tal manera que aun Bernabé fue arrastrado por la hipocresía de ellos.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V.14.</a:t>
            </a:r>
            <a:endParaRPr lang="en-U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endParaRPr>
          </a:p>
        </p:txBody>
      </p:sp>
    </p:spTree>
    <p:extLst>
      <p:ext uri="{BB962C8B-B14F-4D97-AF65-F5344CB8AC3E}">
        <p14:creationId xmlns:p14="http://schemas.microsoft.com/office/powerpoint/2010/main" val="289027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64C34-077C-14A1-17C1-BB153A90EA56}"/>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049D884A-9EDF-C29B-2404-4A1BC78DFB24}"/>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CC919803-AAE8-FE44-E4EC-2648F2E7E0C0}"/>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36A8BCBD-029B-2E86-D82B-FC2EB2AB027E}"/>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596F9109-3E3A-262C-22FD-F18C2BEF3E19}"/>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C281C435-5269-AFCD-E6CF-F149C059637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B2900A45-A253-6075-74AB-2C382F026D24}"/>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EB69EF78-4ABE-AD72-8C0D-50050CF3FB6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CF8D964D-B67B-F02B-E272-015DA267789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1AB86EFB-807C-156E-9506-B3F94EC4198E}"/>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1C7C4F92-B6CC-5C31-F136-9BAE0932294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C585E034-93F5-EFCF-76AE-083C0866DF14}"/>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CAB34AB8-09B5-5305-5D39-E8612EA624D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33BA29B9-D3CE-D56A-C2E6-D5A5F1F8CBE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DB274432-1491-51DE-E3B4-9BD0B081EDC9}"/>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6D9E5769-4223-C9D3-DA66-DE2BEB03A16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AF00D33E-B813-F702-2901-AB0E59DEBA42}"/>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B4329577-221D-37A1-63E5-07DDF43D05F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0119A645-C1E5-47C3-0268-E2BC8E80D6A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48F6C8EE-ED23-5910-2423-0C2AAE4CDB01}"/>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CAEF78D5-6D9A-644C-8DD8-30E0EA68BA6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9C4D4B0D-C2B6-0D19-482C-6A80946C49BF}"/>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A9740757-ADE3-9453-756F-83B19A5A98A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5F0E0423-B2EB-65D4-A623-634ADB8922F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7EFD1D1F-8996-D3C6-A74E-B9DEA39A0590}"/>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F262DEB8-E81F-C4F8-D4D6-775AE94B082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090A369F-5CF0-CB9D-67DF-EFD16C000E87}"/>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F6AFB9D8-E952-4A78-E7A1-843EF664424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8130F9C5-5C80-073F-27B8-5E621DF65CF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55E6C416-32EE-39CF-AB82-17F165916C6B}"/>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839BC9F5-286F-9EA0-8277-1B063C6E4C8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670E9710-C053-9766-9BAC-A1430BA84A26}"/>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8CF647A9-E26C-D28B-AC89-56D20A0F7C3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CDD75D1F-C70F-E7EE-D1B6-BA0D23F782C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353C8083-22EC-C795-DD56-C45669AAEDC4}"/>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0B94F6A3-F0AA-B56D-DC37-CD065F9B101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616FEE50-E81E-F937-23F7-DDE5B20D27DD}"/>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92841696-6B89-EAE0-18B1-D44C8BE274B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165B8D61-051F-2792-10E0-2A4663C5607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361E21A8-AABC-B290-376D-7A3A42857285}"/>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0CB2BC0F-D92D-19B2-D786-958907F4D24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B6BA38C2-F15E-254A-0003-C077B93B3124}"/>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B34DCFA0-04AE-4B87-FEDB-75039F5BE03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D43640B0-9D8F-EEB0-91F4-6649B061B81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178E6347-D9C0-FE6D-B3A2-EB7E4AF992C8}"/>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DA4BDDA0-1553-910D-BA93-183DC96287F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6A14F3DA-F47D-114C-0509-546EBDBABAD5}"/>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A57AB38B-B639-B8B0-F1C7-A9345F8A2C0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A2652158-3116-BA26-AE37-4CBFA5D353A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D43007A8-AE19-34B1-2587-AC6B2F07B641}"/>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9A133BC0-238F-C0DA-BD1D-AA1CB00F915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C70458AB-22FB-78D0-D195-218DFDC7B0BA}"/>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C072EE66-4F44-B0A0-24EB-6D888BAE9AD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61F650F0-E59B-077D-DEAB-1AF1FA5759DD}"/>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D6DB2984-E6EC-BB48-DAE6-BE9DF00E1647}"/>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C6BA112E-9F76-A54F-9B9E-37688DE9C9D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48877D5A-05CB-EC34-89D3-45A50FE6E098}"/>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6AF013DF-E648-78E5-9E65-522150958D5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271FB9AE-1B44-CD48-363C-98DA9CB243C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A90566F0-39A9-BD18-EFA3-D87333C41C95}"/>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4515F68F-F685-D692-EFE1-18B9244905EC}"/>
              </a:ext>
            </a:extLst>
          </p:cNvPr>
          <p:cNvSpPr>
            <a:spLocks noGrp="1"/>
          </p:cNvSpPr>
          <p:nvPr>
            <p:ph sz="half" idx="1"/>
          </p:nvPr>
        </p:nvSpPr>
        <p:spPr>
          <a:xfrm>
            <a:off x="165048" y="1886422"/>
            <a:ext cx="5428178" cy="4794597"/>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6600FF"/>
                </a:highlight>
                <a:latin typeface="Maiandra GD" panose="020E0502030308020204" pitchFamily="34" charset="0"/>
              </a:rPr>
              <a:t>Pero cuando vi que no andaban con rectitud en cuanto a la verdad del evangelio,</a:t>
            </a:r>
            <a:r>
              <a:rPr lang="es-ES" b="1" dirty="0">
                <a:latin typeface="Maiandra GD" panose="020E0502030308020204" pitchFamily="34" charset="0"/>
              </a:rPr>
              <a:t> dije a Pedro delante de todos: «Si tú, siendo judío, vives como los gentiles y no como los judíos, ¿por qué obligas a los gentiles a vivir como judíos? </a:t>
            </a:r>
          </a:p>
          <a:p>
            <a:r>
              <a:rPr lang="es-ES" b="1" dirty="0">
                <a:latin typeface="Maiandra GD" panose="020E0502030308020204" pitchFamily="34" charset="0"/>
              </a:rPr>
              <a:t>Nos describe la confrontación de Pablo con Pedro en Antioquía.</a:t>
            </a:r>
            <a:endParaRPr lang="en-US" b="1" dirty="0">
              <a:latin typeface="Maiandra GD" panose="020E0502030308020204" pitchFamily="34" charset="0"/>
            </a:endParaRPr>
          </a:p>
        </p:txBody>
      </p:sp>
      <p:sp>
        <p:nvSpPr>
          <p:cNvPr id="6" name="Marcador de contenido 5">
            <a:extLst>
              <a:ext uri="{FF2B5EF4-FFF2-40B4-BE49-F238E27FC236}">
                <a16:creationId xmlns:a16="http://schemas.microsoft.com/office/drawing/2014/main" id="{875B4246-18FC-0244-A366-B2328A639581}"/>
              </a:ext>
            </a:extLst>
          </p:cNvPr>
          <p:cNvSpPr>
            <a:spLocks noGrp="1"/>
          </p:cNvSpPr>
          <p:nvPr>
            <p:ph sz="half" idx="2"/>
          </p:nvPr>
        </p:nvSpPr>
        <p:spPr>
          <a:xfrm>
            <a:off x="6564137" y="88490"/>
            <a:ext cx="5376205" cy="6592529"/>
          </a:xfrm>
        </p:spPr>
        <p:txBody>
          <a:bodyPr>
            <a:normAutofit lnSpcReduction="10000"/>
          </a:bodyPr>
          <a:lstStyle/>
          <a:p>
            <a:r>
              <a:rPr lang="es-ES" b="1" dirty="0">
                <a:latin typeface="Maiandra GD" panose="020E0502030308020204" pitchFamily="34" charset="0"/>
              </a:rPr>
              <a:t>Donde Pablo reprendió a Pedro por su hipocresía al separarse de los cristianos gentiles por temor a la aprobación de los judíos que insistían en la circuncisión y las leyes judías. </a:t>
            </a:r>
          </a:p>
          <a:p>
            <a:r>
              <a:rPr lang="es-ES" b="1" dirty="0">
                <a:latin typeface="Maiandra GD" panose="020E0502030308020204" pitchFamily="34" charset="0"/>
              </a:rPr>
              <a:t>Él apóstol Pablo le dijo la verdad a los Gálatas.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Galatas.4:16.</a:t>
            </a:r>
            <a:r>
              <a:rPr lang="es-ES" b="1" dirty="0">
                <a:latin typeface="Maiandra GD" panose="020E0502030308020204" pitchFamily="34" charset="0"/>
              </a:rPr>
              <a:t> </a:t>
            </a:r>
          </a:p>
          <a:p>
            <a:r>
              <a:rPr lang="es-ES" b="1" dirty="0">
                <a:latin typeface="Maiandra GD" panose="020E0502030308020204" pitchFamily="34" charset="0"/>
              </a:rPr>
              <a:t>¿Me he vuelto, por tanto, enemigo de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ustedes al decirles la verdad?</a:t>
            </a:r>
            <a:r>
              <a:rPr lang="es-ES" b="1" dirty="0">
                <a:latin typeface="Maiandra GD" panose="020E0502030308020204" pitchFamily="34" charset="0"/>
              </a:rPr>
              <a:t> </a:t>
            </a:r>
          </a:p>
          <a:p>
            <a:r>
              <a:rPr lang="es-ES" b="1" dirty="0">
                <a:latin typeface="Maiandra GD" panose="020E0502030308020204" pitchFamily="34" charset="0"/>
              </a:rPr>
              <a:t>Nos relata la confrontación de Pablo con los cristianos gálatas, quienes se habían apartado de la verdad del evangelio.</a:t>
            </a:r>
            <a:endParaRPr lang="en-US" b="1" dirty="0">
              <a:latin typeface="Maiandra GD" panose="020E0502030308020204" pitchFamily="34" charset="0"/>
            </a:endParaRPr>
          </a:p>
        </p:txBody>
      </p:sp>
    </p:spTree>
    <p:extLst>
      <p:ext uri="{BB962C8B-B14F-4D97-AF65-F5344CB8AC3E}">
        <p14:creationId xmlns:p14="http://schemas.microsoft.com/office/powerpoint/2010/main" val="9859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calcmode="lin" valueType="num">
                                      <p:cBhvr additive="base">
                                        <p:cTn id="2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 calcmode="lin" valueType="num">
                                      <p:cBhvr additive="base">
                                        <p:cTn id="3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anim calcmode="lin" valueType="num">
                                      <p:cBhvr additive="base">
                                        <p:cTn id="3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anim calcmode="lin" valueType="num">
                                      <p:cBhvr additive="base">
                                        <p:cTn id="4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98ED1-AD99-51D9-5312-61027D37D2C9}"/>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A0A6C79B-BA86-A15E-3431-85350F7DA613}"/>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5A91E910-0CEF-37EF-D4F4-5494067B44E1}"/>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65D2507F-DFAF-964C-648B-9F8E0E5F4D9B}"/>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25D2149B-6DEF-992A-F3BF-6CAF7DCDCF5E}"/>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9961DDD8-3C6D-4D12-FE0E-94D29F4D3F08}"/>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3EDB994F-299A-6EB0-80F6-7CAF743D222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387EEB4A-62C1-211C-BA85-5AB3B45D8611}"/>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3BB477D3-209B-E1C7-C100-F888BA47862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1715D91A-8B28-E441-0185-B96A807591B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7E97AFE3-5522-6C57-DDEF-0A886E9198B1}"/>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0C8294CB-EB24-E1FD-CCA2-FB7DA4D33BC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337411E9-07F9-F2F1-C6FF-820EBEDF4804}"/>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4F9E29EF-04A9-1673-5CE9-142DAF09580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D01CD9BC-BF04-9A9F-68E0-A272DE5FE6B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615A20FA-C6B5-A3EB-C7E2-53C6EB28BB0D}"/>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9BD9DAD0-4F7D-AEF4-367B-60D58B35DA0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27AFF337-7BBB-AF72-53B7-DED7C028B34B}"/>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75FDA75D-1815-7491-FEBA-DBE49A0B726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E9185C51-CABB-3094-56C2-1DDE23E0E4A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902DAA35-E42D-5078-D2B0-F286ED63DBE2}"/>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13E53B39-5CEC-BAC8-3AFF-841202A132C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6264BC8F-AE38-D5C0-B91F-EDEC7BAA94FC}"/>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3A8669EC-FE93-526D-3970-E35358C03AA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531FCBD5-2F80-17E3-0CCA-AC4790444C3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F698951A-4857-1060-510B-AF8D53731033}"/>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0969DEE4-ED19-858E-0779-DA8BB4A3309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57AE236A-0566-5BAE-0840-DDBD6760F5F6}"/>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B357B656-A81B-FC60-7C3F-99FECEEF2BE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EBFAD1AE-E3DF-9343-618F-6ED17967961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BB3E4178-F763-3E51-A020-19103B90734A}"/>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49C43832-7EFB-4B70-474D-54913587DAD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ECE76EDA-D7D9-ACB4-26F8-2F1EEE1180CC}"/>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DA74935A-8444-22E6-E550-4F342A5BAB7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0B5A36E0-D194-72C1-25AD-4892EEBC7CF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C631FA80-14F6-C5D7-927A-0584CE2E4B53}"/>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3074290E-E9E8-12D3-7009-1E45E5986DA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6317D21D-8B83-2ACC-1ACD-82A757BDF402}"/>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F228B50C-3CE0-44EB-B647-4A1532ECC43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D6EF1683-6027-598F-5E57-3F1B4C2380E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8A26C701-228E-7D49-113D-51B2F715A0E6}"/>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AD3FCED2-4EDF-41D4-5BC9-1160FD50FED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AA104777-57C8-0334-2029-E364A9F15CFE}"/>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43D9561C-DA5B-F2A8-DAD9-F8127E6DD9B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AF3BCEAF-AF92-E84F-AE54-F103DF83B3E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72238C66-7389-2DAB-C3E8-F1FD5E3B719C}"/>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FC577C59-5BC5-D751-2876-009D65C3EEF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F2A4B3D0-DF22-F8F0-9A4A-C870AB2A2730}"/>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87C91A6A-947D-31AB-D00E-B22E2AC6468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360A303B-1998-3D21-51A1-F6F0E1F99B6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D9DB3924-B753-30B5-CE03-9B7F0B2B8563}"/>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2D605771-0C8D-B16B-0782-46F323EDDA3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33FC0610-C113-1973-F79E-99A53F02898D}"/>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21214343-B5E6-6C20-32ED-14C01CD897F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E6048725-8DBC-62C9-3789-03BF73FDBEB0}"/>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2DF37B4B-56C6-3C67-FE99-9334FE654531}"/>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9D92905F-515E-5495-BC90-81FF9461AD32}"/>
              </a:ext>
            </a:extLst>
          </p:cNvPr>
          <p:cNvSpPr>
            <a:spLocks noGrp="1"/>
          </p:cNvSpPr>
          <p:nvPr>
            <p:ph sz="half" idx="1"/>
          </p:nvPr>
        </p:nvSpPr>
        <p:spPr>
          <a:xfrm>
            <a:off x="232472" y="1981393"/>
            <a:ext cx="5438616" cy="4743872"/>
          </a:xfrm>
        </p:spPr>
        <p:txBody>
          <a:bodyPr/>
          <a:lstStyle/>
          <a:p>
            <a:r>
              <a:rPr lang="es-ES" b="1" dirty="0">
                <a:latin typeface="Maiandra GD" panose="020E0502030308020204" pitchFamily="34" charset="0"/>
              </a:rPr>
              <a:t>Y estaban siendo seducidos por enseñanzas que exigían la obediencia a la Ley como medio de salvación.</a:t>
            </a:r>
          </a:p>
          <a:p>
            <a:r>
              <a:rPr lang="es-ES" b="1" dirty="0">
                <a:latin typeface="Maiandra GD" panose="020E0502030308020204" pitchFamily="34" charset="0"/>
              </a:rPr>
              <a:t>Lo que lo hacía a Él parecer su enemigo por corregirlos, reprenderlos.</a:t>
            </a:r>
          </a:p>
          <a:p>
            <a:r>
              <a:rPr lang="es-ES" b="1" dirty="0">
                <a:latin typeface="Maiandra GD" panose="020E0502030308020204" pitchFamily="34" charset="0"/>
              </a:rPr>
              <a:t>Debemos ser capaces de amonestarlos los unos a los otros.</a:t>
            </a:r>
          </a:p>
          <a:p>
            <a:pPr algn="ctr"/>
            <a:r>
              <a:rPr lang="en-U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Romanos.15:14.</a:t>
            </a:r>
          </a:p>
        </p:txBody>
      </p:sp>
      <p:sp>
        <p:nvSpPr>
          <p:cNvPr id="7" name="Marcador de contenido 6">
            <a:extLst>
              <a:ext uri="{FF2B5EF4-FFF2-40B4-BE49-F238E27FC236}">
                <a16:creationId xmlns:a16="http://schemas.microsoft.com/office/drawing/2014/main" id="{AE19BBC9-581F-1AD9-199E-3ADF5E23C5E6}"/>
              </a:ext>
            </a:extLst>
          </p:cNvPr>
          <p:cNvSpPr>
            <a:spLocks noGrp="1"/>
          </p:cNvSpPr>
          <p:nvPr>
            <p:ph sz="half" idx="2"/>
          </p:nvPr>
        </p:nvSpPr>
        <p:spPr>
          <a:xfrm>
            <a:off x="6641326" y="132735"/>
            <a:ext cx="5369545" cy="6592530"/>
          </a:xfrm>
        </p:spPr>
        <p:txBody>
          <a:bodyPr/>
          <a:lstStyle/>
          <a:p>
            <a:r>
              <a:rPr lang="es-ES" b="1" dirty="0">
                <a:latin typeface="Maiandra GD" panose="020E0502030308020204" pitchFamily="34" charset="0"/>
              </a:rPr>
              <a:t>En cuanto a ustedes, hermanos míos, yo mismo estoy también convencido de que ustedes están llenos de bondad,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llenos de todo conocimiento y capaces también de amonestarse los unos a los otros.</a:t>
            </a:r>
            <a:r>
              <a:rPr lang="es-ES" b="1" dirty="0">
                <a:latin typeface="Maiandra GD" panose="020E0502030308020204" pitchFamily="34" charset="0"/>
              </a:rPr>
              <a:t> </a:t>
            </a:r>
          </a:p>
          <a:p>
            <a:r>
              <a:rPr lang="es-ES" b="1" dirty="0">
                <a:latin typeface="Maiandra GD" panose="020E0502030308020204" pitchFamily="34" charset="0"/>
              </a:rPr>
              <a:t>Establece que los cristianos deben estar llenos de bondad y conocimiento de Dios para poder amonestarse mutuamente, es decir, advertir o aconsejar con respecto al comportamiento o enseñanza de Cristo.</a:t>
            </a:r>
            <a:endParaRPr lang="en-US" b="1" dirty="0">
              <a:latin typeface="Maiandra GD" panose="020E0502030308020204" pitchFamily="34" charset="0"/>
            </a:endParaRPr>
          </a:p>
        </p:txBody>
      </p:sp>
    </p:spTree>
    <p:extLst>
      <p:ext uri="{BB962C8B-B14F-4D97-AF65-F5344CB8AC3E}">
        <p14:creationId xmlns:p14="http://schemas.microsoft.com/office/powerpoint/2010/main" val="1064197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E6F9C-3E73-6893-A178-2B7574AACA31}"/>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65EC8FE8-FD48-228D-6E6E-72C32F24BBD3}"/>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B7D358F8-1657-1149-54B8-2B31512181F3}"/>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30A2E75E-B9D8-BEF1-FC65-B6F38BCCCB40}"/>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EB7C4029-9B60-12B9-0C60-801FFDE0AAB8}"/>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E6EFFAB8-77FB-00F3-F3B8-55B893F2F83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5855AA64-4194-C181-97D2-C9CF9A80D297}"/>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C68B6AE4-AED9-5C04-DBED-B86B0069A83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F7368B1B-A148-29F4-AEB4-6AA7BC0BC38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96320187-93DF-10F6-EEA3-9954A2921E4B}"/>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E9A9CBDB-F1C2-2FC4-ADBD-569958F15D7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F0E61BFA-1041-01C3-B786-124F01D81276}"/>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08E64FFB-9AAD-62C6-463C-E892C6ADDAB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FBC43A4A-3499-16B1-18DA-FC335185325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775B42E6-3395-50BA-F756-3110D1B3C52D}"/>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5AC26E41-D76B-6DCD-C5BA-80429516522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E3847991-7788-B3A7-02B2-F479EEBC2320}"/>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FE2F33ED-C01C-A200-C546-9F43B47CDA1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4D6F4F77-5A9B-46B3-F516-714C1EDEEC4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2CE4058E-78D6-E453-7966-630FB2F6A5A6}"/>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F8EDD437-A2E5-99DA-A744-60DFDD575CF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5EEE4443-196E-9A29-16CC-C3C818AB4ED5}"/>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87EC3E0D-6A8A-7320-E4CA-0F82408F03C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0C89238C-BBAC-BB9D-A4ED-664B72955D4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44A5A209-E47B-75CA-5EF3-FA0B4AFAF157}"/>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4D8352DD-B1E1-3F79-4F74-F9662EBD83A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1CFF53A5-A416-C358-D947-38419C94AAC4}"/>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8FC098CA-5711-9971-BCBE-94A8527F5A3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EA5747A7-FA00-5F47-5327-65F6A76FCE8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E83E9426-402E-C706-E18A-BC87B83EBAA2}"/>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2111B658-72BB-6526-A81C-D3A77628F3D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70696D2C-B6C0-DAC3-7D50-BB9CE7F0B2B6}"/>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6CC72FE5-0B74-57E2-5B0F-E037D5CBD65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DD5C6FCD-AB34-F155-7729-0C971C4292E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E846888F-6FD4-45CE-1F04-9FE5A8CBDFFC}"/>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E41BB725-6632-81E3-A386-8F6CA809EFA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904324CB-F288-7B90-0C97-FAEFB07A5F2B}"/>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E3B5883C-9A22-C5C6-B763-7CE69095902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7949A76A-5BF3-EC98-1767-2DA2365DAD4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67D364AC-2CB2-BCB6-616E-8057FF906B1D}"/>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1F6697AC-9A92-28F4-2CDA-4770BC26FAC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09F6D254-8460-705A-F4A6-38A3EB267579}"/>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247CAA3A-0131-F7CD-7FA2-C6163A7FF72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5732673B-60B0-0BF1-A04D-D7A9E77F057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F704D717-69E6-1783-9781-469D7AF591E4}"/>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F50F2CF5-C22E-8317-C1B9-B86DB5CFFD4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B40293EA-89E2-A716-503C-AC108A393E44}"/>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ED2E2703-D7A0-4F7F-435C-356F73E21E3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9338677B-B211-3716-71E7-B8CCFAF5390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D7C82286-5997-E8F0-ED16-A7E66BA3FDD6}"/>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17B6A409-6B1F-4DDA-6702-9370C406666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B907DCA0-11E4-27B2-4CFD-FCE58D21899A}"/>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045B36AC-C46A-88FC-A234-4BD8453167F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2FDE5513-06B7-8405-3786-ABFCEAB6281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72D6414D-CC62-B211-3594-D7C4E087CC79}"/>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9A126D49-C783-3FBD-29A1-1416CF9C1AFE}"/>
              </a:ext>
            </a:extLst>
          </p:cNvPr>
          <p:cNvSpPr>
            <a:spLocks noGrp="1"/>
          </p:cNvSpPr>
          <p:nvPr>
            <p:ph sz="half" idx="1"/>
          </p:nvPr>
        </p:nvSpPr>
        <p:spPr>
          <a:xfrm>
            <a:off x="208938" y="1899308"/>
            <a:ext cx="5267634" cy="4825957"/>
          </a:xfrm>
        </p:spPr>
        <p:txBody>
          <a:bodyPr/>
          <a:lstStyle/>
          <a:p>
            <a:r>
              <a:rPr lang="es-ES" b="1" dirty="0">
                <a:latin typeface="Maiandra GD" panose="020E0502030308020204" pitchFamily="34" charset="0"/>
              </a:rPr>
              <a:t>Este conocimiento debe ir acompañado de bondad y amor, pues de lo contrario, el conocimiento sin amor puede ser vano. </a:t>
            </a:r>
          </a:p>
          <a:p>
            <a:r>
              <a:rPr lang="es-ES" b="1" dirty="0">
                <a:latin typeface="Maiandra GD" panose="020E0502030308020204" pitchFamily="34" charset="0"/>
              </a:rPr>
              <a:t>Pero juntos, el conocimiento y el amor, permiten una exhortación mutua para la edificación de la iglesia.  </a:t>
            </a:r>
          </a:p>
          <a:p>
            <a:r>
              <a:rPr lang="es-ES" b="1" dirty="0">
                <a:latin typeface="Maiandra GD" panose="020E0502030308020204" pitchFamily="34" charset="0"/>
              </a:rPr>
              <a:t>Y esto se logra atraves de la palabra de Dios.</a:t>
            </a:r>
          </a:p>
        </p:txBody>
      </p:sp>
      <p:sp>
        <p:nvSpPr>
          <p:cNvPr id="7" name="Marcador de contenido 6">
            <a:extLst>
              <a:ext uri="{FF2B5EF4-FFF2-40B4-BE49-F238E27FC236}">
                <a16:creationId xmlns:a16="http://schemas.microsoft.com/office/drawing/2014/main" id="{424C711C-B895-1A0F-FDB1-DCE2AE8137DE}"/>
              </a:ext>
            </a:extLst>
          </p:cNvPr>
          <p:cNvSpPr>
            <a:spLocks noGrp="1"/>
          </p:cNvSpPr>
          <p:nvPr>
            <p:ph sz="half" idx="2"/>
          </p:nvPr>
        </p:nvSpPr>
        <p:spPr>
          <a:xfrm>
            <a:off x="6592529" y="162211"/>
            <a:ext cx="5407739" cy="6563054"/>
          </a:xfrm>
        </p:spPr>
        <p:txBody>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II Timoteo.3:16-17.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Toda Escritura es inspirada por Dios y útil para enseñar,</a:t>
            </a:r>
            <a:r>
              <a:rPr lang="es-ES" b="1" dirty="0">
                <a:latin typeface="Maiandra GD" panose="020E0502030308020204" pitchFamily="34" charset="0"/>
              </a:rPr>
              <a:t> para reprender, para corregir, para instruir en justicia,</a:t>
            </a:r>
          </a:p>
          <a:p>
            <a:r>
              <a:rPr lang="es-ES" b="1" dirty="0">
                <a:latin typeface="Maiandra GD" panose="020E0502030308020204" pitchFamily="34" charset="0"/>
              </a:rPr>
              <a:t>Las Escrituras (la Biblia) son la misma palabra de Dios, que tiene autoridad para enseñar la verdad, corregir errores, y guiar a las personas hacia una vida recta y de propósito.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a fin de que el hombre de Dios sea perfecto,</a:t>
            </a:r>
            <a:r>
              <a:rPr lang="es-ES" b="1" dirty="0">
                <a:latin typeface="Maiandra GD" panose="020E0502030308020204" pitchFamily="34" charset="0"/>
              </a:rPr>
              <a:t> equipado para toda buena obra. </a:t>
            </a:r>
          </a:p>
          <a:p>
            <a:endParaRPr lang="en-US" b="1" dirty="0">
              <a:latin typeface="Maiandra GD" panose="020E0502030308020204" pitchFamily="34" charset="0"/>
            </a:endParaRPr>
          </a:p>
        </p:txBody>
      </p:sp>
    </p:spTree>
    <p:extLst>
      <p:ext uri="{BB962C8B-B14F-4D97-AF65-F5344CB8AC3E}">
        <p14:creationId xmlns:p14="http://schemas.microsoft.com/office/powerpoint/2010/main" val="2154163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23C13-E830-9C9F-F5C8-61D4D1174997}"/>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DC7D5072-A628-6451-ADCD-A1F0A5163BD5}"/>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1E7BA41C-C8C5-D836-3060-B758ADDA643E}"/>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F12C2F98-2A02-C543-FCB1-64DB3642C923}"/>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E6C4C2E8-9761-5779-FEE5-FB19598CAFCB}"/>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E46CDF30-7ECE-AEA9-C36A-8E239046920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870493C8-84E0-2CC2-3D39-E4E944748AE0}"/>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DE5D09C0-B29B-1424-F871-BD04CCE39E5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AAD7DCD4-886A-BCEB-79E3-CE97DC3AA60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57599C82-76D1-81C7-B0D0-387C80313AD8}"/>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2F883DDD-2674-5E5D-9BCE-C930713D065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7C431E0D-0B30-6436-3694-D9ECB2A1CCDB}"/>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CACBEA13-6D3F-97F3-E920-275AA8CD1D6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D7FD98AA-1890-7E94-BD22-747EC15BF18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067D1658-D875-2ED4-F31E-031C42229DC3}"/>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35D14AD5-A53E-41AF-D06C-CF8C7E33048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3DED1AFD-1EBC-7371-3488-F673881FD15D}"/>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5CF27252-A6E7-9D88-B201-862177044BD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D9C91BF1-0611-551B-75F1-633A04E844E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F887D948-3259-284C-CBBB-F17F29EE45EF}"/>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A75B02EC-C65F-1AA4-C442-1DBAA6D74D8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FA6A5496-0857-C62B-3854-1943715EFB02}"/>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AFF2CE48-44EC-134D-A85A-CFC428989BF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64910682-745C-3EE8-E10C-BA8B7E14035A}"/>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7A919415-00BE-6A31-C10D-53D6B44575E3}"/>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D9196381-8D0B-8C40-F0D4-44DA198746F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06D4AE5F-574D-0680-2AF1-916F8B4BA822}"/>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1C2707EE-962A-8BDE-5DCF-5E331339096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180598D4-28AE-6C73-4CD2-0DB30FC47494}"/>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F16B2522-9834-7514-2622-776CC1318AD2}"/>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9419C8AA-78FE-354B-98E0-FA03F49113C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861F71A8-CFDC-1616-137B-03F121FACFC5}"/>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08115F6C-2940-73F1-83A0-82B37B5D08E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64A3CABB-A0E3-BD27-D324-DF95A03D93E5}"/>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DB3827CA-B31A-5E45-AF22-3C29D555DA8E}"/>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A7A5DF38-8DBC-A9E2-9775-4FA9DA8C519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DD15320C-83FB-ACDE-122E-3631BB828D4D}"/>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D0F7D5D1-F31E-02B4-1811-1367E5B3A08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A76245A9-BF60-717D-D3C2-0B9FB109C09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5BF5BCA3-E717-D7C3-35E6-D56F3A0AD471}"/>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8E073B5E-2DFD-9FDA-C976-9BA6AF61756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0AC45DFA-C70A-E835-485B-AF74554ABEE1}"/>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B517BBE4-8BCC-DB3E-CF68-555489C9C1D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2D135CD4-C9D4-6174-A26C-935D67340345}"/>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DBF8DFB8-4CD9-BA2F-09B2-43BB7F6E2DBB}"/>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D7291489-8F23-2368-D93A-25BFC116E48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7CDDE3F0-41AF-5230-0953-7CC28084BE03}"/>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6D6AFDE5-ECB7-52ED-4D44-B25A63DCD46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08F37E1E-A60A-F698-B51D-0C696CBFC68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C2948A3C-8ECB-5873-B4B9-1F0E758A2691}"/>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3F2EC5F4-6BFC-C455-4B7E-DD85BAFDDB6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63EFA0C7-0E26-A710-604B-8194C6ECCE83}"/>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875E6EB4-F894-F37C-4211-317831569FF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DC384AD1-28BD-3E85-CD30-EF9185E9A4D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14E9AF20-B970-99D7-03C1-E86CA1AE03CE}"/>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FE8A5587-D8B0-B3D9-80D7-8FBF627E2BF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32EBC9B7-CFF1-16F1-B089-BE264B56FCE2}"/>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6C3E0601-8A3B-76D4-AD2B-4AF51F35204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B575649D-88E9-6C5D-911C-56A96134DBF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1011D89C-883C-8A02-84EE-61AB42E56E5C}"/>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9789E328-21C1-D054-300A-17B6A1AD9D44}"/>
              </a:ext>
            </a:extLst>
          </p:cNvPr>
          <p:cNvSpPr>
            <a:spLocks noGrp="1"/>
          </p:cNvSpPr>
          <p:nvPr>
            <p:ph sz="half" idx="1"/>
          </p:nvPr>
        </p:nvSpPr>
        <p:spPr>
          <a:xfrm>
            <a:off x="165048" y="1886422"/>
            <a:ext cx="5428178" cy="4794597"/>
          </a:xfrm>
        </p:spPr>
        <p:txBody>
          <a:bodyPr>
            <a:normAutofit/>
          </a:bodyPr>
          <a:lstStyle/>
          <a:p>
            <a:r>
              <a:rPr lang="es-ES" b="1" dirty="0">
                <a:latin typeface="Maiandra GD" panose="020E0502030308020204" pitchFamily="34" charset="0"/>
              </a:rPr>
              <a:t>La Biblia, inspirada por Dios, equipa a los cristianos para llevar una vida piadosa y realizar todo el bien que Dios desea.</a:t>
            </a:r>
          </a:p>
          <a:p>
            <a:r>
              <a:rPr lang="es-ES" b="1" dirty="0">
                <a:latin typeface="Maiandra GD" panose="020E0502030308020204" pitchFamily="34" charset="0"/>
              </a:rPr>
              <a:t>Todos tenemos esta responsabilidad delante de Dios. </a:t>
            </a:r>
          </a:p>
          <a:p>
            <a:r>
              <a:rPr lang="es-ES" b="1" dirty="0">
                <a:latin typeface="Maiandra GD" panose="020E0502030308020204" pitchFamily="34" charset="0"/>
              </a:rPr>
              <a:t>Este mandamiento no es solo de unos. </a:t>
            </a:r>
          </a:p>
          <a:p>
            <a:r>
              <a:rPr lang="es-ES" b="1" dirty="0">
                <a:latin typeface="Maiandra GD" panose="020E0502030308020204" pitchFamily="34" charset="0"/>
              </a:rPr>
              <a:t>No es solo del predicador.</a:t>
            </a:r>
          </a:p>
        </p:txBody>
      </p:sp>
      <p:sp>
        <p:nvSpPr>
          <p:cNvPr id="6" name="Marcador de contenido 5">
            <a:extLst>
              <a:ext uri="{FF2B5EF4-FFF2-40B4-BE49-F238E27FC236}">
                <a16:creationId xmlns:a16="http://schemas.microsoft.com/office/drawing/2014/main" id="{EABF33BE-D027-EF50-2BBC-06DBD7CBC7E8}"/>
              </a:ext>
            </a:extLst>
          </p:cNvPr>
          <p:cNvSpPr>
            <a:spLocks noGrp="1"/>
          </p:cNvSpPr>
          <p:nvPr>
            <p:ph sz="half" idx="2"/>
          </p:nvPr>
        </p:nvSpPr>
        <p:spPr>
          <a:xfrm>
            <a:off x="6564137" y="88490"/>
            <a:ext cx="5376205" cy="6592529"/>
          </a:xfrm>
        </p:spPr>
        <p:txBody>
          <a:bodyPr>
            <a:normAutofit/>
          </a:bodyPr>
          <a:lstStyle/>
          <a:p>
            <a:r>
              <a:rPr lang="es-ES" b="1" dirty="0">
                <a:latin typeface="Maiandra GD" panose="020E0502030308020204" pitchFamily="34" charset="0"/>
              </a:rPr>
              <a:t>Sino de todos como el cuerpo de Cristo que somos.</a:t>
            </a:r>
          </a:p>
          <a:p>
            <a:r>
              <a:rPr lang="es-ES" b="1" dirty="0">
                <a:latin typeface="Maiandra GD" panose="020E0502030308020204" pitchFamily="34" charset="0"/>
              </a:rPr>
              <a:t>Tenemos nuestra responsabilidad que tenemos que cumplir.</a:t>
            </a:r>
          </a:p>
          <a:p>
            <a:r>
              <a:rPr lang="es-ES" b="1" dirty="0">
                <a:latin typeface="Maiandra GD" panose="020E0502030308020204" pitchFamily="34" charset="0"/>
              </a:rPr>
              <a:t>Y nos hacemos de la vista gorda, no creamos que estamos cumpliendo nuestra responsabilidad. </a:t>
            </a:r>
          </a:p>
          <a:p>
            <a:r>
              <a:rPr lang="es-ES" b="1" dirty="0">
                <a:latin typeface="Maiandra GD" panose="020E0502030308020204" pitchFamily="34" charset="0"/>
              </a:rPr>
              <a:t>Al contrario, vamos a dar cuenta a Dios.</a:t>
            </a:r>
          </a:p>
          <a:p>
            <a:r>
              <a:rPr lang="es-ES" b="1" dirty="0">
                <a:latin typeface="Maiandra GD" panose="020E0502030308020204" pitchFamily="34" charset="0"/>
              </a:rPr>
              <a:t>Demostremos el amor hacia el hermano corrigiendo cuando peca, es por su alma.</a:t>
            </a:r>
            <a:endParaRPr lang="en-US" b="1" dirty="0">
              <a:latin typeface="Maiandra GD" panose="020E0502030308020204" pitchFamily="34" charset="0"/>
            </a:endParaRPr>
          </a:p>
        </p:txBody>
      </p:sp>
    </p:spTree>
    <p:extLst>
      <p:ext uri="{BB962C8B-B14F-4D97-AF65-F5344CB8AC3E}">
        <p14:creationId xmlns:p14="http://schemas.microsoft.com/office/powerpoint/2010/main" val="30855053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F08F7-3E73-612E-1B28-14D466536FA2}"/>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8A4ACF01-2FC2-4129-5DF6-55AC595FA621}"/>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B2F93DDF-1632-81B0-58C9-488E6F98B276}"/>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41185B01-AC03-F138-6122-38C6EBEE2A5D}"/>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131221EB-1A4E-50C1-9F2A-9ACDC47ECB16}"/>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E69F8FE7-0791-84FA-E356-DEE772146B7A}"/>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857FF188-5333-CDE2-9D22-57C6C1E8A2E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F174BEAE-BEDA-0D17-BBE9-286FBBD6EDF8}"/>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77BB615F-B082-0A5B-AADA-39B821E3874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F5D42A7E-3262-E8E0-4D45-84D8ECCED48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C35B3BFB-E44E-FD6E-8ADC-F6B9058D6D89}"/>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9A08D331-8ED7-29B3-E1DF-3C98AD1756B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799A19C9-B0FC-F702-67D6-7909CA8BB399}"/>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7EE6BF84-3D20-10F3-D815-0284C9520BE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012D33D6-DE06-3186-0388-C666848491B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21526EF4-CFAA-9BD6-B508-BAC18FF1FAFC}"/>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624DFF11-8440-0D2F-707E-31D381C5078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65A6AC98-09AD-B2F5-76E3-0D8110980102}"/>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CC9A8AA5-1F69-B6AA-0346-D3BD57E6FB3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CF26007F-CF94-0518-CE1A-F6A00EE7665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1FB6C60A-02BD-E4E6-5E1E-613F1B130A76}"/>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50B0801C-52E4-F956-9EE4-1C3FCDD42A6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88B6B364-296F-15FD-5DA6-4EA4638A3B9C}"/>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DE47A966-BE54-084C-6B38-DCA6EA04937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1E65EB81-7923-6E42-5DFF-6D6399DF211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E7983D21-837C-E203-09AB-702D8031A399}"/>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8D6B103C-A776-4D1C-F55F-5C4F1CCFA60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113D82DC-CABB-D894-050C-10332F9C6310}"/>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44344763-F17B-3D42-99AA-57551E6AFD6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FC1BF1F4-5BDB-2846-E450-E56107D7AF6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D66C0D52-D4F5-B7E3-4D0F-57D5FE63C8B0}"/>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2AEBF0AE-D425-7435-188C-DC3F9016B88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98D770EB-AF5F-ED63-4AAE-3066F9465F6D}"/>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D5B39EF9-4D91-5624-65FA-33B7A98E976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61E226AD-46B8-9DCE-0195-8BA33064E7E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D72B58BE-CD1F-3B0E-BA46-20D784AC9020}"/>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3E4CDC00-92AD-296B-F9A0-25D81D9F22B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19466A8C-3DC1-D318-F360-B9A1E12BBF2E}"/>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428F8F0E-9768-3397-349C-306616A54DF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B65663EE-5243-9D83-C940-0E2CB338706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1309738B-4521-8CF9-57B5-C05957D0020C}"/>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463C28A9-E3C2-C77B-104A-ED708CC201A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53274595-324B-1E97-2928-0B4417EF20BE}"/>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0ED9ED6E-8BE7-D252-83B3-6A2D41696D4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782BBE0C-B942-1678-75F3-73FCBEA0D1D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36F1EA73-BA6A-88AC-0DDE-6F58FEFDF037}"/>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1768C2BD-089B-CAEB-0888-DDBDD17AF74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CDAFF449-F785-1159-18DE-F24E036482FE}"/>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B8A607AF-917C-6EC3-EA9B-13FB5605285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F1A61F9A-BA95-9CA5-E632-6C97785A26D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E4F0F618-8301-61F8-6541-3D708905AE41}"/>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A2FBF62B-ED7B-93B9-4B9D-477A7CFF80B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669E86D2-8434-0FF2-38CB-C35036C6EE3C}"/>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4B51F9E1-EBBB-109A-ADBE-03E3C24F842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C2393DC1-9140-7515-6756-DA2FC6158C1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4009BD0A-2878-743A-91B6-2214A65C44A4}"/>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DFF025EB-57D6-AC33-0C35-E65E93613876}"/>
              </a:ext>
            </a:extLst>
          </p:cNvPr>
          <p:cNvSpPr>
            <a:spLocks noGrp="1"/>
          </p:cNvSpPr>
          <p:nvPr>
            <p:ph sz="half" idx="1"/>
          </p:nvPr>
        </p:nvSpPr>
        <p:spPr>
          <a:xfrm>
            <a:off x="232472" y="1981393"/>
            <a:ext cx="5438616" cy="4743872"/>
          </a:xfrm>
        </p:spPr>
        <p:txBody>
          <a:bodyPr>
            <a:normAutofit lnSpcReduction="10000"/>
          </a:bodyPr>
          <a:lstStyle/>
          <a:p>
            <a:r>
              <a:rPr lang="es-ES" b="1" dirty="0">
                <a:latin typeface="Maiandra GD" panose="020E0502030308020204" pitchFamily="34" charset="0"/>
              </a:rPr>
              <a:t>Él cristiano debe aceptar la corrección con una actitud de humildad siempre, ya que es para nuestro provecho, beneficio.</a:t>
            </a:r>
          </a:p>
          <a:p>
            <a:r>
              <a:rPr lang="es-ES" b="1" dirty="0">
                <a:latin typeface="Maiandra GD" panose="020E0502030308020204" pitchFamily="34" charset="0"/>
              </a:rPr>
              <a:t>Somos bienaventurados cuando somos corregidos.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Job.5:17.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»Cuán bienaventurado es el hombre a quien Dios reprende;</a:t>
            </a:r>
            <a:r>
              <a:rPr lang="es-ES" b="1" dirty="0">
                <a:latin typeface="Maiandra GD" panose="020E0502030308020204" pitchFamily="34" charset="0"/>
              </a:rPr>
              <a:t> No desprecies, pues, la disciplina del Todopoderoso. </a:t>
            </a:r>
          </a:p>
        </p:txBody>
      </p:sp>
      <p:sp>
        <p:nvSpPr>
          <p:cNvPr id="7" name="Marcador de contenido 6">
            <a:extLst>
              <a:ext uri="{FF2B5EF4-FFF2-40B4-BE49-F238E27FC236}">
                <a16:creationId xmlns:a16="http://schemas.microsoft.com/office/drawing/2014/main" id="{92DF4AD5-2F9F-6BA1-5B45-411B14BE7A83}"/>
              </a:ext>
            </a:extLst>
          </p:cNvPr>
          <p:cNvSpPr>
            <a:spLocks noGrp="1"/>
          </p:cNvSpPr>
          <p:nvPr>
            <p:ph sz="half" idx="2"/>
          </p:nvPr>
        </p:nvSpPr>
        <p:spPr>
          <a:xfrm>
            <a:off x="6641326" y="132735"/>
            <a:ext cx="5369545" cy="6592530"/>
          </a:xfrm>
        </p:spPr>
        <p:txBody>
          <a:bodyPr>
            <a:normAutofit lnSpcReduction="10000"/>
          </a:bodyPr>
          <a:lstStyle/>
          <a:p>
            <a:r>
              <a:rPr lang="es-ES" b="1" dirty="0">
                <a:latin typeface="Maiandra GD" panose="020E0502030308020204" pitchFamily="34" charset="0"/>
              </a:rPr>
              <a:t>Significa que es un hombre dichoso o feliz aquel quien Dios reprende o castiga.</a:t>
            </a:r>
          </a:p>
          <a:p>
            <a:r>
              <a:rPr lang="es-ES" b="1" dirty="0">
                <a:latin typeface="Maiandra GD" panose="020E0502030308020204" pitchFamily="34" charset="0"/>
              </a:rPr>
              <a:t>El versículo enfatiza la idea de que la disciplina de Dios es una forma de amor y corrección. </a:t>
            </a:r>
          </a:p>
          <a:p>
            <a:r>
              <a:rPr lang="es-ES" b="1" dirty="0">
                <a:latin typeface="Maiandra GD" panose="020E0502030308020204" pitchFamily="34" charset="0"/>
              </a:rPr>
              <a:t>Similar a cómo un padre disciplina a sus hijos. </a:t>
            </a:r>
          </a:p>
          <a:p>
            <a:r>
              <a:rPr lang="es-ES" b="1" dirty="0">
                <a:latin typeface="Maiandra GD" panose="020E0502030308020204" pitchFamily="34" charset="0"/>
              </a:rPr>
              <a:t>Y que estas acciones tienen un propósito de sanación y rescate.</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Salmos.94:12.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Bienaventurado el hombre a quien reprendes,</a:t>
            </a:r>
            <a:r>
              <a:rPr lang="es-ES" b="1" dirty="0">
                <a:latin typeface="Maiandra GD" panose="020E0502030308020204" pitchFamily="34" charset="0"/>
              </a:rPr>
              <a:t> SEÑOR, Y lo instruyes en Tu ley; </a:t>
            </a:r>
          </a:p>
        </p:txBody>
      </p:sp>
    </p:spTree>
    <p:extLst>
      <p:ext uri="{BB962C8B-B14F-4D97-AF65-F5344CB8AC3E}">
        <p14:creationId xmlns:p14="http://schemas.microsoft.com/office/powerpoint/2010/main" val="2611405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additive="base">
                                        <p:cTn id="24"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 calcmode="lin" valueType="num">
                                      <p:cBhvr additive="base">
                                        <p:cTn id="30"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xEl>
                                              <p:pRg st="0" end="0"/>
                                            </p:txEl>
                                          </p:spTgt>
                                        </p:tgtEl>
                                        <p:attrNameLst>
                                          <p:attrName>style.visibility</p:attrName>
                                        </p:attrNameLst>
                                      </p:cBhvr>
                                      <p:to>
                                        <p:strVal val="visible"/>
                                      </p:to>
                                    </p:set>
                                    <p:anim calcmode="lin" valueType="num">
                                      <p:cBhvr additive="base">
                                        <p:cTn id="36"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 calcmode="lin" valueType="num">
                                      <p:cBhvr additive="base">
                                        <p:cTn id="42"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7">
                                            <p:txEl>
                                              <p:pRg st="2" end="2"/>
                                            </p:txEl>
                                          </p:spTgt>
                                        </p:tgtEl>
                                        <p:attrNameLst>
                                          <p:attrName>style.visibility</p:attrName>
                                        </p:attrNameLst>
                                      </p:cBhvr>
                                      <p:to>
                                        <p:strVal val="visible"/>
                                      </p:to>
                                    </p:set>
                                    <p:anim calcmode="lin" valueType="num">
                                      <p:cBhvr additive="base">
                                        <p:cTn id="48"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7">
                                            <p:txEl>
                                              <p:pRg st="3" end="3"/>
                                            </p:txEl>
                                          </p:spTgt>
                                        </p:tgtEl>
                                        <p:attrNameLst>
                                          <p:attrName>style.visibility</p:attrName>
                                        </p:attrNameLst>
                                      </p:cBhvr>
                                      <p:to>
                                        <p:strVal val="visible"/>
                                      </p:to>
                                    </p:set>
                                    <p:anim calcmode="lin" valueType="num">
                                      <p:cBhvr additive="base">
                                        <p:cTn id="54"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7">
                                            <p:txEl>
                                              <p:pRg st="4" end="4"/>
                                            </p:txEl>
                                          </p:spTgt>
                                        </p:tgtEl>
                                        <p:attrNameLst>
                                          <p:attrName>style.visibility</p:attrName>
                                        </p:attrNameLst>
                                      </p:cBhvr>
                                      <p:to>
                                        <p:strVal val="visible"/>
                                      </p:to>
                                    </p:set>
                                    <p:anim calcmode="lin" valueType="num">
                                      <p:cBhvr additive="base">
                                        <p:cTn id="60"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7">
                                            <p:txEl>
                                              <p:pRg st="5" end="5"/>
                                            </p:txEl>
                                          </p:spTgt>
                                        </p:tgtEl>
                                        <p:attrNameLst>
                                          <p:attrName>style.visibility</p:attrName>
                                        </p:attrNameLst>
                                      </p:cBhvr>
                                      <p:to>
                                        <p:strVal val="visible"/>
                                      </p:to>
                                    </p:set>
                                    <p:anim calcmode="lin" valueType="num">
                                      <p:cBhvr additive="base">
                                        <p:cTn id="66"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95FDE-E8BD-1DA4-55BE-AB51DD6BD061}"/>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3DFCBC64-5625-F3A6-61F0-96328C0FB646}"/>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B6589C56-FCBC-6B0E-27AC-1763FCB25B8C}"/>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A3FF65F3-775A-301A-8360-FE9471FCCEF1}"/>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1B0D0240-EF61-C8F9-4707-337DC81CB084}"/>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F87DDB31-EB43-7F9D-5982-853A6F8E9A4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ABC898E5-CAB4-6FAD-9686-269865D1D1C0}"/>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04468B76-7B8A-D419-8390-4F69FB4386F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632D3874-8E9D-5EB3-31C6-4CE3D1281BA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52A90192-213E-B779-F2EE-78224F406203}"/>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7312038B-31BA-4DC9-9EC8-CAFF478ACD6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8E0EB6B7-617C-6E08-3C2F-D69D9907B229}"/>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0B122B60-B958-4ED4-0EA3-5B75C97C963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A52C22A9-C975-A730-C3E2-2ED896FB683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4DDCB3B5-52A1-ADED-8593-99A7E862BE1E}"/>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A3169D03-AD1D-5AB5-47C2-0788C25DBDE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5D8A8584-9A41-CD95-F58C-516C88E38AB8}"/>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9B0B0068-6986-B340-58BD-FAC2F12BDC1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4AB30B85-2FB3-55F4-896C-1D056729733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5D0F6C9C-8E13-16E7-E2F8-932277F0B75F}"/>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B709A6F6-6A3A-74B1-A054-394CCB5423C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14E76640-6804-BA93-6DAA-2B865FED4083}"/>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641CA53D-28DE-BE4B-7D9B-0990D72A6D6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59E1D100-C222-803D-91BA-147CBECB103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3F938958-2951-A68B-A0AE-59205B4DF6B1}"/>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32319E8E-1483-C6AC-F45F-C2A231DDF4A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72AC2654-8690-2BE1-FEB6-B143E61FBF20}"/>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31F1F3F9-E4FA-94C5-ECD7-C83F1411596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5829EF14-3B55-8277-B914-97F8EA1EB2F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57C10E16-66A4-EB2A-9277-A06883F8239D}"/>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0EFD204F-3934-1753-1BAC-676FB1AD781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0BAA0E8D-41A9-02B9-8C8A-226F6EBE8608}"/>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C1D4E786-4658-067A-F339-5A0A9BC1078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B6CB6A2B-DFE1-423B-8F75-A6B716E4C7D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8BB831C8-D18C-3103-1CA1-55FC3A2C248E}"/>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C6AEDBB1-BE08-C661-E784-AAB990D0082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8E3485CC-BAFE-8AB0-1EB5-561D23BE06E6}"/>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EAD26E41-FAE6-A2B5-1012-1BA051AB699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E05AEBC3-5231-8BA3-5CFC-3B2BD07F415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118A531F-0375-BA97-8E95-D38BCD64C613}"/>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1CFE3526-4CA8-DDCF-B71B-5CC00AE038C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E083D9DD-C1B0-B350-4C86-F7D3F41BE2DB}"/>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6B15D508-E8BB-6D1F-A4E3-52469712E7F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CB23D1CF-F99C-2BDB-78D9-1549A69BED9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2D905A5F-B4D5-070C-ABB5-0BC0CCC7E752}"/>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657E42D7-9703-AB82-1DD0-AFBF594D308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1422A68A-1F0E-BC1B-EACF-9A0B760E8854}"/>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05281965-194B-63C9-24B3-DBEE8CAAAE0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75A3E00E-DA9E-6711-B645-5E8A7A76572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D2B8ABB9-5DCF-38C6-97CC-5A24765C43E4}"/>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FBB0274B-F0D0-A567-331D-305BE1D8FCB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17BA8DA7-7DB3-81D9-2A85-89B7B1C5B1AE}"/>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D000087C-D6FD-60F2-C0D1-8C4C3A13AB9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145F32EF-FACE-B2DB-EB59-31420F04F7F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7C998ED6-6C63-97EA-CF7B-8E5A3060B071}"/>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CC4383F1-EE3E-473C-6E07-14893C35E020}"/>
              </a:ext>
            </a:extLst>
          </p:cNvPr>
          <p:cNvSpPr>
            <a:spLocks noGrp="1"/>
          </p:cNvSpPr>
          <p:nvPr>
            <p:ph sz="half" idx="1"/>
          </p:nvPr>
        </p:nvSpPr>
        <p:spPr>
          <a:xfrm>
            <a:off x="208938" y="1899308"/>
            <a:ext cx="5267634" cy="4825957"/>
          </a:xfrm>
        </p:spPr>
        <p:txBody>
          <a:bodyPr>
            <a:normAutofit/>
          </a:bodyPr>
          <a:lstStyle/>
          <a:p>
            <a:r>
              <a:rPr lang="es-ES" b="1" dirty="0">
                <a:latin typeface="Maiandra GD" panose="020E0502030308020204" pitchFamily="34" charset="0"/>
              </a:rPr>
              <a:t>Esto significa que es una bendición recibir la disciplina y enseñanza de Dios. </a:t>
            </a:r>
          </a:p>
          <a:p>
            <a:r>
              <a:rPr lang="es-ES" b="1" dirty="0">
                <a:latin typeface="Maiandra GD" panose="020E0502030308020204" pitchFamily="34" charset="0"/>
              </a:rPr>
              <a:t>Ya que busca nuestro bienestar, madurez y nos mantiene en el camino correcto para aumentar nuestra fe y alcanzar la santidad que Dios desea en cada uno de nosotros, para nuestra salvación.</a:t>
            </a:r>
          </a:p>
          <a:p>
            <a:pPr algn="ctr"/>
            <a:r>
              <a:rPr lang="en-U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Hebreos.12:10.</a:t>
            </a:r>
            <a:r>
              <a:rPr lang="en-US" b="1" dirty="0">
                <a:latin typeface="Maiandra GD" panose="020E0502030308020204" pitchFamily="34" charset="0"/>
              </a:rPr>
              <a:t> </a:t>
            </a:r>
          </a:p>
        </p:txBody>
      </p:sp>
      <p:sp>
        <p:nvSpPr>
          <p:cNvPr id="7" name="Marcador de contenido 6">
            <a:extLst>
              <a:ext uri="{FF2B5EF4-FFF2-40B4-BE49-F238E27FC236}">
                <a16:creationId xmlns:a16="http://schemas.microsoft.com/office/drawing/2014/main" id="{45129991-D53E-478C-ABD0-CDC14A12092B}"/>
              </a:ext>
            </a:extLst>
          </p:cNvPr>
          <p:cNvSpPr>
            <a:spLocks noGrp="1"/>
          </p:cNvSpPr>
          <p:nvPr>
            <p:ph sz="half" idx="2"/>
          </p:nvPr>
        </p:nvSpPr>
        <p:spPr>
          <a:xfrm>
            <a:off x="6592529" y="162211"/>
            <a:ext cx="5407739" cy="6563054"/>
          </a:xfrm>
        </p:spPr>
        <p:txBody>
          <a:bodyPr>
            <a:normAutofit/>
          </a:bodyPr>
          <a:lstStyle/>
          <a:p>
            <a:r>
              <a:rPr lang="es-ES" b="1" dirty="0">
                <a:latin typeface="Maiandra GD" panose="020E0502030308020204" pitchFamily="34" charset="0"/>
              </a:rPr>
              <a:t>Porque ellos nos disciplinaban por pocos días como les parecía,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pero Él nos disciplina para nuestro bien, para que participemos de Su santidad.</a:t>
            </a:r>
            <a:r>
              <a:rPr lang="es-ES" b="1" dirty="0">
                <a:latin typeface="Maiandra GD" panose="020E0502030308020204" pitchFamily="34" charset="0"/>
              </a:rPr>
              <a:t> </a:t>
            </a:r>
          </a:p>
          <a:p>
            <a:r>
              <a:rPr lang="es-ES" b="1" dirty="0">
                <a:latin typeface="Maiandra GD" panose="020E0502030308020204" pitchFamily="34" charset="0"/>
              </a:rPr>
              <a:t>Nos explica que Dios nos disciplina con amor para un bien mayor: participar de su santidad. </a:t>
            </a:r>
          </a:p>
          <a:p>
            <a:r>
              <a:rPr lang="es-ES" b="1" dirty="0">
                <a:latin typeface="Maiandra GD" panose="020E0502030308020204" pitchFamily="34" charset="0"/>
              </a:rPr>
              <a:t>A diferencia de la disciplina humana, que puede ser imperfecta y durar poco tiempo, la disciplina de Dios es perfecta y nos ayuda a crecer en nuestro carácter espiritual para que vivamos más como Él.</a:t>
            </a:r>
            <a:endParaRPr lang="en-US" b="1" dirty="0">
              <a:latin typeface="Maiandra GD" panose="020E0502030308020204" pitchFamily="34" charset="0"/>
            </a:endParaRPr>
          </a:p>
        </p:txBody>
      </p:sp>
    </p:spTree>
    <p:extLst>
      <p:ext uri="{BB962C8B-B14F-4D97-AF65-F5344CB8AC3E}">
        <p14:creationId xmlns:p14="http://schemas.microsoft.com/office/powerpoint/2010/main" val="37904109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569E1-9E64-C5A1-CA1C-6C51B8EA2AF6}"/>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D1DEF0E8-D012-8A18-4ED9-A79812DA79EB}"/>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22F7894F-1B5B-78F7-1E57-CC9AE3572B30}"/>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32478CA6-2673-469C-B71B-8C3FBA86B6AD}"/>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ECAE744F-1026-3774-D0ED-4E2AB045F395}"/>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0BA29A1E-0CAE-0E2F-A2D7-870A74C486F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E4242014-3B90-761B-73A4-9481F376F4BB}"/>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61767D14-D9D3-3267-736D-A838A67D9C5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2B026165-0921-DB3C-7591-411F2D3A8DC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52155F80-8DBA-A297-085B-8CC5F7B524F0}"/>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CEF3C688-52C5-52E8-C250-3FF2908D399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749233EA-5571-7A57-2F8C-EB5248AA70CD}"/>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0D7DCBB6-7313-3891-19A2-0A2B59F5405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43FD5516-0123-6B2D-55B4-33B5E96E560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7C44B6B6-5478-1C38-3971-761C5F96765A}"/>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0BB04BD2-BC19-15AD-FFDC-35914CA54A9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28662404-8EE5-6ED5-4F92-7A712AF39429}"/>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D650A64D-C540-1278-A49D-F0E4A28AE85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238448B6-CD0F-7849-4B5D-A1933830D434}"/>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0967E674-6EE5-99D6-F900-D831455D0E26}"/>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AE9CB42E-3938-AED3-B933-C2019FDB018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C485600B-E4D5-C9EA-DA5A-07691AFF456A}"/>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91551131-E800-BA21-4524-4AD0B4F5867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FE4361E8-93CF-143E-BF0F-9AE0C4A6818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E81278DB-255C-36B5-4615-F01551840990}"/>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46F0319F-7F10-B630-E511-20F6B1C2BD8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4BF9FD11-8CE6-C071-F1B1-25F40AE262DD}"/>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66F04532-88B6-655A-B98E-A5B393615D0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001B446F-7910-52B4-1400-58C59A265D9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CDCF480E-803D-742D-97FA-9D2B2044EE59}"/>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501A3677-4ACD-B52A-84DB-B21CCF8EF09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310FABB4-2EE9-0987-3CDE-218DFF766169}"/>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FE3E7ECD-2401-DA4E-0EE1-7EBA1744490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4F672486-B7FB-CC43-3184-94B5DA97B2C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A380CA89-BC2A-EEE2-8E1E-6786434F4AA4}"/>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6203E9F2-41D5-4702-5193-EB8EE3F9094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CC9A6F9A-92BF-D9FD-498F-AEC665A7811C}"/>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A862F571-BC13-5780-A61C-274C8732369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18C36438-D3AF-BCF2-3B9E-14A43033BA1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B85684D9-5126-3D0E-4D3D-B7ED22E4924A}"/>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0BBE8643-612B-E01B-9A41-E103A24D319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D7CC498F-666B-6DD2-6CBC-62A04FB003C9}"/>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1289114C-68B8-D1A5-E83C-FA1E2A4544B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A4812EE9-620F-1309-F9CB-DDE596FFC034}"/>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BD89A9D3-CDA0-AB65-655A-A798DA6C5E4C}"/>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EFDA557A-8ADA-26FE-D4D8-A94F5A74FC7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D918CC48-1A64-F69C-4581-031528EF5166}"/>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FCE96164-7909-DF91-296E-AC231F2C229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AB7B2D8C-CC99-EC85-8190-B661B24CE88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69C84C27-599C-1667-5167-200738DAF0AB}"/>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8AC0CC6F-0B0C-3C4F-BD5C-F63491D7355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BE01509A-E48D-6804-8C89-0F66798D8D9A}"/>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FA7285CC-ABE6-7F28-BB4E-DE7151888D4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39F35AFD-5084-6089-6120-A8377F3CBC7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9BFF8CA0-459C-3111-11D8-0F9703EEA092}"/>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6BC82F21-758F-1F52-C81C-EAAEC0783CE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4A519D9F-8F7E-D26E-B095-BA802C4151B0}"/>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23946811-149D-064F-E051-F95D3CD584C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E0686369-9BA5-3E4B-754E-2EEEFCD7E9F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7387B46A-0640-A5EA-F22B-46FD55BDE57C}"/>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976E80CC-8FB7-2E40-673F-17A70E02DCD3}"/>
              </a:ext>
            </a:extLst>
          </p:cNvPr>
          <p:cNvSpPr>
            <a:spLocks noGrp="1"/>
          </p:cNvSpPr>
          <p:nvPr>
            <p:ph sz="half" idx="1"/>
          </p:nvPr>
        </p:nvSpPr>
        <p:spPr>
          <a:xfrm>
            <a:off x="165048" y="1886422"/>
            <a:ext cx="5428178" cy="4794597"/>
          </a:xfrm>
        </p:spPr>
        <p:txBody>
          <a:bodyPr>
            <a:normAutofit lnSpcReduction="10000"/>
          </a:bodyPr>
          <a:lstStyle/>
          <a:p>
            <a:r>
              <a:rPr lang="es-ES" b="1" dirty="0">
                <a:latin typeface="Maiandra GD" panose="020E0502030308020204" pitchFamily="34" charset="0"/>
              </a:rPr>
              <a:t>Él que escucha la represión vivirá.</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Proverbios.15:31.</a:t>
            </a:r>
            <a:r>
              <a:rPr lang="es-ES" b="1" dirty="0">
                <a:latin typeface="Maiandra GD" panose="020E0502030308020204" pitchFamily="34" charset="0"/>
              </a:rPr>
              <a:t> </a:t>
            </a:r>
          </a:p>
          <a:p>
            <a:r>
              <a:rPr lang="es-ES" b="1" dirty="0">
                <a:latin typeface="Maiandra GD" panose="020E0502030308020204" pitchFamily="34" charset="0"/>
              </a:rPr>
              <a:t>Aquel cuyo oído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escucha las reprensiones de la vida Morará entre los sabios.</a:t>
            </a:r>
            <a:r>
              <a:rPr lang="es-ES" b="1" dirty="0">
                <a:latin typeface="Maiandra GD" panose="020E0502030308020204" pitchFamily="34" charset="0"/>
              </a:rPr>
              <a:t> </a:t>
            </a:r>
          </a:p>
          <a:p>
            <a:r>
              <a:rPr lang="es-ES" b="1" dirty="0">
                <a:latin typeface="Maiandra GD" panose="020E0502030308020204" pitchFamily="34" charset="0"/>
              </a:rPr>
              <a:t>La persona que escucha y acepta las correcciones o críticas constructivas es considerada sabia, ya que se ubica en la compañía de los entendidos y sabios. </a:t>
            </a:r>
          </a:p>
        </p:txBody>
      </p:sp>
      <p:sp>
        <p:nvSpPr>
          <p:cNvPr id="6" name="Marcador de contenido 5">
            <a:extLst>
              <a:ext uri="{FF2B5EF4-FFF2-40B4-BE49-F238E27FC236}">
                <a16:creationId xmlns:a16="http://schemas.microsoft.com/office/drawing/2014/main" id="{DACEF755-C2BB-A726-6B66-1CB0346913CF}"/>
              </a:ext>
            </a:extLst>
          </p:cNvPr>
          <p:cNvSpPr>
            <a:spLocks noGrp="1"/>
          </p:cNvSpPr>
          <p:nvPr>
            <p:ph sz="half" idx="2"/>
          </p:nvPr>
        </p:nvSpPr>
        <p:spPr>
          <a:xfrm>
            <a:off x="6564137" y="88490"/>
            <a:ext cx="5376205" cy="6592529"/>
          </a:xfrm>
        </p:spPr>
        <p:txBody>
          <a:bodyPr>
            <a:normAutofit lnSpcReduction="10000"/>
          </a:bodyPr>
          <a:lstStyle/>
          <a:p>
            <a:r>
              <a:rPr lang="es-ES" b="1" dirty="0">
                <a:latin typeface="Maiandra GD" panose="020E0502030308020204" pitchFamily="34" charset="0"/>
              </a:rPr>
              <a:t>Rechazar la disciplina o la reprensión, por otro lado, se considera dañino para uno mismo, </a:t>
            </a:r>
          </a:p>
          <a:p>
            <a:r>
              <a:rPr lang="es-ES" b="1" dirty="0">
                <a:latin typeface="Maiandra GD" panose="020E0502030308020204" pitchFamily="34" charset="0"/>
              </a:rPr>
              <a:t>Mientras que aceptarla conduce al entendimiento y la sabiduría. </a:t>
            </a:r>
          </a:p>
          <a:p>
            <a:r>
              <a:rPr lang="es-ES" b="1" dirty="0">
                <a:latin typeface="Maiandra GD" panose="020E0502030308020204" pitchFamily="34" charset="0"/>
              </a:rPr>
              <a:t>Ya que si la menospreciamos nos hacemos daños a nosotros mismos.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Provebrios.15:32.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El que tiene en poco la disciplina se desprecia a sí mismo,</a:t>
            </a:r>
            <a:r>
              <a:rPr lang="es-ES" b="1" dirty="0">
                <a:latin typeface="Maiandra GD" panose="020E0502030308020204" pitchFamily="34" charset="0"/>
              </a:rPr>
              <a:t> Pero el que escucha las reprensiones adquiere entendimiento. </a:t>
            </a:r>
          </a:p>
          <a:p>
            <a:r>
              <a:rPr lang="es-ES" b="1" dirty="0">
                <a:latin typeface="Maiandra GD" panose="020E0502030308020204" pitchFamily="34" charset="0"/>
              </a:rPr>
              <a:t>Debemos siempre ser humildes.</a:t>
            </a:r>
          </a:p>
        </p:txBody>
      </p:sp>
    </p:spTree>
    <p:extLst>
      <p:ext uri="{BB962C8B-B14F-4D97-AF65-F5344CB8AC3E}">
        <p14:creationId xmlns:p14="http://schemas.microsoft.com/office/powerpoint/2010/main" val="3267761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5" end="5"/>
                                            </p:txEl>
                                          </p:spTgt>
                                        </p:tgtEl>
                                        <p:attrNameLst>
                                          <p:attrName>style.visibility</p:attrName>
                                        </p:attrNameLst>
                                      </p:cBhvr>
                                      <p:to>
                                        <p:strVal val="visible"/>
                                      </p:to>
                                    </p:set>
                                    <p:anim calcmode="lin" valueType="num">
                                      <p:cBhvr additive="base">
                                        <p:cTn id="6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89FF-2CC9-040E-1951-11C457B89574}"/>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DC8EB7F1-02B5-0A97-B16B-0DB118F1D7CD}"/>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116657C1-540D-C64F-FD08-11681DF3CBE9}"/>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0B5BDF0A-EBC7-E8D6-AEB8-E2F3B53DB4E8}"/>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CC1482C6-D73E-9308-DD9E-C99E58742583}"/>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42E05610-FB4A-7F8E-C637-BE351DADF2C6}"/>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14FEC91C-EC66-10F5-A5C0-2BB770A1C69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45388EAD-A0A4-2098-ACA6-4350E1ED5C28}"/>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531D0A59-A950-B8D6-C600-CA768E3A81A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451B0631-AF3A-E2ED-72E6-6A253F7C7EF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C3BB04EA-A7E2-BA10-F80D-E24E83E7090B}"/>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3AA50DC3-9E3A-7149-AEE7-6355C7B3852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751729D0-193D-083C-A10B-26EB5B1EB87E}"/>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612B7DD9-4346-04B0-C926-533309BF803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B5867950-E55F-9984-9E58-A66819A86ED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0671C5FC-04EF-8EDF-D953-38AB7C5F9B2B}"/>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133ED228-80E4-7280-F048-C523EA139F0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D89B5EEC-BF9E-231C-EE16-A3FF371651BF}"/>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CE6219E3-4062-01FE-89CA-B1D2B9C7FB5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16EE08B9-9DF0-9193-14F8-5AD10BC0F18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1987B411-3566-71F1-E339-6168CE52AB20}"/>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1E7315D0-B1C0-8E97-6B16-0F232288130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C9AED03F-5CA6-0AB6-A570-885E7D629354}"/>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402102A1-1D23-3CD8-310C-670FF80A7F9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3B13D724-34FE-8121-ACC4-F59EDB65E29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F4FA2D59-071B-4DF9-22D6-8F5A7D7E87F7}"/>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3AAEFC5C-1BFC-89B1-79BA-5F8F322C823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52E132D8-4F21-92A2-0D21-B8360D366CAB}"/>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15EC8E8E-9B08-3A42-8236-B4F29052B41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A0217142-020B-5911-D75F-863630A9901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3D3A91EE-6617-DB03-38F3-B6A1C0946DDB}"/>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72D815E4-3974-6781-4BCF-B80759685C0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5EFB2464-3FE9-9EC0-493F-B6AD97F5A877}"/>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BEC68240-EDF9-8C8F-7749-BF61014CE08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1D8088A3-72A9-0C4A-F840-98E53A869EC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6EFF60FB-D822-CF91-D610-25A9E09EF7D6}"/>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2E267CB0-45D3-843C-A2B8-97E2E8DA348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8EC3BF2E-9202-9D2A-F052-797F90BE361A}"/>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BA8DDA9F-26E6-45EC-F814-A32E6AA2CD7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4B00C65D-1CEF-6DDD-6707-71DA88AEB71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4EF3D394-3995-DB4E-94AD-47EBF369F6DA}"/>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382CF00F-57A9-A683-3772-9AD95730661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6972AF3E-7C61-7E44-7D1A-4242175FB9AD}"/>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A70AA1DF-162E-1972-0DBE-18428C8BD1F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67341CCE-2EBC-CFE2-3E72-2876014C9E0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4B4D4019-B4BC-C4D5-CB42-7344194F1C92}"/>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D48CD5D6-15B4-698F-5677-86A03D414B8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A17E153D-0046-4742-10B1-271C6D373F8D}"/>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14D7F688-B5A9-2710-5092-722F7E258BE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56EA3302-F43B-BB40-3C91-BFB727FE47C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FAF7ED06-6D39-69C8-5F32-E029D174034E}"/>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6D85327E-B26B-F1D6-534E-F2294A6D721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A4BC7E5F-60D6-5148-C9D8-0DD95E0AA8B6}"/>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B3F32474-0B2C-C37A-94EB-455F8E8C201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14BBE574-92B1-5046-CB29-AF2AA7FBC05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7F399227-4084-C5CA-BB6A-F493E2A397C4}"/>
              </a:ext>
            </a:extLst>
          </p:cNvPr>
          <p:cNvSpPr>
            <a:spLocks noGrp="1"/>
          </p:cNvSpPr>
          <p:nvPr>
            <p:ph type="title"/>
          </p:nvPr>
        </p:nvSpPr>
        <p:spPr>
          <a:xfrm>
            <a:off x="211398" y="132735"/>
            <a:ext cx="5437296" cy="1781699"/>
          </a:xfrm>
        </p:spPr>
        <p:txBody>
          <a:bodyPr>
            <a:no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98E4C3E8-DCAC-9742-A898-A95B640DF480}"/>
              </a:ext>
            </a:extLst>
          </p:cNvPr>
          <p:cNvSpPr>
            <a:spLocks noGrp="1"/>
          </p:cNvSpPr>
          <p:nvPr>
            <p:ph sz="half" idx="1"/>
          </p:nvPr>
        </p:nvSpPr>
        <p:spPr>
          <a:xfrm>
            <a:off x="232472" y="1981393"/>
            <a:ext cx="5438616" cy="4743872"/>
          </a:xfrm>
        </p:spPr>
        <p:txBody>
          <a:bodyPr/>
          <a:lstStyle/>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Jesús, mirándolo, lo amó y le dijo: «Una cosa te falta:</a:t>
            </a:r>
            <a:r>
              <a:rPr lang="es-ES" b="1" dirty="0">
                <a:latin typeface="Maiandra GD" panose="020E0502030308020204" pitchFamily="34" charset="0"/>
              </a:rPr>
              <a:t> ve y vende cuanto tienes y da a los pobres, y tendrás tesoro en el cielo; entonces vienes y me sigues». </a:t>
            </a:r>
          </a:p>
          <a:p>
            <a:r>
              <a:rPr lang="es-ES" b="1" dirty="0">
                <a:latin typeface="Maiandra GD" panose="020E0502030308020204" pitchFamily="34" charset="0"/>
              </a:rPr>
              <a:t>El versículo nos señala que Jesús le amo, y ese amor lo llevo a buscar el bien de este joven al señalarle lo que tenía que hacer para alcanzar la vida eterna.</a:t>
            </a:r>
          </a:p>
        </p:txBody>
      </p:sp>
      <p:sp>
        <p:nvSpPr>
          <p:cNvPr id="7" name="Marcador de contenido 6">
            <a:extLst>
              <a:ext uri="{FF2B5EF4-FFF2-40B4-BE49-F238E27FC236}">
                <a16:creationId xmlns:a16="http://schemas.microsoft.com/office/drawing/2014/main" id="{D46B32D1-BF7C-0B12-69DB-7DBD20CC6625}"/>
              </a:ext>
            </a:extLst>
          </p:cNvPr>
          <p:cNvSpPr>
            <a:spLocks noGrp="1"/>
          </p:cNvSpPr>
          <p:nvPr>
            <p:ph sz="half" idx="2"/>
          </p:nvPr>
        </p:nvSpPr>
        <p:spPr>
          <a:xfrm>
            <a:off x="6641326" y="132735"/>
            <a:ext cx="5369545" cy="6592530"/>
          </a:xfrm>
        </p:spPr>
        <p:txBody>
          <a:bodyPr/>
          <a:lstStyle/>
          <a:p>
            <a:r>
              <a:rPr lang="es-ES" b="1" dirty="0">
                <a:latin typeface="Maiandra GD" panose="020E0502030308020204" pitchFamily="34" charset="0"/>
              </a:rPr>
              <a:t>El amor verdadero siempre buscará el bien y dirá la verdad y hará ver el error para corregirlo.</a:t>
            </a:r>
          </a:p>
          <a:p>
            <a:r>
              <a:rPr lang="es-ES" b="1" dirty="0">
                <a:latin typeface="Maiandra GD" panose="020E0502030308020204" pitchFamily="34" charset="0"/>
              </a:rPr>
              <a:t>Por qué queremos la restauración del hermano errado.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Galatas.6:1.</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Hermanos, aun si alguien es sorprendido en alguna falta, ustedes que son espirituales,</a:t>
            </a:r>
            <a:r>
              <a:rPr lang="es-ES" b="1" dirty="0">
                <a:latin typeface="Maiandra GD" panose="020E0502030308020204" pitchFamily="34" charset="0"/>
              </a:rPr>
              <a:t> restáurenlo en un espíritu de mansedumbre, mirándote a ti mismo, no sea que tú también seas tentado. </a:t>
            </a:r>
          </a:p>
        </p:txBody>
      </p:sp>
    </p:spTree>
    <p:extLst>
      <p:ext uri="{BB962C8B-B14F-4D97-AF65-F5344CB8AC3E}">
        <p14:creationId xmlns:p14="http://schemas.microsoft.com/office/powerpoint/2010/main" val="10218973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06E1A-9813-B837-884D-E826152E6569}"/>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13D08ACA-167C-9091-0C25-463E53661770}"/>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1338417D-F324-1A0D-B4AB-5D6A59AD6AE5}"/>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FE8FBC6A-5347-B10B-09FF-C08415BF1ECB}"/>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893610EB-44C9-3257-EF13-227E388DA59C}"/>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BC102A1D-BF4C-9F7A-603A-AD6045E3B41D}"/>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AFEEDE77-FFE1-0939-11C8-8E241366288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1ED57727-E1ED-C027-3935-11F1E089EA29}"/>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F9854EA2-F01E-9C16-B002-FE034F0D9CC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7DDB22F9-B2E5-2CEB-9B68-E30CE8E016C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F6BC76AC-4CEF-43DD-E4A8-6AB5A6C1D285}"/>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FCE9203C-12DC-9B52-6CFC-E44993EF19D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3A653F71-D8F8-8536-A69D-D28E8DA856B7}"/>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6BB77E19-E869-87D7-40A7-5488A349FA7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D239280E-71E5-53FF-A6CB-7CFCB276240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4FD07F66-848E-7FF4-DC0B-E364C3F7DC0A}"/>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299A0ED4-A71D-EB18-45D9-8341BEC883E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3B25AE80-9985-275B-1086-DCDD81FAA793}"/>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00DBD0F9-E85E-E836-575C-A499273AC2B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2CBB1345-5203-9D3B-27EF-EE9CDA75451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661E1375-F423-B2D1-16DB-D95B741DF519}"/>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812D5F19-A8D9-7926-1973-B07DCD2E494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59BF3843-11D2-BF3A-287E-C7080FD4BE3F}"/>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0F6DB070-E47E-B002-0C17-CE56E681492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51C71FDE-7070-2605-D6BE-0871893E363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A75FA74A-EA07-7A6F-90FD-A82D9B25E0A2}"/>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3691ADCE-03C4-2153-4FCA-98D161719FB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375C33E3-605F-BD59-2E33-221851F6B5C7}"/>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AC96F8CA-4D46-A3B4-AE0A-5B9BAD0AE43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2EFBA255-4534-0742-E8B0-032B31697FB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A8EEC240-2902-9CCE-C087-017805DC3C1B}"/>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C2DD68EB-1122-B4E5-E075-DE2E21879A9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40502E2D-8312-E3E1-ED83-4DDDF170C5DC}"/>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DBC0344E-8FA4-0575-96C3-A0A7D9B66BC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D8641F00-D405-6165-C34C-63EFEE9F3A2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EEBAC30B-7B46-8CF5-9208-B97F67289963}"/>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CF704BC2-1E5E-AA97-CB45-8C788B0BCB1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CE60E3C1-DC3A-58C7-48BF-6CDFDDB15288}"/>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3D4E7ACD-4135-1C2A-320A-96760E9A0C0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EE5B5695-37C4-B5C4-C24D-3C3B200A03B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36766753-15E4-4801-9D8D-40675561B016}"/>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287DB791-E5BB-2600-03DC-430514BF121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159894B1-9D09-B41F-104F-000A036C40B8}"/>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B7FB141C-DE02-C48C-5ECB-9F36A76388A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98F7BA1D-D09F-6160-7CB2-0533864AF9A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F2813518-5C36-6853-B0AC-1683CF070BFA}"/>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6D9E9314-0B82-9802-2D2E-D390E871293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F1830AC9-2912-B95D-E8F3-784FA67CE0F5}"/>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BA4AE614-F8C9-054B-04D3-B485D94B6EE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3CF8CB27-6121-472F-56B0-8F0095A21DC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844E7A14-EF0D-D26B-0FEA-8266B220D76E}"/>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4EF6DA28-EA99-52DE-EEA5-B0FF2A01315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61F033FB-7786-DBBA-E5B7-638D2C3E021A}"/>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8118F180-57FE-ADC8-73AA-85EF02AEE36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1C6E2F69-0111-DCFD-08F6-A1B359101FC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59FAD5EA-4462-3EA9-6564-31F56DFAAB73}"/>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7B70F441-B1ED-F78D-75C5-F184BA7628B7}"/>
              </a:ext>
            </a:extLst>
          </p:cNvPr>
          <p:cNvSpPr>
            <a:spLocks noGrp="1"/>
          </p:cNvSpPr>
          <p:nvPr>
            <p:ph sz="half" idx="1"/>
          </p:nvPr>
        </p:nvSpPr>
        <p:spPr>
          <a:xfrm>
            <a:off x="232472" y="1981393"/>
            <a:ext cx="5438616" cy="4743872"/>
          </a:xfrm>
        </p:spPr>
        <p:txBody>
          <a:bodyPr>
            <a:normAutofit lnSpcReduction="10000"/>
          </a:bodyPr>
          <a:lstStyle/>
          <a:p>
            <a:r>
              <a:rPr lang="es-ES" b="1" dirty="0">
                <a:latin typeface="Maiandra GD" panose="020E0502030308020204" pitchFamily="34" charset="0"/>
              </a:rPr>
              <a:t>Quien desprecia o rechaza la disciplina (la corrección) se desprecia a sí mismo. </a:t>
            </a:r>
          </a:p>
          <a:p>
            <a:r>
              <a:rPr lang="es-ES" b="1" dirty="0">
                <a:latin typeface="Maiandra GD" panose="020E0502030308020204" pitchFamily="34" charset="0"/>
              </a:rPr>
              <a:t>Pero Él que la escucha y la acepta gana entendimiento y se vuelve más sabio. </a:t>
            </a:r>
          </a:p>
          <a:p>
            <a:r>
              <a:rPr lang="es-ES" b="1" dirty="0">
                <a:latin typeface="Maiandra GD" panose="020E0502030308020204" pitchFamily="34" charset="0"/>
              </a:rPr>
              <a:t>Enfatiza que la disciplina es esencial para el crecimiento personal, y resistirla es un acto de autosabotaje que impide alcanzar la sabiduría y un corazón entendido.</a:t>
            </a:r>
          </a:p>
          <a:p>
            <a:endParaRPr lang="en-US" b="1" dirty="0">
              <a:latin typeface="Maiandra GD" panose="020E0502030308020204" pitchFamily="34" charset="0"/>
            </a:endParaRPr>
          </a:p>
        </p:txBody>
      </p:sp>
      <p:sp>
        <p:nvSpPr>
          <p:cNvPr id="7" name="Marcador de contenido 6">
            <a:extLst>
              <a:ext uri="{FF2B5EF4-FFF2-40B4-BE49-F238E27FC236}">
                <a16:creationId xmlns:a16="http://schemas.microsoft.com/office/drawing/2014/main" id="{D024F5BD-A911-A0F0-941D-E6C3EA184B1D}"/>
              </a:ext>
            </a:extLst>
          </p:cNvPr>
          <p:cNvSpPr>
            <a:spLocks noGrp="1"/>
          </p:cNvSpPr>
          <p:nvPr>
            <p:ph sz="half" idx="2"/>
          </p:nvPr>
        </p:nvSpPr>
        <p:spPr>
          <a:xfrm>
            <a:off x="6641326" y="132735"/>
            <a:ext cx="5369545" cy="6592530"/>
          </a:xfrm>
        </p:spPr>
        <p:txBody>
          <a:bodyPr>
            <a:normAutofit lnSpcReduction="10000"/>
          </a:bodyPr>
          <a:lstStyle/>
          <a:p>
            <a:r>
              <a:rPr lang="es-ES" b="1" dirty="0">
                <a:latin typeface="Maiandra GD" panose="020E0502030308020204" pitchFamily="34" charset="0"/>
              </a:rPr>
              <a:t>La pobreza y la destrucción vendrá a quien desprecia la disciplina.</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Proverbios.13:18.</a:t>
            </a:r>
            <a:r>
              <a:rPr lang="es-ES" b="1" dirty="0">
                <a:latin typeface="Maiandra GD" panose="020E0502030308020204" pitchFamily="34" charset="0"/>
              </a:rPr>
              <a:t> </a:t>
            </a:r>
          </a:p>
          <a:p>
            <a:r>
              <a:rPr lang="es-ES" b="1" dirty="0">
                <a:latin typeface="Maiandra GD" panose="020E0502030308020204" pitchFamily="34" charset="0"/>
              </a:rPr>
              <a:t>Pobreza y vergüenza vendrán al que desprecia la instrucción, </a:t>
            </a:r>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Pero el que acepta la reprensión será honrado.</a:t>
            </a:r>
            <a:r>
              <a:rPr lang="es-ES" b="1" dirty="0">
                <a:latin typeface="Maiandra GD" panose="020E0502030308020204" pitchFamily="34" charset="0"/>
              </a:rPr>
              <a:t> </a:t>
            </a:r>
          </a:p>
          <a:p>
            <a:r>
              <a:rPr lang="es-ES" b="1" dirty="0">
                <a:latin typeface="Maiandra GD" panose="020E0502030308020204" pitchFamily="34" charset="0"/>
              </a:rPr>
              <a:t>Quien descuida o desprecia la disciplina (la enseñanza, la corrección o la instrucción) sufrirá la deshonra y la pobreza. </a:t>
            </a:r>
          </a:p>
          <a:p>
            <a:r>
              <a:rPr lang="es-ES" b="1" dirty="0">
                <a:latin typeface="Maiandra GD" panose="020E0502030308020204" pitchFamily="34" charset="0"/>
              </a:rPr>
              <a:t>Mientras que quien la acepta y aprende de ella será recompensado con inteligencia y honor. </a:t>
            </a:r>
          </a:p>
          <a:p>
            <a:endParaRPr lang="en-US" b="1" dirty="0">
              <a:latin typeface="Maiandra GD" panose="020E0502030308020204" pitchFamily="34" charset="0"/>
            </a:endParaRPr>
          </a:p>
        </p:txBody>
      </p:sp>
    </p:spTree>
    <p:extLst>
      <p:ext uri="{BB962C8B-B14F-4D97-AF65-F5344CB8AC3E}">
        <p14:creationId xmlns:p14="http://schemas.microsoft.com/office/powerpoint/2010/main" val="42192077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D8E4D-5A5C-0E7B-1E3B-80C252AD60DF}"/>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DEEBB3F7-3F2A-E5B9-264A-2703180AFFFF}"/>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9AE5AF4C-08B2-1EEA-A294-D1A24CF3954E}"/>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6112F760-303C-A775-DE82-E48C821748D0}"/>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B3B9FF36-8369-44E6-C7F0-38C7330AD2BB}"/>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DA5CE53B-AB91-9DC0-8A09-A2210FB0646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827962D8-3C1C-AAEF-3872-757D980803BC}"/>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4961DBC2-3FC7-3E6F-5654-591ED615612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6608A8CC-5141-59E0-91A5-46056641C8A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33D1B532-83B5-7B53-24E3-827A0EB0FE63}"/>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E5C95F92-E657-E0F9-9259-54335A7BE13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0A277F1D-163E-6BAB-D2AC-B9CC15481636}"/>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6A1B582C-9CE7-CB52-CD07-91C0DEA2EA7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BBBE8B4A-275B-1E63-33FB-7C3230E7CE1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6317F836-3EA2-BF32-C480-932B99D88A7D}"/>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944FCDDF-22E7-9B1E-7CF4-CD4CF4897FE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95F38401-81A0-7A44-F15D-ACFDC36E6B14}"/>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2464527C-0AF0-AF75-19FB-6E583E4ED58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F176A15A-1FE7-C25E-B8CC-D6EDC82A52D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32CF1FE8-2F16-119F-990F-F9AB310A8DB2}"/>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128934A0-352E-5823-8280-92BFE3F6E1B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E8CF85A1-56E2-DEDE-8454-F0960CB4D08E}"/>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BEEC1630-19DD-BEDC-FC43-4D6176F9869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0F5B5926-5EE1-22BA-DFD6-3348871E8BC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92339CAE-522A-CD9D-E94D-BCFB19625CC6}"/>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F82E7C47-64C1-D7CD-CB1E-863204C166C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1DE53187-7130-3E0F-C5EC-94EF42BD5908}"/>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FB8A4009-4000-3176-2C26-D1C5CEACE00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2DDBA5F9-117C-14BC-4BB0-FD493A66BB1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0B117932-8F18-FAAB-F497-A037FBB39970}"/>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5073C0CA-A7F2-3C5D-9DB1-D74422EAA1C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DA7CB82D-317C-45D1-195B-E323B59212FE}"/>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205F9CC2-54C6-9531-3CD7-9560DECC705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4BCB5D10-3738-FEA4-80D3-9A6099FF4E3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C4E8052D-3F64-21D3-5409-A1B25FB9768E}"/>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B59BDDD5-45AB-6994-0BF3-DA4B1A8D617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E9BBB439-5C92-77CB-DB31-B4F77FB15122}"/>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C4081D0C-A7DB-3F2B-6FE6-16AAF4796D9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0D49ADB8-901A-0BCF-C2F6-820BE1886D1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EAA4790A-BA82-E260-EAD8-AB3ABF8DBE1B}"/>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A5CB8D14-32D2-17A3-C840-42A7F944708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E4BC5504-91D2-1912-D6E9-B3B6070BF0DB}"/>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5A576472-181A-DCB8-36D9-7D0DF7D16E1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25E29224-E9F8-2C21-7693-1916251E7E2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ACE17283-CB46-053A-FA5F-2027F7E7D116}"/>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EB6A6A94-6D4C-F9E1-BA32-CB3F4263F1C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EA4BDE1C-A29B-A333-3E66-C75C7A00BFF2}"/>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6A48D09C-CC46-6756-85F0-87C1F2782BC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52EE05FD-ACDF-71D5-5D06-FD2A2B532B8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09102AD0-5001-D62F-CC5E-D0DF791F0FE1}"/>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5BB7CA42-7C52-B057-F384-BE1D5E40DDD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A9BDCD22-2E8C-9190-D618-711EEB54F6D2}"/>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653AB850-260E-6A28-3D76-8E25B3314AC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B88A5F9C-3744-AC0E-7E01-4AA9716311D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A6DEE4D1-B690-F362-1E93-F564973ED998}"/>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A4B84BD9-432C-5DED-AEF0-9B87B7A2FE7F}"/>
              </a:ext>
            </a:extLst>
          </p:cNvPr>
          <p:cNvSpPr>
            <a:spLocks noGrp="1"/>
          </p:cNvSpPr>
          <p:nvPr>
            <p:ph sz="half" idx="1"/>
          </p:nvPr>
        </p:nvSpPr>
        <p:spPr>
          <a:xfrm>
            <a:off x="208938" y="1899308"/>
            <a:ext cx="5267634" cy="4825957"/>
          </a:xfrm>
        </p:spPr>
        <p:txBody>
          <a:bodyPr>
            <a:normAutofit lnSpcReduction="10000"/>
          </a:bodyPr>
          <a:lstStyle/>
          <a:p>
            <a:r>
              <a:rPr lang="es-ES" b="1" dirty="0">
                <a:latin typeface="Maiandra GD" panose="020E0502030308020204" pitchFamily="34" charset="0"/>
              </a:rPr>
              <a:t>Nos enfatiza la importancia de aceptar los consejos y la corrección para obtener sabiduría, prosperidad y honor. </a:t>
            </a:r>
          </a:p>
          <a:p>
            <a:r>
              <a:rPr lang="es-ES" b="1" dirty="0">
                <a:latin typeface="Maiandra GD" panose="020E0502030308020204" pitchFamily="34" charset="0"/>
              </a:rPr>
              <a:t>En contraste con la ruina y la vergüenza que resultan de rechazarlos.</a:t>
            </a:r>
          </a:p>
          <a:p>
            <a:r>
              <a:rPr lang="es-ES" b="1" dirty="0">
                <a:latin typeface="Maiandra GD" panose="020E0502030308020204" pitchFamily="34" charset="0"/>
              </a:rPr>
              <a:t>Siempre seamos humildes y aceptemos la corrección es para nuestro beneficio espiritual.</a:t>
            </a:r>
          </a:p>
        </p:txBody>
      </p:sp>
      <p:sp>
        <p:nvSpPr>
          <p:cNvPr id="7" name="Marcador de contenido 6">
            <a:extLst>
              <a:ext uri="{FF2B5EF4-FFF2-40B4-BE49-F238E27FC236}">
                <a16:creationId xmlns:a16="http://schemas.microsoft.com/office/drawing/2014/main" id="{D65BB171-9587-D73C-24E4-BF9CCAA9FAE8}"/>
              </a:ext>
            </a:extLst>
          </p:cNvPr>
          <p:cNvSpPr>
            <a:spLocks noGrp="1"/>
          </p:cNvSpPr>
          <p:nvPr>
            <p:ph sz="half" idx="2"/>
          </p:nvPr>
        </p:nvSpPr>
        <p:spPr>
          <a:xfrm>
            <a:off x="6592529" y="162211"/>
            <a:ext cx="5407739" cy="6563054"/>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Eclesiastes.7:5.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Mejor es oír la reprensión del sabio</a:t>
            </a:r>
            <a:r>
              <a:rPr lang="es-ES" b="1" dirty="0">
                <a:latin typeface="Maiandra GD" panose="020E0502030308020204" pitchFamily="34" charset="0"/>
              </a:rPr>
              <a:t> Que oír la canción de los necios. </a:t>
            </a:r>
          </a:p>
          <a:p>
            <a:r>
              <a:rPr lang="es-ES" b="1" dirty="0">
                <a:latin typeface="Maiandra GD" panose="020E0502030308020204" pitchFamily="34" charset="0"/>
              </a:rPr>
              <a:t>Es más valioso recibir y considerar la crítica o el consejo sabio de una persona prudente, que escuchar las palabras vacías o las canciones insensatas de quienes viven sin sabiduría. </a:t>
            </a:r>
          </a:p>
          <a:p>
            <a:r>
              <a:rPr lang="es-ES" b="1" dirty="0">
                <a:latin typeface="Maiandra GD" panose="020E0502030308020204" pitchFamily="34" charset="0"/>
              </a:rPr>
              <a:t>El texto enfatiza la importancia de la sabiduría y el aprendizaje, que provienen de la crítica constructiva. </a:t>
            </a:r>
          </a:p>
          <a:p>
            <a:r>
              <a:rPr lang="es-ES" b="1" dirty="0">
                <a:latin typeface="Maiandra GD" panose="020E0502030308020204" pitchFamily="34" charset="0"/>
              </a:rPr>
              <a:t>En contraste con la superficialidad y el ruido de la tontería.</a:t>
            </a:r>
            <a:endParaRPr lang="en-US" b="1" dirty="0">
              <a:latin typeface="Maiandra GD" panose="020E0502030308020204" pitchFamily="34" charset="0"/>
            </a:endParaRPr>
          </a:p>
        </p:txBody>
      </p:sp>
    </p:spTree>
    <p:extLst>
      <p:ext uri="{BB962C8B-B14F-4D97-AF65-F5344CB8AC3E}">
        <p14:creationId xmlns:p14="http://schemas.microsoft.com/office/powerpoint/2010/main" val="17993775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83349-52EA-59CE-54F8-EE92711B002F}"/>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5D3D7D62-8929-66CA-B3A6-DACBC32ECD44}"/>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59424A6E-A1B0-4737-D555-5AD1D4605095}"/>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A3B4DE8A-350C-63FC-E860-D6F965FC637C}"/>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BA79852A-8377-5275-8B09-90DC928B8A98}"/>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1F170621-3BB5-6A2F-15A8-B8C0FDB530B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2800CF86-2C5C-619F-E45D-5D008CBFFDBA}"/>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222FF149-E6C0-B270-F922-7D4D035E8DB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C14738C3-8B7D-EC48-F436-AA9361EF280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3E618063-5B7A-105A-76D7-9C448FDD8509}"/>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6B95AB6A-AE36-D6A4-7B00-FF99E4B295E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AC132F16-D4D4-68EE-539D-311C699D47FC}"/>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138CAAF5-F806-D4E8-12DE-D5F1E550C19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4BC1D0C8-B543-A460-0310-7EBCAE374DF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F2F6CBB9-CA66-B583-77AA-3563CE7EA827}"/>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5D779FCE-A338-3A00-6DFB-E8CA6BFFBC7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DA0F532F-80F6-111E-9079-023BC4ECE97B}"/>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BCA3FE05-8F86-8ADE-A05B-8FB0F4E12BC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299F21CB-0183-FBF9-3CD9-4B72F86ACB9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454173BD-FAEC-2262-1F31-C8DF1E58A65D}"/>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978466BC-6935-2A45-1529-F84C9559465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3D1848D9-C7A1-E879-CB1E-7B3D36EC9E32}"/>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F2C7AF73-669C-0D02-C9DD-B2D0BB7ADDC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DEBFDB8E-A36E-D5AE-C628-5F4E73D0BFCD}"/>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5260D2CA-E5C7-3AD1-1E78-5E6207C7690E}"/>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7DF462FB-AFD5-B48A-25FE-DB3CF644442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0654F354-0E23-106D-B561-A160A9CDB8DC}"/>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721C5DE7-F0A3-32CE-DD80-D5104E0E315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76DCB66D-7EEA-B6C5-8649-3FEBC7A7C16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D7293415-26E4-0C32-80F6-D97B5D2E34DC}"/>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BF59D111-6082-0CB8-F186-34FB8CBED34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9BEE48CA-FECF-69C2-A4C7-2D44D0CAD970}"/>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E2B4659B-2B4D-C967-472C-4032066AB51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B91D462A-DBB9-DF2E-F77F-F9B51E2FF18D}"/>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BEE4BE97-57C3-F193-387A-8ECE700A528E}"/>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67895907-1762-9F7B-A7DA-8B5560F2F2F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8CA90E63-5093-FEE1-E5A7-28628B44EECF}"/>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C64F9F23-0712-FD67-3778-E189EDE8AF9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741B0341-2C37-3024-6E9F-9702A826159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846705B8-415C-353F-48D0-5F289480DC0A}"/>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B53278FF-284A-F7F4-9626-7CB884ED03D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946C6EDE-8387-F0AE-1537-633B527763FC}"/>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7AFB2222-ADF7-B5DC-EA8F-C4DED5A4BAF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EA094927-3BF5-8940-10AC-5975D42A708F}"/>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B9816DD0-F9EC-03DB-9DA5-AC64689716C8}"/>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CFF7AA1B-4B3C-413B-CF08-A83C7464492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C4D7F03A-858D-377B-DBB0-BB431EDC56CB}"/>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51D6C962-D1BE-D5D5-1629-07405936151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68B0993C-C915-2317-F955-73D741F99BD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750FECD3-D059-533F-D327-E1A058E5B8CD}"/>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28F144F0-A01C-07C1-FEB5-55407F0A9DF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F1EAE986-58AC-C896-0FF7-3081142FD059}"/>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15FC9020-E361-55F7-032D-79B884E422A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42DCAF96-3E92-E1D9-6C94-6D7302545C8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85532017-C9C9-9BBA-861C-9F5DF0D5A84C}"/>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9646D2DF-6F04-C953-8511-0ABEBD22261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FCA347DE-F492-A8C8-B620-4BEF89CC1B94}"/>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3062CB4D-2BFC-7D05-7701-B157DFFCADC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EAED4FA1-1814-41B6-8C8E-63BBB8113A2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0DAC9039-87BF-9D4B-6E34-2EBB397D62DF}"/>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D36683D2-F91C-CFF7-30D1-738A807F1A98}"/>
              </a:ext>
            </a:extLst>
          </p:cNvPr>
          <p:cNvSpPr>
            <a:spLocks noGrp="1"/>
          </p:cNvSpPr>
          <p:nvPr>
            <p:ph sz="half" idx="1"/>
          </p:nvPr>
        </p:nvSpPr>
        <p:spPr>
          <a:xfrm>
            <a:off x="165048" y="1886422"/>
            <a:ext cx="5428178" cy="4794597"/>
          </a:xfrm>
        </p:spPr>
        <p:txBody>
          <a:bodyPr>
            <a:normAutofit lnSpcReduction="10000"/>
          </a:bodyPr>
          <a:lstStyle/>
          <a:p>
            <a:r>
              <a:rPr lang="es-ES" b="1" dirty="0">
                <a:latin typeface="Maiandra GD" panose="020E0502030308020204" pitchFamily="34" charset="0"/>
              </a:rPr>
              <a:t>Lamentablemente muchos hermanos, predicadores han sido destruido por su arrogancia al no aceptar la reprensión pensando que son inmunes.</a:t>
            </a:r>
          </a:p>
          <a:p>
            <a:r>
              <a:rPr lang="es-ES" b="1" dirty="0">
                <a:latin typeface="Maiandra GD" panose="020E0502030308020204" pitchFamily="34" charset="0"/>
              </a:rPr>
              <a:t>La arrogancia de muchos predicadores lo ha llevado a su destrucción.</a:t>
            </a:r>
          </a:p>
          <a:p>
            <a:r>
              <a:rPr lang="es-ES" b="1" dirty="0">
                <a:latin typeface="Maiandra GD" panose="020E0502030308020204" pitchFamily="34" charset="0"/>
              </a:rPr>
              <a:t>Cuidado nos pasa igualmente como a Uzías.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II Cronicas.26:16-21.</a:t>
            </a:r>
            <a:r>
              <a:rPr lang="es-ES" b="1" dirty="0">
                <a:latin typeface="Maiandra GD" panose="020E0502030308020204" pitchFamily="34" charset="0"/>
              </a:rPr>
              <a:t> </a:t>
            </a:r>
          </a:p>
        </p:txBody>
      </p:sp>
      <p:sp>
        <p:nvSpPr>
          <p:cNvPr id="6" name="Marcador de contenido 5">
            <a:extLst>
              <a:ext uri="{FF2B5EF4-FFF2-40B4-BE49-F238E27FC236}">
                <a16:creationId xmlns:a16="http://schemas.microsoft.com/office/drawing/2014/main" id="{66E525E1-D75D-208F-E7A3-1752F287FCDD}"/>
              </a:ext>
            </a:extLst>
          </p:cNvPr>
          <p:cNvSpPr>
            <a:spLocks noGrp="1"/>
          </p:cNvSpPr>
          <p:nvPr>
            <p:ph sz="half" idx="2"/>
          </p:nvPr>
        </p:nvSpPr>
        <p:spPr>
          <a:xfrm>
            <a:off x="6564137" y="132735"/>
            <a:ext cx="5376205" cy="6548283"/>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Pero cuando llegó a ser fuerte, su corazón se hizo tan orgulloso que obró corruptamente,</a:t>
            </a:r>
            <a:r>
              <a:rPr lang="es-ES" b="1" dirty="0">
                <a:latin typeface="Maiandra GD" panose="020E0502030308020204" pitchFamily="34" charset="0"/>
              </a:rPr>
              <a:t> y fue infiel al SEÑOR su Dios, pues entró al templo del SEÑOR para quemar incienso sobre el altar del incienso. </a:t>
            </a:r>
          </a:p>
          <a:p>
            <a:r>
              <a:rPr lang="es-ES" b="1" dirty="0">
                <a:latin typeface="Maiandra GD" panose="020E0502030308020204" pitchFamily="34" charset="0"/>
              </a:rPr>
              <a:t>Su orgullo lo llevo a la destrucción.</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V.17.</a:t>
            </a:r>
            <a:r>
              <a:rPr lang="es-ES" b="1" dirty="0">
                <a:latin typeface="Maiandra GD" panose="020E0502030308020204" pitchFamily="34" charset="0"/>
              </a:rPr>
              <a:t> </a:t>
            </a:r>
          </a:p>
          <a:p>
            <a:r>
              <a:rPr lang="es-ES" b="1" dirty="0">
                <a:latin typeface="Maiandra GD" panose="020E0502030308020204" pitchFamily="34" charset="0"/>
              </a:rPr>
              <a:t>Entonces el sacerdote Azarías entró tras él,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y con él ochenta sacerdotes del SEÑOR, hombres valientes,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V.18.</a:t>
            </a:r>
          </a:p>
          <a:p>
            <a:endParaRPr lang="en-US" b="1" dirty="0">
              <a:latin typeface="Maiandra GD" panose="020E0502030308020204" pitchFamily="34" charset="0"/>
            </a:endParaRPr>
          </a:p>
        </p:txBody>
      </p:sp>
    </p:spTree>
    <p:extLst>
      <p:ext uri="{BB962C8B-B14F-4D97-AF65-F5344CB8AC3E}">
        <p14:creationId xmlns:p14="http://schemas.microsoft.com/office/powerpoint/2010/main" val="3946029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5C50D-6156-A8AD-0EA9-7B3DDA4C6719}"/>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6ED5681A-F60F-9AE9-B4A6-B10D4A22631E}"/>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75B9646A-16CD-B466-EBFD-194923E36D86}"/>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7D4BBA64-7FE3-ECE7-7548-900A37977E28}"/>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39D9A529-99B0-0E5F-28BC-190F0D58663C}"/>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F965886B-E287-05A4-BFFE-6F36861A44EB}"/>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025D91A2-2952-4CAD-3548-A32EF55B19F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0DD7D2ED-DE92-AA35-F359-E18D4657A7BC}"/>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277E580D-AD74-39AE-D171-8C9BCFDBBF5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27B7037C-1F2C-F356-3992-376302AE3C4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C0F31B6A-AD7D-DBF5-3FB7-55DBF5EF208F}"/>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D126A002-2BAF-B529-E82D-2966B2086AF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EC1E777E-1422-F9A6-5EAB-877784ADE6C6}"/>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F53E22FF-F7C9-32B5-F057-2B5899FA88C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41151251-3651-35B0-5124-9C3CCEF693C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83BD8B9A-2B52-A177-7042-F7DD7766E32A}"/>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6EAF6AA6-3843-477B-372C-7D48EFC11A8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18CF474C-B323-498E-0067-4AE11465E6AB}"/>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AE3EEF2A-83BA-745F-7945-4A91EA1C94F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841CCAA4-8372-0D64-193F-39BAA790E45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71E14B83-B89D-3D7E-9F37-E2B380B40C97}"/>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04C90FB9-23CF-600A-8E0B-E40FB59D90B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A41EBEBD-2690-8BEF-0086-1818F269FB22}"/>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408FC954-2488-767C-7EF7-B835ADE40F5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A9E8D9F9-5690-AFC1-8036-60183154EA2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B22606A3-89A4-1AF5-8104-D650EBA8D991}"/>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196C88EF-5C04-00DD-357C-9114E6D40C7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2DCDECDF-2A41-E0EE-750D-CB45AE3B405A}"/>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B0666CFC-0D36-6A54-6815-086B69B5972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C99964FA-BB76-AA0B-59DF-EDF918322AD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0B565988-1A8D-0AF1-E513-17A45522A7FA}"/>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94FEDFF7-E655-E1F8-F6A1-386E9A8DDA8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FEE2D666-D16B-B337-3636-7516FC6B9971}"/>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53EE0320-A4EA-1CCC-13FA-E04A3894792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38F01A86-4CB8-FC7E-FCBB-635F7600B8B0}"/>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7E2215F7-373E-5D46-6344-8E3E078A1D58}"/>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2CCE1691-1A0E-CA3D-5444-F61DE5CDA7C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52028191-22BA-EE60-C6ED-1D3A7F08A7CE}"/>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EF3612F4-0233-B910-7B65-F033B9B96B2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BCFBD5C9-8495-73DE-3691-5AAE90FC48B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FD37BA2E-E24C-1406-BC0B-0B22B943C38D}"/>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447791F2-0CFC-65E1-F52C-7452101BB98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E76F3243-BC7E-9238-53E9-F2F3F8630F7C}"/>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ACE6C0CC-00A4-91F3-8D2B-936D4F1DBC5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46ACF59F-EA98-9765-8274-DD6E986A2E0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E58D12E5-53CA-CDCB-16FE-3A44DE93BB36}"/>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3DF7E6ED-B126-0837-E90A-EA701D5CC73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6368E00E-C63E-63A4-6800-61368BC1AD94}"/>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365ADC7A-163B-3B1A-9E35-24FD2332EEA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675C1236-B999-9866-9D3B-A7EC4A0A70F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5A6B6D00-747A-160E-D716-6C7AE3295579}"/>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2EE638BD-7BD8-367A-373E-B7F04EBBB8F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065B6C7E-8CF3-3B23-953E-0EA357EBAC49}"/>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36A5B62B-CFFE-45EA-65F9-5885BDE3AE2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6D50293E-C7F4-1F16-B00B-13BB730C8F0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6F957466-6091-4222-05B7-ECFCD9FDE682}"/>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BFCF62F5-C85E-E9D3-799C-D2E248D06488}"/>
              </a:ext>
            </a:extLst>
          </p:cNvPr>
          <p:cNvSpPr>
            <a:spLocks noGrp="1"/>
          </p:cNvSpPr>
          <p:nvPr>
            <p:ph sz="half" idx="1"/>
          </p:nvPr>
        </p:nvSpPr>
        <p:spPr>
          <a:xfrm>
            <a:off x="232472" y="1981393"/>
            <a:ext cx="5438616" cy="4743872"/>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y se opusieron al rey Uzías, y le dijeron: «No le corresponde a usted, Uzías, quemar incienso al SEÑOR,</a:t>
            </a:r>
            <a:r>
              <a:rPr lang="es-ES" b="1" dirty="0">
                <a:latin typeface="Maiandra GD" panose="020E0502030308020204" pitchFamily="34" charset="0"/>
              </a:rPr>
              <a:t> sino a los sacerdotes, hijos de Aarón, que son consagrados para quemar incienso. Salga del santuario, porque usted ha sido infiel y no recibirá honra del SEÑOR Dios». </a:t>
            </a:r>
          </a:p>
          <a:p>
            <a:r>
              <a:rPr lang="es-ES" b="1" dirty="0">
                <a:latin typeface="Maiandra GD" panose="020E0502030308020204" pitchFamily="34" charset="0"/>
              </a:rPr>
              <a:t>Estos sacerdotes fueron valientes se opusieron a Él.</a:t>
            </a:r>
            <a:endParaRPr lang="en-US" b="1" dirty="0">
              <a:latin typeface="Maiandra GD" panose="020E0502030308020204" pitchFamily="34" charset="0"/>
            </a:endParaRPr>
          </a:p>
        </p:txBody>
      </p:sp>
      <p:sp>
        <p:nvSpPr>
          <p:cNvPr id="7" name="Marcador de contenido 6">
            <a:extLst>
              <a:ext uri="{FF2B5EF4-FFF2-40B4-BE49-F238E27FC236}">
                <a16:creationId xmlns:a16="http://schemas.microsoft.com/office/drawing/2014/main" id="{AD6DC9AE-E5FE-E324-1E06-04660E61F8DC}"/>
              </a:ext>
            </a:extLst>
          </p:cNvPr>
          <p:cNvSpPr>
            <a:spLocks noGrp="1"/>
          </p:cNvSpPr>
          <p:nvPr>
            <p:ph sz="half" idx="2"/>
          </p:nvPr>
        </p:nvSpPr>
        <p:spPr>
          <a:xfrm>
            <a:off x="6641326" y="132735"/>
            <a:ext cx="5369545" cy="6592530"/>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V.19.</a:t>
            </a:r>
            <a:r>
              <a:rPr lang="es-ES" b="1" dirty="0">
                <a:latin typeface="Maiandra GD" panose="020E0502030308020204" pitchFamily="34" charset="0"/>
              </a:rPr>
              <a:t> </a:t>
            </a:r>
          </a:p>
          <a:p>
            <a:r>
              <a:rPr lang="es-ES" b="1" dirty="0">
                <a:latin typeface="Maiandra GD" panose="020E0502030308020204" pitchFamily="34" charset="0"/>
              </a:rPr>
              <a:t>Pero Uzías, con un incensario en su mano para quemar incienso,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se llenó de ira; y mientras estaba enojado contra los sacerdotes,</a:t>
            </a:r>
            <a:r>
              <a:rPr lang="es-ES" b="1" dirty="0">
                <a:latin typeface="Maiandra GD" panose="020E0502030308020204" pitchFamily="34" charset="0"/>
              </a:rPr>
              <a:t> la lepra le brotó en la frente, delante de los sacerdotes en la casa del SEÑOR, junto al altar del incienso. </a:t>
            </a:r>
          </a:p>
          <a:p>
            <a:r>
              <a:rPr lang="es-ES" b="1" dirty="0">
                <a:latin typeface="Maiandra GD" panose="020E0502030308020204" pitchFamily="34" charset="0"/>
              </a:rPr>
              <a:t>Su orgullo, su arrogancia lo arrastro hacer lo que no debía hacer, su arrogancia lo cegó lamentablemente.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V.20.</a:t>
            </a:r>
            <a:r>
              <a:rPr lang="es-ES" b="1" dirty="0">
                <a:latin typeface="Maiandra GD" panose="020E0502030308020204" pitchFamily="34" charset="0"/>
              </a:rPr>
              <a:t> </a:t>
            </a:r>
          </a:p>
        </p:txBody>
      </p:sp>
    </p:spTree>
    <p:extLst>
      <p:ext uri="{BB962C8B-B14F-4D97-AF65-F5344CB8AC3E}">
        <p14:creationId xmlns:p14="http://schemas.microsoft.com/office/powerpoint/2010/main" val="23381398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36668-24BC-2203-5306-8F75B872E028}"/>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A63F359B-EDA0-63FD-7206-B98D1063211E}"/>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1D8382D9-8572-178F-64DD-C265CD751EEA}"/>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2DFAA706-B1F9-6D7F-142D-0708FD3EA0FC}"/>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5450C6DE-FD06-7534-7E9D-9B7C6268BF80}"/>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C0DBB7BA-68AB-6BAA-9D2F-9183D9F7672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40D65EEF-BC80-6510-0FD6-5176C2BC5517}"/>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1B9281EE-D7CD-5484-47C3-D19DA0E9920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632281E1-8433-055B-15D1-B99C5378233A}"/>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3A023791-68DF-15BE-8EB6-AE2536A79BD8}"/>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6400F13A-0E4B-D6A9-468A-ED3DF9B1A4F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8843A463-5607-057C-277A-AD81DCB07BA0}"/>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403CB5B5-BDB0-D69D-1DFA-AE8F8F9B9E9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FA825017-671B-52EF-E1DE-57228B01C15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4E3AF04B-88E5-5983-C829-D1ED18349A9C}"/>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E3C7A473-512B-B6BB-B709-AF8EC9B20EA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865314F7-9F4F-D27E-9D61-890FEE27FC33}"/>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0939893D-49E0-81F0-52D5-4CECE12457F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AF1FC02E-8D62-106F-E8C6-5210C446813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A0240DF7-DCC6-176E-9CE9-3273324F7F02}"/>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1390089A-BFC8-238B-F1F5-88252BA8B31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0E700268-AE70-0D96-41ED-2D3F51B0091D}"/>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F967ED7C-9CE6-C5E7-633C-21DDA456707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B9DD57AF-D567-DB4F-9EFA-4B8FA9873B8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291C8E0C-DBA7-28F0-69F5-58485E96C760}"/>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E538023C-3B64-5541-44EF-A054BE27E57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25E9D32C-2A66-CD83-B01C-186803E94966}"/>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F816643B-2F36-D494-EF94-C4830342EAD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12F281C0-BCE1-8140-5BCD-A9FF7E10F9F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E0218DD8-B575-D4ED-1336-B71995F83BDF}"/>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F3A58CDA-5ABB-0A20-AF78-8CE16229FFB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BBBC5152-C158-7989-FF8C-3BF3B5EE71B4}"/>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D0A45F9F-D8CD-86F1-96C8-4736C8F06C6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84820AFB-545A-29C8-37B6-72C8EF62484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0E52FDF5-1057-5C04-C2D7-854CA3E10F30}"/>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1523FBB5-28FE-5FED-02F1-40E83F0C505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04B53935-1787-BEE2-88D1-918A8634BCF0}"/>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EA59ECF4-F6FE-81D8-98D4-00EEE38661E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C544BE1C-06BC-FAC5-3CFF-4D529E32926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AB3E6A5E-A39D-15B6-6896-0F02CBEC2578}"/>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A181980A-06A9-B6CB-2218-FD940710431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03206136-17DC-A466-A949-6865CAE05930}"/>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9FF35CD8-3185-1699-428A-7801387BD68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68EC80A7-3011-3F33-E367-26705FCE74E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E414FF17-4C3A-44D6-C1A5-AA43AB196F7A}"/>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94FEAF0C-292C-317D-AA26-24A8DA313B4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7C6B60B3-BAFC-F038-BEF3-D78533F02ADF}"/>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BEC1E021-2CF6-2AB0-12F9-DEB154E6053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837C5664-FADF-6FCC-D08A-625D9399E70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572D548D-01EC-5F75-8917-ACC23A28A4F5}"/>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BE640C8A-E7D7-7461-0A79-A11DB50553A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F0AFD811-A55C-DB86-4D21-FA72FE1B6F84}"/>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E1F6B288-0573-9649-C8F9-F587CF35E0C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4D3F7CE6-E18B-B5D8-801C-7A987045437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1898BE72-546E-F93A-098F-ED1A34B37A0F}"/>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2B196EBE-D5C6-0C9A-D1E5-E6A4271AAED6}"/>
              </a:ext>
            </a:extLst>
          </p:cNvPr>
          <p:cNvSpPr>
            <a:spLocks noGrp="1"/>
          </p:cNvSpPr>
          <p:nvPr>
            <p:ph sz="half" idx="1"/>
          </p:nvPr>
        </p:nvSpPr>
        <p:spPr>
          <a:xfrm>
            <a:off x="208938" y="1899308"/>
            <a:ext cx="5267634" cy="4825957"/>
          </a:xfrm>
        </p:spPr>
        <p:txBody>
          <a:bodyPr/>
          <a:lstStyle/>
          <a:p>
            <a:r>
              <a:rPr lang="es-ES" b="1" dirty="0">
                <a:latin typeface="Maiandra GD" panose="020E0502030308020204" pitchFamily="34" charset="0"/>
              </a:rPr>
              <a:t>Y el sumo sacerdote Azarías y todos los sacerdotes lo miraron, </a:t>
            </a:r>
            <a:r>
              <a:rPr lang="es-ES" b="1" u="sng" dirty="0">
                <a:solidFill>
                  <a:schemeClr val="bg1"/>
                </a:solidFill>
                <a:effectLst>
                  <a:outerShdw blurRad="38100" dist="38100" dir="2700000" algn="tl">
                    <a:srgbClr val="000000">
                      <a:alpha val="43137"/>
                    </a:srgbClr>
                  </a:outerShdw>
                </a:effectLst>
                <a:highlight>
                  <a:srgbClr val="9966FF"/>
                </a:highlight>
                <a:latin typeface="Maiandra GD" panose="020E0502030308020204" pitchFamily="34" charset="0"/>
              </a:rPr>
              <a:t>y él tenía lepra en la frente; y lo hicieron salir de allí a toda prisa,</a:t>
            </a:r>
            <a:r>
              <a:rPr lang="es-ES" b="1" dirty="0">
                <a:latin typeface="Maiandra GD" panose="020E0502030308020204" pitchFamily="34" charset="0"/>
              </a:rPr>
              <a:t> y también él mismo se apresuró a salir, porque el SEÑOR lo había herido. </a:t>
            </a:r>
          </a:p>
          <a:p>
            <a:r>
              <a:rPr lang="es-ES" b="1" dirty="0">
                <a:latin typeface="Maiandra GD" panose="020E0502030308020204" pitchFamily="34" charset="0"/>
              </a:rPr>
              <a:t>Dios siempre esta contra el arrogante y lo baja.</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V.21.</a:t>
            </a:r>
          </a:p>
          <a:p>
            <a:endParaRPr lang="en-US" b="1" dirty="0">
              <a:latin typeface="Maiandra GD" panose="020E0502030308020204" pitchFamily="34" charset="0"/>
            </a:endParaRPr>
          </a:p>
        </p:txBody>
      </p:sp>
      <p:sp>
        <p:nvSpPr>
          <p:cNvPr id="7" name="Marcador de contenido 6">
            <a:extLst>
              <a:ext uri="{FF2B5EF4-FFF2-40B4-BE49-F238E27FC236}">
                <a16:creationId xmlns:a16="http://schemas.microsoft.com/office/drawing/2014/main" id="{2C7C4FC1-5183-7EF8-C623-D255B0F1B6B8}"/>
              </a:ext>
            </a:extLst>
          </p:cNvPr>
          <p:cNvSpPr>
            <a:spLocks noGrp="1"/>
          </p:cNvSpPr>
          <p:nvPr>
            <p:ph sz="half" idx="2"/>
          </p:nvPr>
        </p:nvSpPr>
        <p:spPr>
          <a:xfrm>
            <a:off x="6592529" y="162211"/>
            <a:ext cx="5407739" cy="6563054"/>
          </a:xfrm>
        </p:spPr>
        <p:txBody>
          <a:bodyPr/>
          <a:lstStyle/>
          <a:p>
            <a:r>
              <a:rPr lang="es-ES" b="1" u="sng" dirty="0">
                <a:solidFill>
                  <a:schemeClr val="bg1"/>
                </a:solidFill>
                <a:effectLst>
                  <a:outerShdw blurRad="38100" dist="38100" dir="2700000" algn="tl">
                    <a:srgbClr val="000000">
                      <a:alpha val="43137"/>
                    </a:srgbClr>
                  </a:outerShdw>
                </a:effectLst>
                <a:highlight>
                  <a:srgbClr val="6600FF"/>
                </a:highlight>
                <a:latin typeface="Maiandra GD" panose="020E0502030308020204" pitchFamily="34" charset="0"/>
              </a:rPr>
              <a:t>El rey Uzías quedó leproso hasta el día de su muerte,</a:t>
            </a:r>
            <a:r>
              <a:rPr lang="es-ES" b="1" dirty="0">
                <a:latin typeface="Maiandra GD" panose="020E0502030308020204" pitchFamily="34" charset="0"/>
              </a:rPr>
              <a:t> y habitó en una casa separada, ya que era leproso, porque fue excluido de la casa del SEÑOR. Y su hijo Jotam estaba al frente de la casa del rey gobernando al pueblo de la tierra.  </a:t>
            </a:r>
          </a:p>
          <a:p>
            <a:r>
              <a:rPr lang="es-ES" b="1" dirty="0">
                <a:latin typeface="Maiandra GD" panose="020E0502030308020204" pitchFamily="34" charset="0"/>
              </a:rPr>
              <a:t>Este texto narra que, cuando Uzías se fortaleció, su corazón se enalteció y se rebeló contra Él Señor. </a:t>
            </a:r>
          </a:p>
          <a:p>
            <a:r>
              <a:rPr lang="es-ES" b="1" dirty="0">
                <a:latin typeface="Maiandra GD" panose="020E0502030308020204" pitchFamily="34" charset="0"/>
              </a:rPr>
              <a:t>Entrando en el templo para quemar incienso, una función reservada solo para los sacerdotes. </a:t>
            </a:r>
          </a:p>
        </p:txBody>
      </p:sp>
    </p:spTree>
    <p:extLst>
      <p:ext uri="{BB962C8B-B14F-4D97-AF65-F5344CB8AC3E}">
        <p14:creationId xmlns:p14="http://schemas.microsoft.com/office/powerpoint/2010/main" val="992569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2EF7A-DD46-97EB-216D-B5CA6EBEC214}"/>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4F2AB931-7553-6C63-B88E-78F334A91AC0}"/>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5F86E7B6-9920-F5FF-A67C-41877898A53C}"/>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BCD6BBA3-8492-06E7-06BE-ED55CB9448BC}"/>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661CED2C-40DC-4AF4-13AD-2DAEC041E08A}"/>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92A44E4B-B1D2-3E62-DB11-023635A545A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F621AEC4-8559-634C-57AE-62AC6EE61337}"/>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8666D881-73FE-2B0C-6B75-838598410B3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FC89CEDE-640B-C926-66EF-DB7BB4AAAC8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6B0A5FE2-A7A4-4B2A-9A46-EC975899D4CF}"/>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2A0D0D8F-097E-C95D-AB95-6B8B589DE40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BD22FC31-776C-1AF8-8F2D-951993B5DBDC}"/>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F1E96844-4907-4832-8B10-A3CE1CA5865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7D4DB96A-B685-881C-A8C4-534848E78B0A}"/>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F060A553-AEC6-447E-0B0B-587DD5C6A92D}"/>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32ED9DD1-28B0-7E44-50C9-43684867F46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AE32809C-D23B-8459-61D7-19ED8341FE60}"/>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29FA5123-4C13-C162-3D9C-B1B200F3DE2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2255C29B-BBBA-2D45-67D2-3182E90D344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59827146-72C5-6308-CE99-3280768479F1}"/>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3E7BEDBD-B2C2-139F-67BC-05EBDBC8F68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0300C2E9-84B6-74DA-839D-87797CB04A45}"/>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FFB11F7B-0496-6BC7-861E-74B129AF32A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4EB4647E-D356-6146-A0E3-0F3C0FE4842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6A9EAAB8-A873-839D-84D0-633DCE6B1C7B}"/>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FC90E465-6F47-9211-B35D-51E45556033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BD5A04F1-A89B-4DDD-7329-3B2C209AC145}"/>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FEDF4CC7-E7DB-FA69-8C59-9A9C1AD003E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D81C9B13-B440-9E90-0759-FD2DADD253C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7DB5F05C-01B5-72D6-1BC4-9DE6BF30F5EB}"/>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CAC5958E-551E-6566-F053-E166351A316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E55BE7B0-8758-DFDD-ACA2-EB74D27C4538}"/>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6EA7AA0D-CAC3-D61C-5370-516AE1A4D85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7A14EDDE-FD30-585D-C77F-70AF2CBB9C8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E0243ADD-3103-1DA6-FC7A-6E2EDC7C6298}"/>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33AAD873-C228-5097-7AAE-9679E1A2F4A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6A74BAFE-B4F0-3FEA-A1A0-228DEF5E0271}"/>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81A2FBB4-6641-16EF-7355-9A0DC5B7FF4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A43E49E6-DA9B-00D5-674F-21A79F6290A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F2C772CC-FAAB-1F31-A3C5-3977F27B849C}"/>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65951E47-D0BA-8671-E591-5A4C73E83B5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612B7E5E-AE3A-4936-EF00-8FC6B342DDA4}"/>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37FD30B4-1659-B20B-CA34-13EABE066A1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169F32FC-4217-73F5-B9F5-00D52FF10B8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A8FA1DFA-67BC-3539-96E6-AB333C5BE7C4}"/>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3C203E1A-41D6-2CBD-45B1-D344D71B768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7673B1A7-6716-2BA0-4277-029A626F5E85}"/>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56C7082E-6048-C026-FA02-C8C9E1DDF1B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B9DEE93E-F464-D41F-05C0-475EBD117DE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31DD5F7E-2158-A95B-A499-F83494C3AFBB}"/>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6CD2DDE1-5C2F-898D-436C-C1C00F407F0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24701711-5714-44A1-BFFF-4A61F92B00E4}"/>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443539B7-0B73-4D62-7177-BFC24444A9E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594506E1-0D05-31C8-A2A9-DAA135E51820}"/>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DE4316C6-67C0-42B0-705E-9893A11F3E73}"/>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39FF9F41-9C91-FDF6-1BBE-73B426ABA5B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103434E6-4B20-B957-78B4-C9E392234CF6}"/>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03419326-FA01-ECA9-E80B-8683E09C9A8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B2E5181E-B885-6C82-D280-0EF48BB80C9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2C622C3B-9977-F251-ED80-668138F1B6C8}"/>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LA ACTITUD QUE DEBEMOS TENER AL SER REPRENDIDOS.</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453D457A-05FD-74CA-0860-38CC4E7F7B9E}"/>
              </a:ext>
            </a:extLst>
          </p:cNvPr>
          <p:cNvSpPr>
            <a:spLocks noGrp="1"/>
          </p:cNvSpPr>
          <p:nvPr>
            <p:ph sz="half" idx="1"/>
          </p:nvPr>
        </p:nvSpPr>
        <p:spPr>
          <a:xfrm>
            <a:off x="165048" y="1886422"/>
            <a:ext cx="5428178" cy="4794597"/>
          </a:xfrm>
        </p:spPr>
        <p:txBody>
          <a:bodyPr>
            <a:normAutofit lnSpcReduction="10000"/>
          </a:bodyPr>
          <a:lstStyle/>
          <a:p>
            <a:r>
              <a:rPr lang="es-ES" b="1" dirty="0">
                <a:latin typeface="Maiandra GD" panose="020E0502030308020204" pitchFamily="34" charset="0"/>
              </a:rPr>
              <a:t>Por esta acción, Dios lo hirió con lepra en la frente y lo obligó a salir del templo, quedando leproso hasta el día de su muerte.</a:t>
            </a:r>
          </a:p>
          <a:p>
            <a:r>
              <a:rPr lang="es-ES" b="1" dirty="0">
                <a:latin typeface="Maiandra GD" panose="020E0502030308020204" pitchFamily="34" charset="0"/>
              </a:rPr>
              <a:t>Recordemos siempre Él que se humilla será enaltecido.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Lucas.14:11.</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»Porque todo el que se engrandece,</a:t>
            </a:r>
            <a:r>
              <a:rPr lang="es-ES" b="1" dirty="0">
                <a:latin typeface="Maiandra GD" panose="020E0502030308020204" pitchFamily="34" charset="0"/>
              </a:rPr>
              <a:t> será humillado; y el que se humille será engrandecido». </a:t>
            </a:r>
          </a:p>
        </p:txBody>
      </p:sp>
      <p:sp>
        <p:nvSpPr>
          <p:cNvPr id="6" name="Marcador de contenido 5">
            <a:extLst>
              <a:ext uri="{FF2B5EF4-FFF2-40B4-BE49-F238E27FC236}">
                <a16:creationId xmlns:a16="http://schemas.microsoft.com/office/drawing/2014/main" id="{3A537F14-CFA7-3157-84C3-7CB579EA7075}"/>
              </a:ext>
            </a:extLst>
          </p:cNvPr>
          <p:cNvSpPr>
            <a:spLocks noGrp="1"/>
          </p:cNvSpPr>
          <p:nvPr>
            <p:ph sz="half" idx="2"/>
          </p:nvPr>
        </p:nvSpPr>
        <p:spPr>
          <a:xfrm>
            <a:off x="6564137" y="88490"/>
            <a:ext cx="5376205" cy="6592529"/>
          </a:xfrm>
        </p:spPr>
        <p:txBody>
          <a:bodyPr>
            <a:normAutofit lnSpcReduction="10000"/>
          </a:bodyPr>
          <a:lstStyle/>
          <a:p>
            <a:r>
              <a:rPr lang="es-ES" b="1" dirty="0">
                <a:latin typeface="Maiandra GD" panose="020E0502030308020204" pitchFamily="34" charset="0"/>
              </a:rPr>
              <a:t>Es una lección sobre la humildad y el orgullo: </a:t>
            </a:r>
          </a:p>
          <a:p>
            <a:r>
              <a:rPr lang="es-ES" b="1" dirty="0">
                <a:latin typeface="Maiandra GD" panose="020E0502030308020204" pitchFamily="34" charset="0"/>
              </a:rPr>
              <a:t>Cualquiera que se engrandezca a sí mismo será humillado, pero el que se humilla será enaltecido. </a:t>
            </a:r>
          </a:p>
          <a:p>
            <a:r>
              <a:rPr lang="es-ES" b="1" dirty="0">
                <a:latin typeface="Maiandra GD" panose="020E0502030308020204" pitchFamily="34" charset="0"/>
              </a:rPr>
              <a:t>En el contexto del pasaje, que trata sobre elegir los mejores asientos en una comida. </a:t>
            </a:r>
          </a:p>
          <a:p>
            <a:r>
              <a:rPr lang="es-ES" b="1" dirty="0">
                <a:latin typeface="Maiandra GD" panose="020E0502030308020204" pitchFamily="34" charset="0"/>
              </a:rPr>
              <a:t>Jesús muestra que la verdadera honra y el reconocimiento en el reino de Dios provienen de la humildad. </a:t>
            </a:r>
          </a:p>
          <a:p>
            <a:r>
              <a:rPr lang="es-ES" b="1" dirty="0">
                <a:latin typeface="Maiandra GD" panose="020E0502030308020204" pitchFamily="34" charset="0"/>
              </a:rPr>
              <a:t>No del estatus social o el reconocimiento.</a:t>
            </a:r>
          </a:p>
          <a:p>
            <a:r>
              <a:rPr lang="es-ES" b="1" dirty="0">
                <a:latin typeface="Maiandra GD" panose="020E0502030308020204" pitchFamily="34" charset="0"/>
              </a:rPr>
              <a:t>Sino de siempre mantener la humildad.</a:t>
            </a:r>
          </a:p>
          <a:p>
            <a:endParaRPr lang="en-US" b="1" dirty="0">
              <a:latin typeface="Maiandra GD" panose="020E0502030308020204" pitchFamily="34" charset="0"/>
            </a:endParaRPr>
          </a:p>
        </p:txBody>
      </p:sp>
    </p:spTree>
    <p:extLst>
      <p:ext uri="{BB962C8B-B14F-4D97-AF65-F5344CB8AC3E}">
        <p14:creationId xmlns:p14="http://schemas.microsoft.com/office/powerpoint/2010/main" val="439861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 calcmode="lin" valueType="num">
                                      <p:cBhvr additive="base">
                                        <p:cTn id="5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5" end="5"/>
                                            </p:txEl>
                                          </p:spTgt>
                                        </p:tgtEl>
                                        <p:attrNameLst>
                                          <p:attrName>style.visibility</p:attrName>
                                        </p:attrNameLst>
                                      </p:cBhvr>
                                      <p:to>
                                        <p:strVal val="visible"/>
                                      </p:to>
                                    </p:set>
                                    <p:anim calcmode="lin" valueType="num">
                                      <p:cBhvr additive="base">
                                        <p:cTn id="6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3CCAE-29D4-87DD-8B0F-8CD6B53F87CC}"/>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21686059-ED34-DF9B-5FDA-7D41A7DA5DCC}"/>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A5555B4C-D35A-8DAA-AB43-DFC5418688AA}"/>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631B1EA3-D459-66EC-8E5C-1BC436DE5EA4}"/>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06F6341D-5E56-0F91-3377-FF2F349D006F}"/>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78750166-9D26-1FAC-860F-11BDC2A0B8EB}"/>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EA8B9EFD-468A-2296-CA23-642B162A493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F70F1186-3A9E-5367-DD62-8467B369CCAF}"/>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1611906B-5BFD-69CA-DFBD-FDF7C0C077A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A9355E26-8C66-1078-3A5B-BDDB46C182F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5830309F-0D5F-E409-540F-C20863C8A99A}"/>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6FB5C6C0-B98A-681A-9E33-A98DC1E3AF8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F4555912-AE76-BF0A-11C0-650EFBC82216}"/>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A95C4F7B-77A1-1AB6-C342-95507CD0DE1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0F1B5642-5D82-431F-9A9B-EA90E905649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7F42668C-2338-1474-E7B0-0537A96BF30C}"/>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819079BA-3966-C716-1806-76F97B29D7F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3D8DF150-397F-ACEC-ED74-CB0F044BFFA0}"/>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796605E1-523C-9EEC-0185-E5EE313208B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75391787-1867-7462-4809-D54DD4EC960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4271B24F-D1EF-86F3-3E76-19AA07187708}"/>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BDC5F414-4706-7DEF-26B3-5C2107F928C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A776C59C-04D9-29D2-F0FE-7EBEFB9909D8}"/>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3182C9EA-5AD6-BC19-3DE3-BE1D04AD6F3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521C23B3-D663-70B9-68A4-C73697E1FAD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FFE6EDCB-D425-8B5E-2422-9CB297A36D3D}"/>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260A5ABF-E20A-EDB4-BCEE-65FAFF5514F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F01F7996-92FF-792B-ABFD-C6CFA4697C79}"/>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E83BE26A-5660-57BB-8DEA-786722475C9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330BDD34-7F18-9323-51FA-52779FA496C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E6B3B72F-FA72-B099-02D5-FBD8AA955CE0}"/>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0AB11BD7-479E-47AF-974C-A286689A0C7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9F7A9E7C-E324-F3BA-B79D-5E4B02AA4E90}"/>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370F86E4-9528-2D8D-9DF5-23A9284EAE2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58AA7B25-F3F9-78EA-5B47-6F7DA02D0FD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D2A2E700-7E1E-AD4A-96B0-739276B3CE8D}"/>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3786EFBB-02A9-2958-8CC0-968B9277FEC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86C0AF12-9C09-4D96-4B74-40415ED6212C}"/>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F3B5D374-C3A2-310A-9626-1DA8E88C3EC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FE8AF679-F7AB-0E54-3A8D-11AC6775300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C4E6C8AC-8C95-0147-E064-E57108671244}"/>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8F829821-34A3-E087-F55E-6BCE07318FB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EA9D9C8F-4201-7BC7-2D8A-2B3FC1B5D112}"/>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85E3F212-E5C8-400F-2046-C9AC68FE898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591A5342-93FB-A444-5AF1-490F0CCF36C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5DCE0DCB-D60B-3748-094B-F2CDE66C9C73}"/>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68868E29-B9A8-58F9-A465-CF7795D9379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EBDC9BAE-CE52-F356-00BA-F379D2808CC2}"/>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7845F996-A8DE-CE43-46F3-A380A0AF63E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73BC1E0E-417F-AF8C-7D94-44014514173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E6E37CA8-8700-611A-44B2-BFAEDDA6567B}"/>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BDABAA07-187D-9BC7-BCB8-2DE9F102677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93BAD573-E74A-F0F4-ABBB-483815D87191}"/>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9476AFC4-7096-9816-4689-0DC97494986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482525F3-8F8D-49F4-D231-D1B19C111D5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FBD60ACE-BF24-D268-598F-347C6F07C5C8}"/>
              </a:ext>
            </a:extLst>
          </p:cNvPr>
          <p:cNvSpPr>
            <a:spLocks noGrp="1"/>
          </p:cNvSpPr>
          <p:nvPr>
            <p:ph type="title"/>
          </p:nvPr>
        </p:nvSpPr>
        <p:spPr>
          <a:xfrm>
            <a:off x="211398" y="132735"/>
            <a:ext cx="5437296" cy="1214891"/>
          </a:xfrm>
        </p:spPr>
        <p:txBody>
          <a:bodyPr>
            <a:noAutofit/>
          </a:bodyPr>
          <a:lstStyle/>
          <a:p>
            <a:pPr algn="ctr"/>
            <a:r>
              <a:rPr lang="en-US" sz="5400" b="1" u="sng" dirty="0">
                <a:effectLst>
                  <a:outerShdw blurRad="38100" dist="38100" dir="2700000" algn="tl">
                    <a:srgbClr val="000000">
                      <a:alpha val="43137"/>
                    </a:srgbClr>
                  </a:outerShdw>
                </a:effectLst>
                <a:highlight>
                  <a:srgbClr val="FFFF00"/>
                </a:highlight>
                <a:latin typeface="Maiandra GD" panose="020E0502030308020204" pitchFamily="34" charset="0"/>
              </a:rPr>
              <a:t>CONCLUSIÓN:</a:t>
            </a:r>
          </a:p>
        </p:txBody>
      </p:sp>
      <p:sp>
        <p:nvSpPr>
          <p:cNvPr id="6" name="Marcador de contenido 5">
            <a:extLst>
              <a:ext uri="{FF2B5EF4-FFF2-40B4-BE49-F238E27FC236}">
                <a16:creationId xmlns:a16="http://schemas.microsoft.com/office/drawing/2014/main" id="{DA8F29E7-BFFE-6ED2-E88D-4BE5AF5C74C8}"/>
              </a:ext>
            </a:extLst>
          </p:cNvPr>
          <p:cNvSpPr>
            <a:spLocks noGrp="1"/>
          </p:cNvSpPr>
          <p:nvPr>
            <p:ph sz="half" idx="1"/>
          </p:nvPr>
        </p:nvSpPr>
        <p:spPr>
          <a:xfrm>
            <a:off x="232472" y="1347626"/>
            <a:ext cx="5438616" cy="5377639"/>
          </a:xfrm>
        </p:spPr>
        <p:txBody>
          <a:bodyPr>
            <a:normAutofit lnSpcReduction="10000"/>
          </a:bodyPr>
          <a:lstStyle/>
          <a:p>
            <a:r>
              <a:rPr lang="es-ES" b="1" dirty="0">
                <a:latin typeface="Maiandra GD" panose="020E0502030308020204" pitchFamily="34" charset="0"/>
              </a:rPr>
              <a:t>Debemos siempre reprender. </a:t>
            </a:r>
          </a:p>
          <a:p>
            <a:r>
              <a:rPr lang="es-ES" b="1" dirty="0">
                <a:latin typeface="Maiandra GD" panose="020E0502030308020204" pitchFamily="34" charset="0"/>
              </a:rPr>
              <a:t>Exhortar corregir con amor y paciencia. </a:t>
            </a:r>
          </a:p>
          <a:p>
            <a:r>
              <a:rPr lang="es-ES" b="1" dirty="0">
                <a:latin typeface="Maiandra GD" panose="020E0502030308020204" pitchFamily="34" charset="0"/>
              </a:rPr>
              <a:t>Cuando amamos de verdad vamos a corregir, ese amor nos impulsa a corregir siempre.</a:t>
            </a:r>
          </a:p>
          <a:p>
            <a:r>
              <a:rPr lang="es-ES" b="1" dirty="0">
                <a:latin typeface="Maiandra GD" panose="020E0502030308020204" pitchFamily="34" charset="0"/>
              </a:rPr>
              <a:t>La reprensión siempre tiene un propósito bueno. </a:t>
            </a:r>
          </a:p>
          <a:p>
            <a:r>
              <a:rPr lang="es-ES" b="1" dirty="0">
                <a:latin typeface="Maiandra GD" panose="020E0502030308020204" pitchFamily="34" charset="0"/>
              </a:rPr>
              <a:t>Para nuestra vida espiritual. </a:t>
            </a:r>
          </a:p>
          <a:p>
            <a:r>
              <a:rPr lang="es-ES" b="1" dirty="0">
                <a:latin typeface="Maiandra GD" panose="020E0502030308020204" pitchFamily="34" charset="0"/>
              </a:rPr>
              <a:t>Nunca seamos orgullosos, altaneros.</a:t>
            </a:r>
          </a:p>
        </p:txBody>
      </p:sp>
      <p:sp>
        <p:nvSpPr>
          <p:cNvPr id="7" name="Marcador de contenido 6">
            <a:extLst>
              <a:ext uri="{FF2B5EF4-FFF2-40B4-BE49-F238E27FC236}">
                <a16:creationId xmlns:a16="http://schemas.microsoft.com/office/drawing/2014/main" id="{EBA2ED22-53C2-F1B5-D245-58D84ECC7615}"/>
              </a:ext>
            </a:extLst>
          </p:cNvPr>
          <p:cNvSpPr>
            <a:spLocks noGrp="1"/>
          </p:cNvSpPr>
          <p:nvPr>
            <p:ph sz="half" idx="2"/>
          </p:nvPr>
        </p:nvSpPr>
        <p:spPr>
          <a:xfrm>
            <a:off x="6641326" y="132735"/>
            <a:ext cx="5369545" cy="6592530"/>
          </a:xfrm>
        </p:spPr>
        <p:txBody>
          <a:bodyPr>
            <a:normAutofit lnSpcReduction="10000"/>
          </a:bodyPr>
          <a:lstStyle/>
          <a:p>
            <a:r>
              <a:rPr lang="es-ES" b="1" dirty="0">
                <a:latin typeface="Maiandra GD" panose="020E0502030308020204" pitchFamily="34" charset="0"/>
              </a:rPr>
              <a:t>Dios nos corrige por qué nos ama y desea que participemos de su santidad.</a:t>
            </a:r>
          </a:p>
          <a:p>
            <a:r>
              <a:rPr lang="es-ES" b="1" dirty="0">
                <a:latin typeface="Maiandra GD" panose="020E0502030308020204" pitchFamily="34" charset="0"/>
              </a:rPr>
              <a:t>Sin la santidad nadie vera a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Hebreos.12:14.</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Busquen la paz con todos, y la santidad,</a:t>
            </a:r>
            <a:r>
              <a:rPr lang="es-ES" b="1" dirty="0">
                <a:latin typeface="Maiandra GD" panose="020E0502030308020204" pitchFamily="34" charset="0"/>
              </a:rPr>
              <a:t> sin la cual nadie verá al Señor. </a:t>
            </a:r>
          </a:p>
          <a:p>
            <a:r>
              <a:rPr lang="es-ES" b="1" dirty="0">
                <a:latin typeface="Maiandra GD" panose="020E0502030308020204" pitchFamily="34" charset="0"/>
              </a:rPr>
              <a:t>Los cristianos debemos buscar activamente la paz con todas las personas y vivir en santidad.</a:t>
            </a:r>
          </a:p>
          <a:p>
            <a:r>
              <a:rPr lang="es-ES" b="1" dirty="0">
                <a:latin typeface="Maiandra GD" panose="020E0502030308020204" pitchFamily="34" charset="0"/>
              </a:rPr>
              <a:t>Ya que la santidad es un requisito indispensable para poder ver o experimentar la presencia del Señor. </a:t>
            </a:r>
            <a:endParaRPr lang="en-US" b="1" dirty="0">
              <a:latin typeface="Maiandra GD" panose="020E0502030308020204" pitchFamily="34" charset="0"/>
            </a:endParaRPr>
          </a:p>
        </p:txBody>
      </p:sp>
    </p:spTree>
    <p:extLst>
      <p:ext uri="{BB962C8B-B14F-4D97-AF65-F5344CB8AC3E}">
        <p14:creationId xmlns:p14="http://schemas.microsoft.com/office/powerpoint/2010/main" val="39313239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additive="base">
                                        <p:cTn id="24"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 calcmode="lin" valueType="num">
                                      <p:cBhvr additive="base">
                                        <p:cTn id="30"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 calcmode="lin" valueType="num">
                                      <p:cBhvr additive="base">
                                        <p:cTn id="36"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 calcmode="lin" valueType="num">
                                      <p:cBhvr additive="base">
                                        <p:cTn id="42"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7">
                                            <p:txEl>
                                              <p:pRg st="0" end="0"/>
                                            </p:txEl>
                                          </p:spTgt>
                                        </p:tgtEl>
                                        <p:attrNameLst>
                                          <p:attrName>style.visibility</p:attrName>
                                        </p:attrNameLst>
                                      </p:cBhvr>
                                      <p:to>
                                        <p:strVal val="visible"/>
                                      </p:to>
                                    </p:set>
                                    <p:anim calcmode="lin" valueType="num">
                                      <p:cBhvr additive="base">
                                        <p:cTn id="48"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7">
                                            <p:txEl>
                                              <p:pRg st="1" end="1"/>
                                            </p:txEl>
                                          </p:spTgt>
                                        </p:tgtEl>
                                        <p:attrNameLst>
                                          <p:attrName>style.visibility</p:attrName>
                                        </p:attrNameLst>
                                      </p:cBhvr>
                                      <p:to>
                                        <p:strVal val="visible"/>
                                      </p:to>
                                    </p:set>
                                    <p:anim calcmode="lin" valueType="num">
                                      <p:cBhvr additive="base">
                                        <p:cTn id="54"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7">
                                            <p:txEl>
                                              <p:pRg st="2" end="2"/>
                                            </p:txEl>
                                          </p:spTgt>
                                        </p:tgtEl>
                                        <p:attrNameLst>
                                          <p:attrName>style.visibility</p:attrName>
                                        </p:attrNameLst>
                                      </p:cBhvr>
                                      <p:to>
                                        <p:strVal val="visible"/>
                                      </p:to>
                                    </p:set>
                                    <p:anim calcmode="lin" valueType="num">
                                      <p:cBhvr additive="base">
                                        <p:cTn id="60"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7">
                                            <p:txEl>
                                              <p:pRg st="3" end="3"/>
                                            </p:txEl>
                                          </p:spTgt>
                                        </p:tgtEl>
                                        <p:attrNameLst>
                                          <p:attrName>style.visibility</p:attrName>
                                        </p:attrNameLst>
                                      </p:cBhvr>
                                      <p:to>
                                        <p:strVal val="visible"/>
                                      </p:to>
                                    </p:set>
                                    <p:anim calcmode="lin" valueType="num">
                                      <p:cBhvr additive="base">
                                        <p:cTn id="66"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7">
                                            <p:txEl>
                                              <p:pRg st="4" end="4"/>
                                            </p:txEl>
                                          </p:spTgt>
                                        </p:tgtEl>
                                        <p:attrNameLst>
                                          <p:attrName>style.visibility</p:attrName>
                                        </p:attrNameLst>
                                      </p:cBhvr>
                                      <p:to>
                                        <p:strVal val="visible"/>
                                      </p:to>
                                    </p:set>
                                    <p:anim calcmode="lin" valueType="num">
                                      <p:cBhvr additive="base">
                                        <p:cTn id="72"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7">
                                            <p:txEl>
                                              <p:pRg st="5" end="5"/>
                                            </p:txEl>
                                          </p:spTgt>
                                        </p:tgtEl>
                                        <p:attrNameLst>
                                          <p:attrName>style.visibility</p:attrName>
                                        </p:attrNameLst>
                                      </p:cBhvr>
                                      <p:to>
                                        <p:strVal val="visible"/>
                                      </p:to>
                                    </p:set>
                                    <p:anim calcmode="lin" valueType="num">
                                      <p:cBhvr additive="base">
                                        <p:cTn id="78"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20D1C-B1C0-723F-0651-C2741296F8D6}"/>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66C46231-C5DA-D71B-E614-9979CB4E87B7}"/>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28ADACFC-6303-794C-B3C6-45AA37580F65}"/>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0E1A229B-C4C9-9C56-EA0F-AED83C5FB668}"/>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5C8ADF37-80C0-F5DE-1930-AA092A56B591}"/>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CE9B6865-CFE7-5265-B673-5BA4F34A8D7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EBDBD6FB-7FBC-25CB-34F1-AE3D70F751DE}"/>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A427629D-382A-DC2C-B1E7-259544C003F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1D50EE89-90F3-A788-9016-B93DDD7BE2F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C7CF3626-4164-AEDE-8C44-98115114C9AD}"/>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35416C25-B777-C109-4284-B23AC708EC1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8AD6AD5F-987F-0A2A-EB82-22273EE9A668}"/>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4BE2AA15-CEAA-B03F-3F06-550E436EDAD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86BD31C2-7D87-6A50-9B19-02C14CE7818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4F5FEF4B-96C1-A877-5819-A84E594C8E6A}"/>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8C7AE23F-3A17-E0AC-D790-F36D68ECC9D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C385ED5F-1ADF-C620-4546-36A665E14A0D}"/>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A8D4DC82-6E67-E4D0-9D51-5E750A5485E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C8C762BA-C497-AD9E-806D-E5B37740536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7F19AB24-873A-55C4-4DBD-615786572285}"/>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EC27EA76-9450-C7F3-D7E3-C849060DD32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C1065FE2-D8C6-57C6-935C-6C35D9E3D7D4}"/>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B790EAEE-B479-19F9-38D8-9EB05B34003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71C726B9-FB00-5E66-252C-1D3F3B3ACC60}"/>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3CFFF2B3-7FDD-E4F7-48CC-BAB36BD97B01}"/>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78728CAD-7B76-19AD-CC6D-4A6550CAC52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27500112-E463-F379-871C-6399B26B28C9}"/>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B2B10954-C389-5E56-263A-7B0B4971AB8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B8E1BA8D-8A81-133B-3FB2-6D7895023E1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A121E74B-A747-0238-A4EF-62E1184EEEE3}"/>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012CBFBE-9EBC-66EF-B6C3-F7CA7F5537B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2FF8FB60-5331-BC65-0BC0-E93CDCF833E9}"/>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2A5DD46E-32FB-EDE9-9042-A7CBFBD22B5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35251F3F-D2EA-DCED-FB31-14A8228D680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C49FD761-A7E7-DBA4-20DD-05CC6E5FACB5}"/>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CB704908-FA6F-2C8E-166C-567228038B9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065CEE56-F676-BB76-AE34-A637C6F8804B}"/>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197F4360-5666-FA35-8329-3B8478C0170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B65A7136-4722-FFFD-D980-1E246FB5D98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882E233C-AF5C-F7EF-450E-3946C08FAE14}"/>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7C66897A-3430-1A41-C324-67A1661C843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ACF7F2F6-C11C-6D15-9D46-4AA6E723B6F9}"/>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5759836C-8F64-EFFB-D259-AB6B8E7ED2C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679423F7-5B40-6BE0-8A23-D1959202785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02632F5A-0947-F37F-ED3D-115C67CD1BB8}"/>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4F22CBA1-FF08-BE92-C5FD-F2301EFC20F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44339321-8D02-DAA2-70BF-0671F08EA714}"/>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8946CDE7-EE30-76BB-4961-F470B29C093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7832BCF3-28A5-5CB8-D5A6-8EEAA964286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AA6A77D3-492A-ECBC-BC22-BC96349A7744}"/>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2595F3AA-2C05-B0FD-D1E2-E8E61152D0A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94C0FDCB-FC44-E53A-5088-D295D57B49E6}"/>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7E218A1C-BC70-6ABF-DB5E-7E19FB36A0B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868867E3-DECF-1F3A-D9E8-7480E795E01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52D6BB1A-E517-42AB-C1FE-7918B7A78829}"/>
              </a:ext>
            </a:extLst>
          </p:cNvPr>
          <p:cNvSpPr>
            <a:spLocks noGrp="1"/>
          </p:cNvSpPr>
          <p:nvPr>
            <p:ph type="title"/>
          </p:nvPr>
        </p:nvSpPr>
        <p:spPr>
          <a:xfrm>
            <a:off x="211398" y="132735"/>
            <a:ext cx="5422484" cy="1252552"/>
          </a:xfrm>
        </p:spPr>
        <p:txBody>
          <a:bodyPr>
            <a:normAutofit/>
          </a:bodyPr>
          <a:lstStyle/>
          <a:p>
            <a:pPr algn="ctr"/>
            <a:r>
              <a:rPr lang="en-US" sz="5400" b="1" u="sng" dirty="0">
                <a:effectLst>
                  <a:outerShdw blurRad="38100" dist="38100" dir="2700000" algn="tl">
                    <a:srgbClr val="000000">
                      <a:alpha val="43137"/>
                    </a:srgbClr>
                  </a:outerShdw>
                </a:effectLst>
                <a:highlight>
                  <a:srgbClr val="FFFF00"/>
                </a:highlight>
                <a:latin typeface="Maiandra GD" panose="020E0502030308020204" pitchFamily="34" charset="0"/>
              </a:rPr>
              <a:t>CONCLUSIÓN:</a:t>
            </a:r>
          </a:p>
        </p:txBody>
      </p:sp>
      <p:sp>
        <p:nvSpPr>
          <p:cNvPr id="6" name="Marcador de contenido 5">
            <a:extLst>
              <a:ext uri="{FF2B5EF4-FFF2-40B4-BE49-F238E27FC236}">
                <a16:creationId xmlns:a16="http://schemas.microsoft.com/office/drawing/2014/main" id="{A4EAC113-D5C9-1CBA-6911-E7E902EA6709}"/>
              </a:ext>
            </a:extLst>
          </p:cNvPr>
          <p:cNvSpPr>
            <a:spLocks noGrp="1"/>
          </p:cNvSpPr>
          <p:nvPr>
            <p:ph sz="half" idx="1"/>
          </p:nvPr>
        </p:nvSpPr>
        <p:spPr>
          <a:xfrm>
            <a:off x="208938" y="1385288"/>
            <a:ext cx="5267634" cy="5339978"/>
          </a:xfrm>
        </p:spPr>
        <p:txBody>
          <a:bodyPr>
            <a:normAutofit lnSpcReduction="10000"/>
          </a:bodyPr>
          <a:lstStyle/>
          <a:p>
            <a:r>
              <a:rPr lang="es-ES" b="1" dirty="0">
                <a:latin typeface="Maiandra GD" panose="020E0502030308020204" pitchFamily="34" charset="0"/>
              </a:rPr>
              <a:t>El versículo llama a los cristianos a tener una relación de armonía con los demás y a vivir una vida consagrada a Dios, </a:t>
            </a:r>
          </a:p>
          <a:p>
            <a:r>
              <a:rPr lang="es-ES" b="1" dirty="0">
                <a:latin typeface="Maiandra GD" panose="020E0502030308020204" pitchFamily="34" charset="0"/>
              </a:rPr>
              <a:t>Apartándose del pecado, para poder acceder a su presencia.</a:t>
            </a:r>
          </a:p>
          <a:p>
            <a:r>
              <a:rPr lang="es-ES" b="1" dirty="0">
                <a:latin typeface="Maiandra GD" panose="020E0502030308020204" pitchFamily="34" charset="0"/>
              </a:rPr>
              <a:t>Nuestra actitud siempre a la reprensión, corrección debe ser con una actitud humilde sin querer justificarnos jamás.</a:t>
            </a:r>
          </a:p>
          <a:p>
            <a:r>
              <a:rPr lang="en-US" b="1" dirty="0">
                <a:latin typeface="Maiandra GD" panose="020E0502030308020204" pitchFamily="34" charset="0"/>
              </a:rPr>
              <a:t>La humildad es muy importante.</a:t>
            </a:r>
          </a:p>
        </p:txBody>
      </p:sp>
      <p:sp>
        <p:nvSpPr>
          <p:cNvPr id="7" name="Marcador de contenido 6">
            <a:extLst>
              <a:ext uri="{FF2B5EF4-FFF2-40B4-BE49-F238E27FC236}">
                <a16:creationId xmlns:a16="http://schemas.microsoft.com/office/drawing/2014/main" id="{191799E3-2C71-AED0-FC00-AC3BB39CC940}"/>
              </a:ext>
            </a:extLst>
          </p:cNvPr>
          <p:cNvSpPr>
            <a:spLocks noGrp="1"/>
          </p:cNvSpPr>
          <p:nvPr>
            <p:ph sz="half" idx="2"/>
          </p:nvPr>
        </p:nvSpPr>
        <p:spPr>
          <a:xfrm>
            <a:off x="6592529" y="162211"/>
            <a:ext cx="5407739" cy="6563054"/>
          </a:xfrm>
        </p:spPr>
        <p:txBody>
          <a:bodyPr>
            <a:normAutofit lnSpcReduction="10000"/>
          </a:bodyPr>
          <a:lstStyle/>
          <a:p>
            <a:r>
              <a:rPr lang="es-419" b="1" dirty="0">
                <a:latin typeface="Maiandra GD" panose="020E0502030308020204" pitchFamily="34" charset="0"/>
              </a:rPr>
              <a:t>Debemos siempre ser valientes y aborrecer nuestro pecado.</a:t>
            </a:r>
          </a:p>
          <a:p>
            <a:r>
              <a:rPr lang="es-419" b="1" dirty="0">
                <a:latin typeface="Maiandra GD" panose="020E0502030308020204" pitchFamily="34" charset="0"/>
              </a:rPr>
              <a:t>Para poder corregir valientemente el pecado de otro hermano.</a:t>
            </a:r>
          </a:p>
          <a:p>
            <a:r>
              <a:rPr lang="es-419" b="1" dirty="0">
                <a:latin typeface="Maiandra GD" panose="020E0502030308020204" pitchFamily="34" charset="0"/>
              </a:rPr>
              <a:t>Tengamos una actitud de humildad cuando nos corrigen, aceptemos si hemos pecados.</a:t>
            </a:r>
          </a:p>
          <a:p>
            <a:r>
              <a:rPr lang="en-US" b="1" dirty="0">
                <a:latin typeface="Maiandra GD" panose="020E0502030308020204" pitchFamily="34" charset="0"/>
              </a:rPr>
              <a:t>Nunca seamos altaneros, soberbios.</a:t>
            </a:r>
          </a:p>
          <a:p>
            <a:r>
              <a:rPr lang="en-US" b="1" dirty="0">
                <a:latin typeface="Maiandra GD" panose="020E0502030308020204" pitchFamily="34" charset="0"/>
              </a:rPr>
              <a:t>Si amamos a nuestros hermanos vamos a corregir con amor paciencia y humildad.</a:t>
            </a:r>
          </a:p>
          <a:p>
            <a:r>
              <a:rPr lang="en-US" b="1" dirty="0">
                <a:latin typeface="Maiandra GD" panose="020E0502030308020204" pitchFamily="34" charset="0"/>
              </a:rPr>
              <a:t>Seamos siempre valiente para poder corregir sea quien sea por amor.</a:t>
            </a:r>
          </a:p>
          <a:p>
            <a:endParaRPr lang="en-US" b="1" dirty="0">
              <a:latin typeface="Maiandra GD" panose="020E0502030308020204" pitchFamily="34" charset="0"/>
            </a:endParaRPr>
          </a:p>
          <a:p>
            <a:endParaRPr lang="en-US" b="1" dirty="0">
              <a:latin typeface="Maiandra GD" panose="020E0502030308020204" pitchFamily="34" charset="0"/>
            </a:endParaRPr>
          </a:p>
        </p:txBody>
      </p:sp>
    </p:spTree>
    <p:extLst>
      <p:ext uri="{BB962C8B-B14F-4D97-AF65-F5344CB8AC3E}">
        <p14:creationId xmlns:p14="http://schemas.microsoft.com/office/powerpoint/2010/main" val="18432683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additive="base">
                                        <p:cTn id="4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anim calcmode="lin" valueType="num">
                                      <p:cBhvr additive="base">
                                        <p:cTn id="5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xEl>
                                              <p:pRg st="5" end="5"/>
                                            </p:txEl>
                                          </p:spTgt>
                                        </p:tgtEl>
                                        <p:attrNameLst>
                                          <p:attrName>style.visibility</p:attrName>
                                        </p:attrNameLst>
                                      </p:cBhvr>
                                      <p:to>
                                        <p:strVal val="visible"/>
                                      </p:to>
                                    </p:set>
                                    <p:anim calcmode="lin" valueType="num">
                                      <p:cBhvr additive="base">
                                        <p:cTn id="6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B4795-B528-4441-6CCF-1C5FE697AA08}"/>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00A1B61A-6C18-1727-92C0-977BE1390523}"/>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55A79D53-9A45-37F3-FEBB-8FFDFC68AB35}"/>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0E3A3C90-9915-432F-EC84-4F1053236825}"/>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4DAB0037-A5F5-E091-ED06-7D45B02926BF}"/>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4475EBCD-9A0D-D9FA-5C2C-1FF70A12E25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E003A987-DF0A-81C2-92C2-1F4D48358E66}"/>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013EE273-C6D1-B267-8B2C-E23C43D2765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84AD793B-87ED-B6BB-DF2F-BD5B2B70E26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272C171D-9305-B5D7-4073-43A9E165A6B2}"/>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72B70BC1-6928-D601-8061-5F4C88EABCD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363CCC2D-6803-C322-4C6A-0D0D057CA9A4}"/>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6C0F3F9D-D511-2A72-64C1-49514D0DF8B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937F6B3D-2326-A4A0-0492-B216E403A4E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1FE690C1-323C-65C3-5BB1-72356ED8C5CD}"/>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B6D84CE5-F379-11FB-DAED-034E2080EFF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014206CE-A457-5290-7F3C-479EE597212A}"/>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03C7E06F-7CFF-10F5-BA7F-D92BF01E12A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515CB5BB-6BED-959A-FFA7-1064AAFEFEBF}"/>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4679C9A3-ADB8-9DF9-E6AF-87B9F9A9B3F1}"/>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62F02CA9-D2DE-DCD1-7DD0-3BF03FB425A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00967490-0BA0-7D43-B2B9-96BCF321F780}"/>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7C2E984E-BDC9-E428-1295-B01C66DB68D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FB27D070-D6BD-9D1A-7643-3DAF7CB42C8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E4A06B8D-72DC-4ADD-8F2C-A31948190E1B}"/>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A9ED6952-9681-56F4-103C-81A02B59920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345A28B6-3C4F-B8E0-3DC2-310B2DB1CB1D}"/>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7E16A90D-94C6-C63F-F94A-E63A8F739AD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7D419CF0-2B79-FFD9-CB80-10C54BD98A6F}"/>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2BC86F93-E783-8AE9-BC41-B65B5F4EE603}"/>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625417D2-D84D-C195-5AC3-234D3BA3E21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1A307A63-01FF-7D54-BC1F-1F18E072EBA5}"/>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5D1D48C1-ADE0-1C1D-2DF7-40146CCF08F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B49FF2AC-6184-7B54-5D88-D8E22CA7990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9A5FC51F-B0F1-F3A6-F3AF-323CF9B3EC87}"/>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95B664A2-DEBC-34C8-FA96-A99DB3AD00B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51F620AE-69CF-739F-CB75-1E8A6A4B9B09}"/>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43580EF2-042A-86A4-3A7F-012F165F569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43B2B029-473A-7B8C-B31C-58B33CB8F8F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BDD83D65-E7F1-90EC-13FD-82527BDAAB42}"/>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C90BB37C-D513-C8D6-8DD7-C1C204FD25A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5FF56AE8-9E3B-EDCE-3480-51900ECC63D3}"/>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418460CF-8F02-69E1-A946-9C675E7F3DD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F8C0F97C-4721-88E0-4500-6D88189565E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AADD768B-94B1-2060-8B98-0614D0482558}"/>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1B13CF18-3FC8-538F-9AD0-BB078E7AC8B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5D6DF586-66D9-4C3E-B65C-AF6EDE457401}"/>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24E33558-058A-E034-5453-91F0474CA58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2CE849E9-CB98-1782-0EA1-8C9237135E1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9B87C5B4-67DF-2E6E-6E95-EB7957D33A57}"/>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26BB8DFA-F757-D97F-A3AF-9D3CEE9908A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DC6356C1-A241-4183-95CD-3851133611E0}"/>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7001FDCC-F753-921A-7339-4BBFD41A49C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F305D2C5-77EA-8D91-745F-163E97B66A1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22905F33-1602-BFE9-43AC-7029F5ABDF2D}"/>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46CF1364-90A4-E873-8A5E-ACEF01AFF00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38107DA8-2A3C-4AA0-2CD2-CF10D9D9FEA0}"/>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90A646A5-477E-D209-83D1-08CE82F6116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DDBA315C-7EC7-1AD3-D13C-904EBFDED608}"/>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9" name="Rectángulo: esquinas redondeadas 8">
            <a:extLst>
              <a:ext uri="{FF2B5EF4-FFF2-40B4-BE49-F238E27FC236}">
                <a16:creationId xmlns:a16="http://schemas.microsoft.com/office/drawing/2014/main" id="{C93BE118-F2E7-8EA2-7007-9CCA76CDEC36}"/>
              </a:ext>
            </a:extLst>
          </p:cNvPr>
          <p:cNvSpPr/>
          <p:nvPr/>
        </p:nvSpPr>
        <p:spPr>
          <a:xfrm>
            <a:off x="158254" y="5700559"/>
            <a:ext cx="11875492" cy="1013522"/>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6000" b="1" dirty="0">
                <a:effectLst>
                  <a:outerShdw blurRad="38100" dist="38100" dir="2700000" algn="tl">
                    <a:srgbClr val="000000">
                      <a:alpha val="43137"/>
                    </a:srgbClr>
                  </a:outerShdw>
                </a:effectLst>
                <a:latin typeface="Maiandra GD" panose="020E0502030308020204" pitchFamily="34" charset="0"/>
              </a:rPr>
              <a:t>DIOS NOS BENDIGA A TODOS.</a:t>
            </a:r>
            <a:endParaRPr lang="en-US" sz="6000" b="1" dirty="0">
              <a:effectLst>
                <a:outerShdw blurRad="38100" dist="38100" dir="2700000" algn="tl">
                  <a:srgbClr val="000000">
                    <a:alpha val="43137"/>
                  </a:srgbClr>
                </a:outerShdw>
              </a:effectLst>
              <a:latin typeface="Maiandra GD" panose="020E0502030308020204" pitchFamily="34" charset="0"/>
            </a:endParaRPr>
          </a:p>
        </p:txBody>
      </p:sp>
      <p:pic>
        <p:nvPicPr>
          <p:cNvPr id="11" name="Imagen 10">
            <a:extLst>
              <a:ext uri="{FF2B5EF4-FFF2-40B4-BE49-F238E27FC236}">
                <a16:creationId xmlns:a16="http://schemas.microsoft.com/office/drawing/2014/main" id="{32AEB91A-E894-E801-2EEC-6620EFE367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59" y="132735"/>
            <a:ext cx="11805617" cy="5567823"/>
          </a:xfrm>
          <a:prstGeom prst="rect">
            <a:avLst/>
          </a:prstGeom>
        </p:spPr>
      </p:pic>
      <p:sp>
        <p:nvSpPr>
          <p:cNvPr id="12" name="Bocadillo nube: nube 11">
            <a:extLst>
              <a:ext uri="{FF2B5EF4-FFF2-40B4-BE49-F238E27FC236}">
                <a16:creationId xmlns:a16="http://schemas.microsoft.com/office/drawing/2014/main" id="{4082FBF2-8E9D-E7F7-0BB7-B3DC26182081}"/>
              </a:ext>
            </a:extLst>
          </p:cNvPr>
          <p:cNvSpPr/>
          <p:nvPr/>
        </p:nvSpPr>
        <p:spPr>
          <a:xfrm>
            <a:off x="6105723" y="99673"/>
            <a:ext cx="5879690" cy="3470199"/>
          </a:xfrm>
          <a:prstGeom prst="cloudCallout">
            <a:avLst>
              <a:gd name="adj1" fmla="val -57121"/>
              <a:gd name="adj2" fmla="val 51521"/>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4800" b="1" dirty="0">
                <a:latin typeface="Maiandra GD" panose="020E0502030308020204" pitchFamily="34" charset="0"/>
              </a:rPr>
              <a:t>POR SU FINA ATENCIÓN.</a:t>
            </a:r>
            <a:endParaRPr lang="en-US" sz="4800" b="1" dirty="0">
              <a:latin typeface="Maiandra GD" panose="020E0502030308020204" pitchFamily="34" charset="0"/>
            </a:endParaRPr>
          </a:p>
        </p:txBody>
      </p:sp>
    </p:spTree>
    <p:extLst>
      <p:ext uri="{BB962C8B-B14F-4D97-AF65-F5344CB8AC3E}">
        <p14:creationId xmlns:p14="http://schemas.microsoft.com/office/powerpoint/2010/main" val="302826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8" presetClass="entr" presetSubtype="0" accel="50000" fill="hold" grpId="0" nodeType="clickEffect">
                                  <p:stCondLst>
                                    <p:cond delay="0"/>
                                  </p:stCondLst>
                                  <p:iterate type="lt">
                                    <p:tmPct val="50000"/>
                                  </p:iterate>
                                  <p:childTnLst>
                                    <p:set>
                                      <p:cBhvr>
                                        <p:cTn id="19" dur="1" fill="hold">
                                          <p:stCondLst>
                                            <p:cond delay="0"/>
                                          </p:stCondLst>
                                        </p:cTn>
                                        <p:tgtEl>
                                          <p:spTgt spid="9"/>
                                        </p:tgtEl>
                                        <p:attrNameLst>
                                          <p:attrName>style.visibility</p:attrName>
                                        </p:attrNameLst>
                                      </p:cBhvr>
                                      <p:to>
                                        <p:strVal val="visible"/>
                                      </p:to>
                                    </p:set>
                                    <p:set>
                                      <p:cBhvr>
                                        <p:cTn id="20" dur="455" fill="hold">
                                          <p:stCondLst>
                                            <p:cond delay="0"/>
                                          </p:stCondLst>
                                        </p:cTn>
                                        <p:tgtEl>
                                          <p:spTgt spid="9"/>
                                        </p:tgtEl>
                                        <p:attrNameLst>
                                          <p:attrName>style.rotation</p:attrName>
                                        </p:attrNameLst>
                                      </p:cBhvr>
                                      <p:to>
                                        <p:strVal val="-45.0"/>
                                      </p:to>
                                    </p:set>
                                    <p:anim calcmode="lin" valueType="num">
                                      <p:cBhvr>
                                        <p:cTn id="21" dur="455" fill="hold">
                                          <p:stCondLst>
                                            <p:cond delay="455"/>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22" dur="455"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23" dur="156" decel="50000" autoRev="1" fill="hold">
                                          <p:stCondLst>
                                            <p:cond delay="455"/>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24" dur="136" fill="hold">
                                          <p:stCondLst>
                                            <p:cond delay="864"/>
                                          </p:stCondLst>
                                        </p:cTn>
                                        <p:tgtEl>
                                          <p:spTgt spid="9"/>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1A97-94BC-FABE-E163-5CFA0B9E5A1F}"/>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C6854F29-9918-A7F3-9B19-E49FB2335A02}"/>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F09AF440-7A82-1680-385A-9AB749C6F15E}"/>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6869F8DC-4FD7-8552-EFBE-DA33883D53A9}"/>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C2E7BCF8-EB52-5BA7-C808-5F55BED0FB8B}"/>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0E0ECFEF-D5AD-64E2-57D1-C09D4BFEFF8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84D6B27F-1256-9301-71EF-92EDE838BF8A}"/>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5B58BDC1-779D-40E3-7BDC-5668F06655C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59C84CED-E754-CFB3-52BE-ED8DBC71367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48B799A8-8002-A4D2-C8DC-BC6A629BFE0F}"/>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2BEB3F0A-DC0A-BD04-F8DA-D478D60FD7E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45762EBA-7F34-F1CC-BB36-CF7A87633DE5}"/>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2DE74C60-7FE1-CA55-3191-2EE55094BD8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0286F851-F168-9360-5602-B607DFB0DE3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036AE1C4-9DC0-F13C-5D7C-811B6F886FE8}"/>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2F077C74-A624-63F5-B68D-A98BB378F7D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8BFFFFEB-5260-13EA-7562-BECF08FA5DBF}"/>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85681DC0-F5BA-CE7F-7EEA-90DD9902D71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E8B3A3D0-8F19-E8ED-74DB-BFC15DA811E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DA18F78F-824F-6370-1245-91C4C35BD1CB}"/>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763AF74A-7170-2A2F-E682-A4B6776AEC7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7A866A0C-9EE6-7D3E-B4D4-86214E9E2D24}"/>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99BDBDC1-2CC5-C83D-534D-F4202E1197C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C726AB1D-C6F6-9E92-DAF6-F2E626912AD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D44DB63A-4978-EC33-D8B2-859F47FE39D0}"/>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853D2FEB-A222-6F1A-198F-D21195D792D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D1280193-40BC-7789-1A8C-6C18BE17F32D}"/>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121B2DC2-BE59-70B7-B594-753BE1A3947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8B11BED9-2081-2D3E-6759-5B21756B9CD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B88147B8-0CD2-3264-FFCF-C3A9D5655E83}"/>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F166172B-B58F-C796-9F04-37B4A87D8AE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B0C39652-70A1-CC14-8668-4D0AB5CED057}"/>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9C86FB2E-F1B1-A0B7-16AB-6CF4CC47E66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6AF67CC6-00CD-B2D7-42D5-DAC0AA9D770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D7D20EE8-938E-FADE-5C4F-EB7FEF40AC24}"/>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424EA67B-0646-9FCF-E7E0-A970818AFEE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09D4D91E-F05D-A8B6-0279-4253DEC7DDEA}"/>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5C3D12F9-E21C-02C8-6467-EE60DA3D2CE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41B28ABB-F19C-36AE-6D79-81A517E7DA1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974E3024-87BA-9EAA-AF78-C7E3279F841F}"/>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E8B6630A-C0D7-4328-FBC2-B550CB14D69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2B6BCFAE-15CC-F1B3-D495-AD0A323265CB}"/>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5E0816EF-E5B0-711B-A03D-4B8B136ADD5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B43B1E80-73EE-4F84-7AE6-B8492E856B0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4F810603-437D-EE6A-B475-8BC1DA9BC161}"/>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E4230196-43C4-C0D4-BD92-2C1EBEF5DEA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6A1E87D9-7A7A-606F-2108-F0A6AABCEF61}"/>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FE5AB1BD-AF4E-004D-AF9D-9ED3BE00D17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EE3371E5-6523-4B34-0810-11FADF163F6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49B26991-9E71-9D5E-F35D-F64345C42D82}"/>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5B19B9F0-FD73-DD05-64EA-E86BFD48EB2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0FBC9566-57DA-2505-3EE0-8445CFDB78BF}"/>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CFDE34E9-41AD-D03E-7995-36B7651A05C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7B7349EE-4037-D102-4FFA-65C184AAE2E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C0915CE4-B050-BDEA-C5D8-4FE248FEFA9A}"/>
              </a:ext>
            </a:extLst>
          </p:cNvPr>
          <p:cNvSpPr>
            <a:spLocks noGrp="1"/>
          </p:cNvSpPr>
          <p:nvPr>
            <p:ph type="title"/>
          </p:nvPr>
        </p:nvSpPr>
        <p:spPr>
          <a:xfrm>
            <a:off x="211398" y="132735"/>
            <a:ext cx="5422484" cy="1633838"/>
          </a:xfrm>
        </p:spPr>
        <p:txBody>
          <a:bodyPr>
            <a:norm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31968E43-CD79-F649-16B9-E97D1FF05771}"/>
              </a:ext>
            </a:extLst>
          </p:cNvPr>
          <p:cNvSpPr>
            <a:spLocks noGrp="1"/>
          </p:cNvSpPr>
          <p:nvPr>
            <p:ph sz="half" idx="1"/>
          </p:nvPr>
        </p:nvSpPr>
        <p:spPr>
          <a:xfrm>
            <a:off x="208938" y="1899308"/>
            <a:ext cx="5267634" cy="4825957"/>
          </a:xfrm>
        </p:spPr>
        <p:txBody>
          <a:bodyPr>
            <a:normAutofit lnSpcReduction="10000"/>
          </a:bodyPr>
          <a:lstStyle/>
          <a:p>
            <a:r>
              <a:rPr lang="es-ES" b="1" dirty="0">
                <a:latin typeface="Maiandra GD" panose="020E0502030308020204" pitchFamily="34" charset="0"/>
              </a:rPr>
              <a:t>Nos llama a los cristianos a restaurar a otro cristiano que ha caído en pecado, con mansedumbre y entendiendo la propia posibilidad de caer. </a:t>
            </a:r>
          </a:p>
          <a:p>
            <a:r>
              <a:rPr lang="es-ES" b="1" dirty="0">
                <a:latin typeface="Maiandra GD" panose="020E0502030308020204" pitchFamily="34" charset="0"/>
              </a:rPr>
              <a:t>Y nos insta a examinarse a sí mismos, ya que cada uno es responsable ante Dios y todos necesitamos ayuda. </a:t>
            </a:r>
          </a:p>
          <a:p>
            <a:r>
              <a:rPr lang="es-ES" b="1" dirty="0">
                <a:latin typeface="Maiandra GD" panose="020E0502030308020204" pitchFamily="34" charset="0"/>
              </a:rPr>
              <a:t>La palabra "restaurar" significa reparar lo que está roto, y este acto debe realizarse con humildad.</a:t>
            </a:r>
            <a:endParaRPr lang="en-US" b="1" dirty="0">
              <a:latin typeface="Maiandra GD" panose="020E0502030308020204" pitchFamily="34" charset="0"/>
            </a:endParaRPr>
          </a:p>
        </p:txBody>
      </p:sp>
      <p:sp>
        <p:nvSpPr>
          <p:cNvPr id="7" name="Marcador de contenido 6">
            <a:extLst>
              <a:ext uri="{FF2B5EF4-FFF2-40B4-BE49-F238E27FC236}">
                <a16:creationId xmlns:a16="http://schemas.microsoft.com/office/drawing/2014/main" id="{F05B7692-67EE-EB7D-77EB-EA9B33552C7C}"/>
              </a:ext>
            </a:extLst>
          </p:cNvPr>
          <p:cNvSpPr>
            <a:spLocks noGrp="1"/>
          </p:cNvSpPr>
          <p:nvPr>
            <p:ph sz="half" idx="2"/>
          </p:nvPr>
        </p:nvSpPr>
        <p:spPr>
          <a:xfrm>
            <a:off x="6592529" y="162211"/>
            <a:ext cx="5407739" cy="6563054"/>
          </a:xfrm>
        </p:spPr>
        <p:txBody>
          <a:bodyPr>
            <a:normAutofit lnSpcReduction="10000"/>
          </a:bodyPr>
          <a:lstStyle/>
          <a:p>
            <a:r>
              <a:rPr lang="es-ES" b="1" dirty="0">
                <a:latin typeface="Maiandra GD" panose="020E0502030308020204" pitchFamily="34" charset="0"/>
              </a:rPr>
              <a:t>Con la comprensión de que uno mismo también podría ser tentado.</a:t>
            </a:r>
          </a:p>
          <a:p>
            <a:r>
              <a:rPr lang="es-ES" b="1" dirty="0">
                <a:latin typeface="Maiandra GD" panose="020E0502030308020204" pitchFamily="34" charset="0"/>
              </a:rPr>
              <a:t>No se puede ignorar el pecado o verlo normal. </a:t>
            </a:r>
          </a:p>
          <a:p>
            <a:r>
              <a:rPr lang="es-ES" b="1" dirty="0">
                <a:latin typeface="Maiandra GD" panose="020E0502030308020204" pitchFamily="34" charset="0"/>
              </a:rPr>
              <a:t>Si un cristiano no se siente "afectado u ofendido" por sus propios pecados o por los de otros. </a:t>
            </a:r>
          </a:p>
          <a:p>
            <a:r>
              <a:rPr lang="es-ES" b="1" dirty="0">
                <a:latin typeface="Maiandra GD" panose="020E0502030308020204" pitchFamily="34" charset="0"/>
              </a:rPr>
              <a:t>Puede indicar una desensibilidad o endurecimiento moral. </a:t>
            </a:r>
          </a:p>
          <a:p>
            <a:r>
              <a:rPr lang="es-ES" b="1" dirty="0">
                <a:latin typeface="Maiandra GD" panose="020E0502030308020204" pitchFamily="34" charset="0"/>
              </a:rPr>
              <a:t>Esto puede llevar a la indiferencia ante el error y quien no corrige va dar cuenta de ello. </a:t>
            </a:r>
          </a:p>
        </p:txBody>
      </p:sp>
    </p:spTree>
    <p:extLst>
      <p:ext uri="{BB962C8B-B14F-4D97-AF65-F5344CB8AC3E}">
        <p14:creationId xmlns:p14="http://schemas.microsoft.com/office/powerpoint/2010/main" val="3743640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9C15C-4649-46F1-3EEC-DB690DFFB97C}"/>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D4274DD7-75F6-121A-4DB1-940B511455C9}"/>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FF0D5E09-0A81-AA53-14B9-860D7F651D25}"/>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17896ECA-6D20-80E7-7603-907C56EF495D}"/>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C719D771-EAAE-D3A0-FEBA-5AEE03C4AEC2}"/>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113D7DE1-43BD-F6E9-7C29-60A2E806D24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C07A6580-4B27-F8D7-9A2F-E8A94A2B61CD}"/>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63ECBBC9-9C45-FA7F-F46B-3AD6B518DA8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4C71777B-CF81-B626-E5BD-2C0B35255CE4}"/>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077637D8-0E2D-D19D-4859-671D9C1C2846}"/>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A7D17A89-FE80-3EC8-17DF-EB4F98167B2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7BDA9F91-FD1F-F3C5-A475-BFDF934DA29B}"/>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EF4F94CE-00A6-0BEC-3EBF-2294CF12AA3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A9607B8D-D942-EFCD-4D44-D50B6938400A}"/>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ADFC8B1C-E6A5-166E-D3AE-EFC2E7B4071C}"/>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02C15E66-941A-4D9A-5858-E7F63D50DFF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1DE80AE4-7E30-EA06-813C-C564670E7102}"/>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3567DD61-EBE4-656B-9D30-656A8FFB06A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7A1B8FA9-F74F-3C3C-6201-E125A5F9549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666857C1-5D25-6EFC-E1CA-80271F22E7D2}"/>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7C987575-FEE9-5101-D89A-6012232F5F4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BE8E8CC7-3450-1808-F747-C4A8AA66036E}"/>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C2281BC4-FC61-6D68-5654-BAFADB053C5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F30D01FF-302E-D4C4-CB4A-0E0CFF23FEEB}"/>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E4EAEFA1-FB2B-D57E-2C41-A00B4805D545}"/>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E79C064E-874F-CED5-E9C2-783C4500D99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3B1B7704-266A-EC6B-E063-A12163912D6A}"/>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66DD9E4C-7EAD-50EB-9CB5-767D49DDB93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D9CED956-79B7-49F9-9FB7-35312D737CF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AE3AF8CC-CFFF-C3C5-BF2D-4EE096D10EED}"/>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7AD9BC4F-686A-0382-CB20-F529DF80394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11A31A48-12B1-DAC7-0C94-DE5B83D1072D}"/>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59834A60-50B1-223A-DB84-E793DEA9203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7F35BA93-46F4-08BD-C7AA-ED2EA2386D9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761FFFA4-58CA-30A8-36DF-1791C9734792}"/>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15464EF4-2D33-195C-3E84-E60FFA0AD69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8D5BE41C-0A2C-C5FB-2069-D3D7A29E6CA0}"/>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EB1D895C-30FC-4145-5922-331B5E525D7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6F28B655-0DC2-BB5D-F6B2-4C2077752D9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5FC07D8D-A158-7605-4D2A-CB6BE8C166DC}"/>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B611743F-37EB-A260-6265-F6777FD2173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F39A43FC-9857-3B5A-FAA5-B74DEDBCD2FA}"/>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2DF05CFC-E1D5-99E9-EBE2-04094F0FE83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F05F23DA-4BBF-50B2-EB7A-750477805105}"/>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26B1B233-9F03-48F8-534E-2A4965966A42}"/>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FD4E33B6-BA23-3CEC-0B99-21CDED567CB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B925EAF7-E9AB-AF81-3EEF-DD007919BD02}"/>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D4D6C4D7-7BD0-84E1-AB47-A83CEA56BF1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5460C1B1-8A1A-704C-62B8-5C3F5E1C33CB}"/>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A2353851-B849-479C-5839-3F25F525BED7}"/>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408673E9-7E74-DE79-53AB-E9237334ECD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C2A162C8-7BDD-4460-176A-F67383176CCD}"/>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45EDD64A-9856-4821-E2BD-3425680183E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EE3B1C91-2F5F-2550-7075-EAC11AA8F752}"/>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0990AC76-F483-91E5-39C6-042CEE3B55F1}"/>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DBF6F858-ECBE-5EAC-503E-82BF54897C0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D8949BCF-AAA8-73D6-6605-D32C9657B887}"/>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6B79B09D-3482-EEC8-59E2-411F98FFE44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1F2D9C76-3D72-A46E-986D-E4813192FF4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2F220633-D037-5E85-6EBB-C45C094DA0A9}"/>
              </a:ext>
            </a:extLst>
          </p:cNvPr>
          <p:cNvSpPr>
            <a:spLocks noGrp="1"/>
          </p:cNvSpPr>
          <p:nvPr>
            <p:ph type="title"/>
          </p:nvPr>
        </p:nvSpPr>
        <p:spPr>
          <a:xfrm>
            <a:off x="158254" y="147636"/>
            <a:ext cx="5465795" cy="1723885"/>
          </a:xfrm>
        </p:spPr>
        <p:txBody>
          <a:bodyPr>
            <a:no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3" name="Marcador de contenido 2">
            <a:extLst>
              <a:ext uri="{FF2B5EF4-FFF2-40B4-BE49-F238E27FC236}">
                <a16:creationId xmlns:a16="http://schemas.microsoft.com/office/drawing/2014/main" id="{CA9097B1-ECA3-96FB-C9F5-609C158BB1DC}"/>
              </a:ext>
            </a:extLst>
          </p:cNvPr>
          <p:cNvSpPr>
            <a:spLocks noGrp="1"/>
          </p:cNvSpPr>
          <p:nvPr>
            <p:ph sz="half" idx="1"/>
          </p:nvPr>
        </p:nvSpPr>
        <p:spPr>
          <a:xfrm>
            <a:off x="165048" y="1886422"/>
            <a:ext cx="5428178" cy="4794597"/>
          </a:xfrm>
        </p:spPr>
        <p:txBody>
          <a:bodyPr/>
          <a:lstStyle/>
          <a:p>
            <a:r>
              <a:rPr lang="es-ES" b="1" dirty="0">
                <a:latin typeface="Maiandra GD" panose="020E0502030308020204" pitchFamily="34" charset="0"/>
              </a:rPr>
              <a:t>Reaccionar de forma negativa ante una corrección puede ser un signo de orgullo o de una indisposición a la reflexión y al cambio. </a:t>
            </a:r>
          </a:p>
          <a:p>
            <a:r>
              <a:rPr lang="es-ES" b="1" dirty="0">
                <a:latin typeface="Maiandra GD" panose="020E0502030308020204" pitchFamily="34" charset="0"/>
              </a:rPr>
              <a:t>Ya que Él necio desprecia la corrección.</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Proverbios.15:5.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El necio rechaza la disciplina de su padre,</a:t>
            </a:r>
            <a:r>
              <a:rPr lang="es-ES" b="1" dirty="0">
                <a:latin typeface="Maiandra GD" panose="020E0502030308020204" pitchFamily="34" charset="0"/>
              </a:rPr>
              <a:t> Pero es prudente el que acepta la reprensión.</a:t>
            </a:r>
          </a:p>
          <a:p>
            <a:endParaRPr lang="en-US" dirty="0">
              <a:latin typeface="Maiandra GD" panose="020E0502030308020204" pitchFamily="34" charset="0"/>
            </a:endParaRPr>
          </a:p>
        </p:txBody>
      </p:sp>
      <p:sp>
        <p:nvSpPr>
          <p:cNvPr id="6" name="Marcador de contenido 5">
            <a:extLst>
              <a:ext uri="{FF2B5EF4-FFF2-40B4-BE49-F238E27FC236}">
                <a16:creationId xmlns:a16="http://schemas.microsoft.com/office/drawing/2014/main" id="{9D4ACE44-7EF9-7591-5680-079FDEE4A404}"/>
              </a:ext>
            </a:extLst>
          </p:cNvPr>
          <p:cNvSpPr>
            <a:spLocks noGrp="1"/>
          </p:cNvSpPr>
          <p:nvPr>
            <p:ph sz="half" idx="2"/>
          </p:nvPr>
        </p:nvSpPr>
        <p:spPr>
          <a:xfrm>
            <a:off x="6564137" y="88490"/>
            <a:ext cx="5376205" cy="6592529"/>
          </a:xfrm>
        </p:spPr>
        <p:txBody>
          <a:bodyPr/>
          <a:lstStyle/>
          <a:p>
            <a:r>
              <a:rPr lang="es-ES" b="1" dirty="0">
                <a:latin typeface="Maiandra GD" panose="020E0502030308020204" pitchFamily="34" charset="0"/>
              </a:rPr>
              <a:t>Nos enseña que Él necio o tonto rechaza la corrección de su padre, lo que demuestra su falta de sabiduría. </a:t>
            </a:r>
          </a:p>
          <a:p>
            <a:r>
              <a:rPr lang="es-ES" b="1" dirty="0">
                <a:latin typeface="Maiandra GD" panose="020E0502030308020204" pitchFamily="34" charset="0"/>
              </a:rPr>
              <a:t>Mientras que quien acepta la corrección demuestra prudencia y sentido común, lo que indica una disposición a aprender y crecer. </a:t>
            </a:r>
          </a:p>
          <a:p>
            <a:r>
              <a:rPr lang="es-ES" b="1" dirty="0">
                <a:latin typeface="Maiandra GD" panose="020E0502030308020204" pitchFamily="34" charset="0"/>
              </a:rPr>
              <a:t>El versículo destaca la importancia de escuchar a las figuras de autoridad y a quienes tienen más experiencia, ya que la aceptación de la crítica constructiva es una señal de sabiduría.</a:t>
            </a:r>
          </a:p>
        </p:txBody>
      </p:sp>
    </p:spTree>
    <p:extLst>
      <p:ext uri="{BB962C8B-B14F-4D97-AF65-F5344CB8AC3E}">
        <p14:creationId xmlns:p14="http://schemas.microsoft.com/office/powerpoint/2010/main" val="23290840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anim calcmode="lin" valueType="num">
                                      <p:cBhvr additive="base">
                                        <p:cTn id="4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B0B12-EA3D-DFE8-69A7-6A85A9796296}"/>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FBCA5AF5-A406-715C-2C59-17ECE6155893}"/>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78018999-D3AE-C2FC-FB9E-3DE699A27207}"/>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A563698A-3947-234B-D908-817BFDAA31BA}"/>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B3AE1F6C-A924-D8CF-4D1C-E9D4550C5601}"/>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5DAC9105-43E9-9C8D-E7D4-F7751F142371}"/>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241D0AB1-E390-F4CE-A214-C376685BF65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C548FA3F-5DE6-7693-8DC6-E81CDEA5D361}"/>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E1C7CEE0-4B6B-04AC-C697-C4BC8D1EF214}"/>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B84C4789-6632-A535-62CB-305EF167EB5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7A098DE6-8E1F-2E78-5B48-64E8300BC790}"/>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0C77ED7A-3693-B477-2EFC-82795085506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86CF65FD-C672-9895-1E57-65552F38EE4C}"/>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5A6BBA2A-46FB-1BA9-D8D1-F8DFEDB3488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82391240-A0E4-51B5-A2E1-D44E7CE2B68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802FA19C-CA07-067E-7ED1-AD7E25BE97E0}"/>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4044FA4C-4743-88F5-BB6B-31D2BCD0876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653FF0A2-AF82-E92E-5A7E-4709B54C51ED}"/>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5D74BFA6-5B01-1B30-9E37-6E1F08D6462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89210D4B-79F6-0D89-FA9C-F6CC993D264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4124B422-32BE-1C08-862D-C214931CB7A9}"/>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062189E4-66A1-9EEE-F85F-F9BC0020CF9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1EFB177C-B967-E7F7-ED53-4E76A4901E42}"/>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0D215F70-B50D-3741-3880-7DE41099AA5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81B6FA3E-2F71-977E-44FE-23E81379BA30}"/>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CCF3D5F3-DD2F-95D7-840A-BF08C4841292}"/>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2F1ACDE1-1DAD-B8D6-0DE0-433048E2D3D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FF719BB5-4B4C-849D-D999-1FD6386BEF82}"/>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1157CB17-EA18-8F35-81CE-283A7EDEE6F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ECC6E077-D394-DEF5-FED6-E4630D5CEAB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142E223C-C378-56A5-0E05-A72E69C9F736}"/>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7CC7D04F-1091-4A6B-A270-9048B03D0FD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8C23DD1D-0A97-CDCC-21E4-933A1FE927DC}"/>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E703CED7-0978-4045-E6C7-1170132EE2D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A5E6CCE0-550B-9467-7ED7-A68BEEC44E9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3C870F40-690A-F87F-5F78-192A9144AC43}"/>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E9DA70D9-E848-340E-E1AB-E8D96A18ECA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503C485E-73F6-51A1-9A78-14EDEC614664}"/>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EA389879-CD10-0C59-A445-38F4F6D81C3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B8484519-2768-B7B3-5902-98DEBA36B7C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4DACCA5B-2B12-D0A4-D4C1-CF6AC24469DA}"/>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655A4992-9653-7F64-31DF-035672EBBB3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B094CB4E-4031-90AD-411B-1AC040552AC7}"/>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0DEFC189-5BAA-AD1A-C1CA-C430D20087C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1AB82C24-5BC2-98EC-5CF3-14F3BC64F53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DBF42256-52EB-E18B-B56C-BDDFFA2FB5E1}"/>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6FD11A97-FF4E-C747-39AB-E1F95473734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A5880B42-C638-F7F2-CD2D-110737E18580}"/>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88F0002D-AE55-9EFF-CDF6-0B4BD5D5D51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E4EDF1CC-85F9-8CA4-7FC7-E77DB4585E12}"/>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AC963015-323E-F171-59CE-DBB5654B8E1E}"/>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431F6DD9-6A26-11FF-02FE-0D554542AABC}"/>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710E8A7E-20C5-7CDB-5F60-B6E78CA035EB}"/>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F7285737-C4A0-2C07-BDA7-E3A1BBE690C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FDD4BFEF-4795-2D93-1592-D0BB13E0C1F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6AC6C64C-6EA0-44AA-ECFA-F048E671A011}"/>
              </a:ext>
            </a:extLst>
          </p:cNvPr>
          <p:cNvSpPr>
            <a:spLocks noGrp="1"/>
          </p:cNvSpPr>
          <p:nvPr>
            <p:ph type="title"/>
          </p:nvPr>
        </p:nvSpPr>
        <p:spPr>
          <a:xfrm>
            <a:off x="211398" y="132735"/>
            <a:ext cx="5437296" cy="1781699"/>
          </a:xfrm>
        </p:spPr>
        <p:txBody>
          <a:bodyPr>
            <a:no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E866D4AC-FB90-5620-EB3B-94B8512F32CE}"/>
              </a:ext>
            </a:extLst>
          </p:cNvPr>
          <p:cNvSpPr>
            <a:spLocks noGrp="1"/>
          </p:cNvSpPr>
          <p:nvPr>
            <p:ph sz="half" idx="1"/>
          </p:nvPr>
        </p:nvSpPr>
        <p:spPr>
          <a:xfrm>
            <a:off x="232472" y="1981393"/>
            <a:ext cx="5438616" cy="4743872"/>
          </a:xfrm>
        </p:spPr>
        <p:txBody>
          <a:bodyPr>
            <a:normAutofit lnSpcReduction="10000"/>
          </a:bodyPr>
          <a:lstStyle/>
          <a:p>
            <a:r>
              <a:rPr lang="es-ES" b="1" dirty="0">
                <a:latin typeface="Maiandra GD" panose="020E0502030308020204" pitchFamily="34" charset="0"/>
              </a:rPr>
              <a:t>La corrección, cuando se hace con misericordia y verdad, tiene el propósito de restaurar al individuo y evitarle un mal mayor, lo que se convierte en una prueba de obediencia a Dios.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Proverbios.16:6.</a:t>
            </a:r>
            <a:r>
              <a:rPr lang="es-ES" b="1" dirty="0">
                <a:latin typeface="Maiandra GD" panose="020E0502030308020204" pitchFamily="34" charset="0"/>
              </a:rPr>
              <a:t> </a:t>
            </a:r>
          </a:p>
          <a:p>
            <a:r>
              <a:rPr lang="es-ES" b="1" dirty="0">
                <a:latin typeface="Maiandra GD" panose="020E0502030308020204" pitchFamily="34" charset="0"/>
              </a:rPr>
              <a:t>Con misericordia y verdad se expía la culpa,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Y con el temor del SEÑOR el hombre se aparta del mal.</a:t>
            </a:r>
            <a:r>
              <a:rPr lang="es-ES" b="1" dirty="0">
                <a:latin typeface="Maiandra GD" panose="020E0502030308020204" pitchFamily="34" charset="0"/>
              </a:rPr>
              <a:t> </a:t>
            </a:r>
          </a:p>
        </p:txBody>
      </p:sp>
      <p:sp>
        <p:nvSpPr>
          <p:cNvPr id="7" name="Marcador de contenido 6">
            <a:extLst>
              <a:ext uri="{FF2B5EF4-FFF2-40B4-BE49-F238E27FC236}">
                <a16:creationId xmlns:a16="http://schemas.microsoft.com/office/drawing/2014/main" id="{97B5E166-CB00-1E56-192C-0EF4A8B3E786}"/>
              </a:ext>
            </a:extLst>
          </p:cNvPr>
          <p:cNvSpPr>
            <a:spLocks noGrp="1"/>
          </p:cNvSpPr>
          <p:nvPr>
            <p:ph sz="half" idx="2"/>
          </p:nvPr>
        </p:nvSpPr>
        <p:spPr>
          <a:xfrm>
            <a:off x="6641326" y="132735"/>
            <a:ext cx="5369545" cy="6592530"/>
          </a:xfrm>
        </p:spPr>
        <p:txBody>
          <a:bodyPr>
            <a:normAutofit lnSpcReduction="10000"/>
          </a:bodyPr>
          <a:lstStyle/>
          <a:p>
            <a:r>
              <a:rPr lang="es-ES" b="1" dirty="0">
                <a:latin typeface="Maiandra GD" panose="020E0502030308020204" pitchFamily="34" charset="0"/>
              </a:rPr>
              <a:t>Para corregir un error o pecado, se necesita la combinación de un trato compasivo y fiel hacia la persona. </a:t>
            </a:r>
          </a:p>
          <a:p>
            <a:r>
              <a:rPr lang="es-ES" b="1" dirty="0">
                <a:latin typeface="Maiandra GD" panose="020E0502030308020204" pitchFamily="34" charset="0"/>
              </a:rPr>
              <a:t>Y una profunda conciencia de la presencia y la voluntad de Dios para que esa persona se aleje de malos comportamientos.</a:t>
            </a:r>
          </a:p>
          <a:p>
            <a:r>
              <a:rPr lang="es-ES" b="1" dirty="0">
                <a:latin typeface="Maiandra GD" panose="020E0502030308020204" pitchFamily="34" charset="0"/>
              </a:rPr>
              <a:t>La corrección fraterna es un mandato de amor, pero si se siente ofensa ante esta intervención, es posible que el problema no sea la corrección en sí, sino la propia actitud ante ella. </a:t>
            </a:r>
          </a:p>
        </p:txBody>
      </p:sp>
    </p:spTree>
    <p:extLst>
      <p:ext uri="{BB962C8B-B14F-4D97-AF65-F5344CB8AC3E}">
        <p14:creationId xmlns:p14="http://schemas.microsoft.com/office/powerpoint/2010/main" val="3210652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A7DD0-CB5B-D1FB-5038-A150E73497D7}"/>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989A9451-2635-1049-D465-31317D4DD214}"/>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92EFAF22-FA2C-0013-EE77-8E28D8008AA9}"/>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053023F5-0E35-2F2E-A703-55470585E94F}"/>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98A23705-87F7-3C34-659C-09E0984A26D3}"/>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C7D722E1-EEF2-DAD0-E0A2-466909B54CE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56C35B91-E237-A192-FD30-1C5854089985}"/>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EE4FAD9D-89A4-1CB2-987E-64DB3DE5B35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F77EBCBA-843A-51AF-DB1D-C6ABAFC60CF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CEF6091B-6DA9-C0C2-FF2E-F909E89D5382}"/>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58A55659-056D-CF16-AC6A-149D3AD1F75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5187DA52-F0B3-3D7B-72D5-CD43D3655173}"/>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846C6956-D636-B603-6903-EDF69B603C5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4A87DFD0-6A5B-C966-B93C-EE6BC63A81F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CFCBD32F-2D7F-6B1E-551C-277258B0CD75}"/>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FA241B72-F2BC-CBF9-9142-AA4049F14F7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F17E4861-BC8D-DF8F-8545-A417295745DD}"/>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10A119F8-9330-CD3D-C6E1-F4C3626EF58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BD22807A-2BED-E84D-DECA-4C530DCACA4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2A82415A-AF69-BD8E-9758-B638E9AD1CDF}"/>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5E7984DE-0499-7FD4-751E-F5AC2500613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9DADAEA8-9C3E-FEAB-CB20-E1C80C292D0F}"/>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FD03AA78-10B4-B23B-5114-AFD21FC95C0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A1B69B1D-2FF5-3B61-09F1-24533546699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2158619A-5729-4FED-F937-4D3218426065}"/>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965CDB26-8E57-9566-2B75-EA4EEB11ADA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46F71BCF-EAEA-4105-5741-F94C8103E34A}"/>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34D04004-B806-4F08-74D6-AEF942C84D0A}"/>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04A375E0-7FD5-C61D-E42C-4918EFC91FB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FB50C0AE-E701-38CB-6D04-EE45245743D9}"/>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C99106F0-2DF3-98E7-EE6D-03ABAD2844AE}"/>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D8CFB899-076D-FA71-608D-093A23C8319B}"/>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5F72A7B5-931D-894E-0EA5-1E9E5CB60FC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238B257B-C852-9F3B-B66E-A6DC5E21D4B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BB9604B9-87CE-3146-D3CE-C0F5CC5702BE}"/>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23009EB3-2D71-6CB1-5FFE-DAAC51251585}"/>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592A526D-A2E8-FD7A-22CC-8B0FB56C5F9A}"/>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57A11405-ED10-B43B-D79C-B01B2214964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A7CFCFAC-F878-650F-28C2-966FBDD86256}"/>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8A26EF2A-B262-7A86-C4C2-633B048B0AC2}"/>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CE182C01-7326-D70F-5C74-9867F968AAE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71AF63CF-5890-3C2A-D4C8-C32AFB6EB348}"/>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D1D02919-A86B-F3E1-5C06-92D3B60CAC3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AE2976DC-C267-5497-05A5-31F55A2D993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E5CCBC22-A2D1-20B0-84AD-246C05908988}"/>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4DDB9244-3C2D-2385-8FC2-6AC06C9CF13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8F0DC652-BD29-2952-AD68-9D1426A5AF2B}"/>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824D3880-BCB5-5D28-AFAC-9337E35AFE5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B38AC037-4787-01EE-DD2C-31AF7FF20D5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86E8FB3E-9778-6AE5-9E1E-CE31132AE42C}"/>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09635446-3745-917B-142F-131869C0A3D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590FBE3D-606D-DA6D-46F4-63BBF29401C3}"/>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8C2DBBD5-2001-83FC-04D2-67E787D925F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CC8930A8-84FB-77FC-1557-F5564C5AE7B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CE46D41B-3139-4DFA-A5AD-36770E008D44}"/>
              </a:ext>
            </a:extLst>
          </p:cNvPr>
          <p:cNvSpPr>
            <a:spLocks noGrp="1"/>
          </p:cNvSpPr>
          <p:nvPr>
            <p:ph type="title"/>
          </p:nvPr>
        </p:nvSpPr>
        <p:spPr>
          <a:xfrm>
            <a:off x="211398" y="132735"/>
            <a:ext cx="5422484" cy="1633838"/>
          </a:xfrm>
        </p:spPr>
        <p:txBody>
          <a:bodyPr>
            <a:normAutofit/>
          </a:bodyPr>
          <a:lstStyle/>
          <a:p>
            <a:pPr algn="ctr"/>
            <a:r>
              <a:rPr lang="es-ES" sz="2800" b="1" u="sng" dirty="0">
                <a:effectLst>
                  <a:outerShdw blurRad="38100" dist="38100" dir="2700000" algn="tl">
                    <a:srgbClr val="000000">
                      <a:alpha val="43137"/>
                    </a:srgbClr>
                  </a:outerShdw>
                </a:effectLst>
                <a:highlight>
                  <a:srgbClr val="FFFF00"/>
                </a:highlight>
                <a:latin typeface="Maiandra GD" panose="020E0502030308020204" pitchFamily="34" charset="0"/>
              </a:rPr>
              <a:t>"CUANDO EL PECADO NO NOS OFENDE, PERO UNA CORRECCIÓN SI, ALGO ANDA MAL”. PROVERBIOS.12:1.</a:t>
            </a:r>
            <a:endParaRPr lang="en-US" sz="28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D7A3050C-C93A-4AE8-E030-01106B6E47B2}"/>
              </a:ext>
            </a:extLst>
          </p:cNvPr>
          <p:cNvSpPr>
            <a:spLocks noGrp="1"/>
          </p:cNvSpPr>
          <p:nvPr>
            <p:ph sz="half" idx="1"/>
          </p:nvPr>
        </p:nvSpPr>
        <p:spPr>
          <a:xfrm>
            <a:off x="208938" y="1899308"/>
            <a:ext cx="5267634" cy="4825957"/>
          </a:xfrm>
        </p:spPr>
        <p:txBody>
          <a:bodyPr>
            <a:normAutofit/>
          </a:bodyPr>
          <a:lstStyle/>
          <a:p>
            <a:r>
              <a:rPr lang="es-ES" b="1" dirty="0">
                <a:latin typeface="Maiandra GD" panose="020E0502030308020204" pitchFamily="34" charset="0"/>
              </a:rPr>
              <a:t>Corregir al pecador no es “ser crítico”, es una obra esencial de bondad y cuidado, y como hijos de Dios, tenemos la responsabilidad de corregir con amor a aquellos que desobedecen los mandamientos del Señor. </a:t>
            </a:r>
          </a:p>
          <a:p>
            <a:r>
              <a:rPr lang="es-ES" b="1" dirty="0">
                <a:latin typeface="Maiandra GD" panose="020E0502030308020204" pitchFamily="34" charset="0"/>
              </a:rPr>
              <a:t>Cada cristiano debe exhortar, animar y amonestar a sus hermanos en la fe. </a:t>
            </a:r>
          </a:p>
        </p:txBody>
      </p:sp>
      <p:sp>
        <p:nvSpPr>
          <p:cNvPr id="7" name="Marcador de contenido 6">
            <a:extLst>
              <a:ext uri="{FF2B5EF4-FFF2-40B4-BE49-F238E27FC236}">
                <a16:creationId xmlns:a16="http://schemas.microsoft.com/office/drawing/2014/main" id="{A0C76AC8-52A5-BBD3-CC7F-C0181F5E31C2}"/>
              </a:ext>
            </a:extLst>
          </p:cNvPr>
          <p:cNvSpPr>
            <a:spLocks noGrp="1"/>
          </p:cNvSpPr>
          <p:nvPr>
            <p:ph sz="half" idx="2"/>
          </p:nvPr>
        </p:nvSpPr>
        <p:spPr>
          <a:xfrm>
            <a:off x="6592529" y="162211"/>
            <a:ext cx="5407739" cy="6563054"/>
          </a:xfrm>
        </p:spPr>
        <p:txBody>
          <a:bodyPr>
            <a:normAutofit/>
          </a:bodyPr>
          <a:lstStyle/>
          <a:p>
            <a:r>
              <a:rPr lang="es-ES" b="1" dirty="0">
                <a:latin typeface="Maiandra GD" panose="020E0502030308020204" pitchFamily="34" charset="0"/>
              </a:rPr>
              <a:t>Como una manifestación del amor que ha sido derramado en nuestros corazones. </a:t>
            </a:r>
          </a:p>
          <a:p>
            <a:r>
              <a:rPr lang="es-ES" b="1" dirty="0">
                <a:latin typeface="Maiandra GD" panose="020E0502030308020204" pitchFamily="34" charset="0"/>
              </a:rPr>
              <a:t>Al ser sinceros los unos con los otros, y al brindar amonestaciones con misericordia, no constituye una ofensa o irrespeto. </a:t>
            </a:r>
          </a:p>
          <a:p>
            <a:r>
              <a:rPr lang="es-ES" b="1" dirty="0">
                <a:latin typeface="Maiandra GD" panose="020E0502030308020204" pitchFamily="34" charset="0"/>
              </a:rPr>
              <a:t>Porque si lo hacemos de manera adecuada, seremos de gran ayuda. </a:t>
            </a:r>
          </a:p>
          <a:p>
            <a:r>
              <a:rPr lang="es-ES" b="1" dirty="0">
                <a:latin typeface="Maiandra GD" panose="020E0502030308020204" pitchFamily="34" charset="0"/>
              </a:rPr>
              <a:t>Y es muestra de nuestro amor hacia nuestros hermanos, porque no queremos que se pierdan.</a:t>
            </a:r>
            <a:endParaRPr lang="en-US" b="1" dirty="0">
              <a:latin typeface="Maiandra GD" panose="020E0502030308020204" pitchFamily="34" charset="0"/>
            </a:endParaRPr>
          </a:p>
        </p:txBody>
      </p:sp>
    </p:spTree>
    <p:extLst>
      <p:ext uri="{BB962C8B-B14F-4D97-AF65-F5344CB8AC3E}">
        <p14:creationId xmlns:p14="http://schemas.microsoft.com/office/powerpoint/2010/main" val="14473014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B9F8C-CEC4-FA1A-5D73-DF8EED654BCA}"/>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3BF5EAC0-8CB7-B5FA-0DEF-32C8D06543E6}"/>
              </a:ext>
            </a:extLst>
          </p:cNvPr>
          <p:cNvSpPr/>
          <p:nvPr/>
        </p:nvSpPr>
        <p:spPr>
          <a:xfrm>
            <a:off x="0" y="0"/>
            <a:ext cx="12192000" cy="6858000"/>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E8908B2E-1A78-F17B-ABD9-F4B2A15B2655}"/>
              </a:ext>
            </a:extLst>
          </p:cNvPr>
          <p:cNvSpPr/>
          <p:nvPr/>
        </p:nvSpPr>
        <p:spPr>
          <a:xfrm>
            <a:off x="6091087" y="88490"/>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129" name="Rectángulo 128">
            <a:extLst>
              <a:ext uri="{FF2B5EF4-FFF2-40B4-BE49-F238E27FC236}">
                <a16:creationId xmlns:a16="http://schemas.microsoft.com/office/drawing/2014/main" id="{2914789D-15C0-A02A-6887-F6C373D2E1BF}"/>
              </a:ext>
            </a:extLst>
          </p:cNvPr>
          <p:cNvSpPr/>
          <p:nvPr/>
        </p:nvSpPr>
        <p:spPr>
          <a:xfrm>
            <a:off x="158254"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EB7C8B71-8D73-8838-BD15-816C7C88DF31}"/>
              </a:ext>
            </a:extLst>
          </p:cNvPr>
          <p:cNvGrpSpPr/>
          <p:nvPr/>
        </p:nvGrpSpPr>
        <p:grpSpPr>
          <a:xfrm>
            <a:off x="5638799" y="176980"/>
            <a:ext cx="820990" cy="634181"/>
            <a:chOff x="5614218" y="265469"/>
            <a:chExt cx="963562" cy="634181"/>
          </a:xfrm>
        </p:grpSpPr>
        <p:sp>
          <p:nvSpPr>
            <p:cNvPr id="34" name="Rectángulo 33">
              <a:extLst>
                <a:ext uri="{FF2B5EF4-FFF2-40B4-BE49-F238E27FC236}">
                  <a16:creationId xmlns:a16="http://schemas.microsoft.com/office/drawing/2014/main" id="{306BC38B-FBDB-3B69-F654-E5D69002656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47F55FD7-C37A-4958-03EE-1196938683F4}"/>
                </a:ext>
              </a:extLst>
            </p:cNvPr>
            <p:cNvGrpSpPr/>
            <p:nvPr/>
          </p:nvGrpSpPr>
          <p:grpSpPr>
            <a:xfrm>
              <a:off x="5614218" y="265469"/>
              <a:ext cx="928943" cy="634181"/>
              <a:chOff x="5614218" y="265469"/>
              <a:chExt cx="928943" cy="634181"/>
            </a:xfrm>
          </p:grpSpPr>
          <p:sp>
            <p:nvSpPr>
              <p:cNvPr id="35" name="Rectángulo 34">
                <a:extLst>
                  <a:ext uri="{FF2B5EF4-FFF2-40B4-BE49-F238E27FC236}">
                    <a16:creationId xmlns:a16="http://schemas.microsoft.com/office/drawing/2014/main" id="{6FBE58A7-CFB4-F2A1-1883-1EA0FC96D4D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86DAA1F0-8136-7603-FB42-92C986971F75}"/>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0" name="Grupo 129">
            <a:extLst>
              <a:ext uri="{FF2B5EF4-FFF2-40B4-BE49-F238E27FC236}">
                <a16:creationId xmlns:a16="http://schemas.microsoft.com/office/drawing/2014/main" id="{8983996E-BC78-B329-33B4-7FB1E9EC4FD4}"/>
              </a:ext>
            </a:extLst>
          </p:cNvPr>
          <p:cNvGrpSpPr/>
          <p:nvPr/>
        </p:nvGrpSpPr>
        <p:grpSpPr>
          <a:xfrm>
            <a:off x="5653551" y="787040"/>
            <a:ext cx="820990" cy="634181"/>
            <a:chOff x="5614218" y="265469"/>
            <a:chExt cx="963562" cy="634181"/>
          </a:xfrm>
        </p:grpSpPr>
        <p:sp>
          <p:nvSpPr>
            <p:cNvPr id="131" name="Rectángulo 130">
              <a:extLst>
                <a:ext uri="{FF2B5EF4-FFF2-40B4-BE49-F238E27FC236}">
                  <a16:creationId xmlns:a16="http://schemas.microsoft.com/office/drawing/2014/main" id="{C163B943-4247-44D9-6532-3AFF6724B29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2" name="Grupo 131">
              <a:extLst>
                <a:ext uri="{FF2B5EF4-FFF2-40B4-BE49-F238E27FC236}">
                  <a16:creationId xmlns:a16="http://schemas.microsoft.com/office/drawing/2014/main" id="{F6E3E4EC-6609-4FC8-ADA3-C43E10DFA73E}"/>
                </a:ext>
              </a:extLst>
            </p:cNvPr>
            <p:cNvGrpSpPr/>
            <p:nvPr/>
          </p:nvGrpSpPr>
          <p:grpSpPr>
            <a:xfrm>
              <a:off x="5614218" y="265469"/>
              <a:ext cx="928943" cy="634181"/>
              <a:chOff x="5614218" y="265469"/>
              <a:chExt cx="928943" cy="634181"/>
            </a:xfrm>
          </p:grpSpPr>
          <p:sp>
            <p:nvSpPr>
              <p:cNvPr id="133" name="Rectángulo 132">
                <a:extLst>
                  <a:ext uri="{FF2B5EF4-FFF2-40B4-BE49-F238E27FC236}">
                    <a16:creationId xmlns:a16="http://schemas.microsoft.com/office/drawing/2014/main" id="{F6CE0EB0-BFC0-4CB6-C9A4-0C884E358D03}"/>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4" name="Arco de bloque 133">
                <a:extLst>
                  <a:ext uri="{FF2B5EF4-FFF2-40B4-BE49-F238E27FC236}">
                    <a16:creationId xmlns:a16="http://schemas.microsoft.com/office/drawing/2014/main" id="{441A4EBB-1AA8-7D64-BD43-63AF3981A60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35" name="Grupo 134">
            <a:extLst>
              <a:ext uri="{FF2B5EF4-FFF2-40B4-BE49-F238E27FC236}">
                <a16:creationId xmlns:a16="http://schemas.microsoft.com/office/drawing/2014/main" id="{EF5274F2-3C72-1679-5CB5-68D536060D35}"/>
              </a:ext>
            </a:extLst>
          </p:cNvPr>
          <p:cNvGrpSpPr/>
          <p:nvPr/>
        </p:nvGrpSpPr>
        <p:grpSpPr>
          <a:xfrm>
            <a:off x="5653551" y="1385570"/>
            <a:ext cx="820990" cy="634181"/>
            <a:chOff x="5614218" y="265469"/>
            <a:chExt cx="963562" cy="634181"/>
          </a:xfrm>
        </p:grpSpPr>
        <p:sp>
          <p:nvSpPr>
            <p:cNvPr id="136" name="Rectángulo 135">
              <a:extLst>
                <a:ext uri="{FF2B5EF4-FFF2-40B4-BE49-F238E27FC236}">
                  <a16:creationId xmlns:a16="http://schemas.microsoft.com/office/drawing/2014/main" id="{B81F5FE6-D8B0-FEB0-BEF8-F466AC60614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37" name="Grupo 136">
              <a:extLst>
                <a:ext uri="{FF2B5EF4-FFF2-40B4-BE49-F238E27FC236}">
                  <a16:creationId xmlns:a16="http://schemas.microsoft.com/office/drawing/2014/main" id="{AC82635B-F676-CE18-87B5-1C04F5685877}"/>
                </a:ext>
              </a:extLst>
            </p:cNvPr>
            <p:cNvGrpSpPr/>
            <p:nvPr/>
          </p:nvGrpSpPr>
          <p:grpSpPr>
            <a:xfrm>
              <a:off x="5614218" y="265469"/>
              <a:ext cx="928943" cy="634181"/>
              <a:chOff x="5614218" y="265469"/>
              <a:chExt cx="928943" cy="634181"/>
            </a:xfrm>
          </p:grpSpPr>
          <p:sp>
            <p:nvSpPr>
              <p:cNvPr id="138" name="Rectángulo 137">
                <a:extLst>
                  <a:ext uri="{FF2B5EF4-FFF2-40B4-BE49-F238E27FC236}">
                    <a16:creationId xmlns:a16="http://schemas.microsoft.com/office/drawing/2014/main" id="{BC79F2D1-BA8D-38F8-F02F-452D41BBB46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39" name="Arco de bloque 138">
                <a:extLst>
                  <a:ext uri="{FF2B5EF4-FFF2-40B4-BE49-F238E27FC236}">
                    <a16:creationId xmlns:a16="http://schemas.microsoft.com/office/drawing/2014/main" id="{86BB5A61-44F1-DDBC-E957-C47DD697386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0" name="Grupo 139">
            <a:extLst>
              <a:ext uri="{FF2B5EF4-FFF2-40B4-BE49-F238E27FC236}">
                <a16:creationId xmlns:a16="http://schemas.microsoft.com/office/drawing/2014/main" id="{4FDF32DF-D267-E585-452D-65389342C11D}"/>
              </a:ext>
            </a:extLst>
          </p:cNvPr>
          <p:cNvGrpSpPr/>
          <p:nvPr/>
        </p:nvGrpSpPr>
        <p:grpSpPr>
          <a:xfrm>
            <a:off x="5668188" y="2004256"/>
            <a:ext cx="820990" cy="634181"/>
            <a:chOff x="5614218" y="265469"/>
            <a:chExt cx="963562" cy="634181"/>
          </a:xfrm>
        </p:grpSpPr>
        <p:sp>
          <p:nvSpPr>
            <p:cNvPr id="141" name="Rectángulo 140">
              <a:extLst>
                <a:ext uri="{FF2B5EF4-FFF2-40B4-BE49-F238E27FC236}">
                  <a16:creationId xmlns:a16="http://schemas.microsoft.com/office/drawing/2014/main" id="{44851D46-FC21-B20D-22EB-F1CD461CDED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2" name="Grupo 141">
              <a:extLst>
                <a:ext uri="{FF2B5EF4-FFF2-40B4-BE49-F238E27FC236}">
                  <a16:creationId xmlns:a16="http://schemas.microsoft.com/office/drawing/2014/main" id="{9607C8D5-8213-32A1-FE20-4C473C1D3392}"/>
                </a:ext>
              </a:extLst>
            </p:cNvPr>
            <p:cNvGrpSpPr/>
            <p:nvPr/>
          </p:nvGrpSpPr>
          <p:grpSpPr>
            <a:xfrm>
              <a:off x="5614218" y="265469"/>
              <a:ext cx="928943" cy="634181"/>
              <a:chOff x="5614218" y="265469"/>
              <a:chExt cx="928943" cy="634181"/>
            </a:xfrm>
          </p:grpSpPr>
          <p:sp>
            <p:nvSpPr>
              <p:cNvPr id="143" name="Rectángulo 142">
                <a:extLst>
                  <a:ext uri="{FF2B5EF4-FFF2-40B4-BE49-F238E27FC236}">
                    <a16:creationId xmlns:a16="http://schemas.microsoft.com/office/drawing/2014/main" id="{C3268491-B2EE-B4DF-C7C3-0D96A7BDB96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4" name="Arco de bloque 143">
                <a:extLst>
                  <a:ext uri="{FF2B5EF4-FFF2-40B4-BE49-F238E27FC236}">
                    <a16:creationId xmlns:a16="http://schemas.microsoft.com/office/drawing/2014/main" id="{68802BB9-73D0-CA1D-D570-0056775AF9BE}"/>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45" name="Grupo 144">
            <a:extLst>
              <a:ext uri="{FF2B5EF4-FFF2-40B4-BE49-F238E27FC236}">
                <a16:creationId xmlns:a16="http://schemas.microsoft.com/office/drawing/2014/main" id="{36530047-D46B-37EC-1194-3B118B858895}"/>
              </a:ext>
            </a:extLst>
          </p:cNvPr>
          <p:cNvGrpSpPr/>
          <p:nvPr/>
        </p:nvGrpSpPr>
        <p:grpSpPr>
          <a:xfrm>
            <a:off x="5661394" y="2635665"/>
            <a:ext cx="820990" cy="634181"/>
            <a:chOff x="5614218" y="265469"/>
            <a:chExt cx="963562" cy="634181"/>
          </a:xfrm>
        </p:grpSpPr>
        <p:sp>
          <p:nvSpPr>
            <p:cNvPr id="146" name="Rectángulo 145">
              <a:extLst>
                <a:ext uri="{FF2B5EF4-FFF2-40B4-BE49-F238E27FC236}">
                  <a16:creationId xmlns:a16="http://schemas.microsoft.com/office/drawing/2014/main" id="{0D178D27-801A-F9F3-E828-F098894DF1F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47" name="Grupo 146">
              <a:extLst>
                <a:ext uri="{FF2B5EF4-FFF2-40B4-BE49-F238E27FC236}">
                  <a16:creationId xmlns:a16="http://schemas.microsoft.com/office/drawing/2014/main" id="{62264956-F6F8-ABD7-3A1F-AF47ED2558CF}"/>
                </a:ext>
              </a:extLst>
            </p:cNvPr>
            <p:cNvGrpSpPr/>
            <p:nvPr/>
          </p:nvGrpSpPr>
          <p:grpSpPr>
            <a:xfrm>
              <a:off x="5614218" y="265469"/>
              <a:ext cx="928943" cy="634181"/>
              <a:chOff x="5614218" y="265469"/>
              <a:chExt cx="928943" cy="634181"/>
            </a:xfrm>
          </p:grpSpPr>
          <p:sp>
            <p:nvSpPr>
              <p:cNvPr id="148" name="Rectángulo 147">
                <a:extLst>
                  <a:ext uri="{FF2B5EF4-FFF2-40B4-BE49-F238E27FC236}">
                    <a16:creationId xmlns:a16="http://schemas.microsoft.com/office/drawing/2014/main" id="{DB5BF7D3-1A74-6566-5746-42127C0FCEF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9" name="Arco de bloque 148">
                <a:extLst>
                  <a:ext uri="{FF2B5EF4-FFF2-40B4-BE49-F238E27FC236}">
                    <a16:creationId xmlns:a16="http://schemas.microsoft.com/office/drawing/2014/main" id="{4D038952-D9E7-06BD-87CD-9F852C2F0B51}"/>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0" name="Grupo 149">
            <a:extLst>
              <a:ext uri="{FF2B5EF4-FFF2-40B4-BE49-F238E27FC236}">
                <a16:creationId xmlns:a16="http://schemas.microsoft.com/office/drawing/2014/main" id="{CEC43120-74A9-2D25-F5BA-944019AA7A39}"/>
              </a:ext>
            </a:extLst>
          </p:cNvPr>
          <p:cNvGrpSpPr/>
          <p:nvPr/>
        </p:nvGrpSpPr>
        <p:grpSpPr>
          <a:xfrm>
            <a:off x="5640023" y="3249855"/>
            <a:ext cx="820990" cy="634181"/>
            <a:chOff x="5614218" y="265469"/>
            <a:chExt cx="963562" cy="634181"/>
          </a:xfrm>
        </p:grpSpPr>
        <p:sp>
          <p:nvSpPr>
            <p:cNvPr id="151" name="Rectángulo 150">
              <a:extLst>
                <a:ext uri="{FF2B5EF4-FFF2-40B4-BE49-F238E27FC236}">
                  <a16:creationId xmlns:a16="http://schemas.microsoft.com/office/drawing/2014/main" id="{9ACD1E11-437F-A3D4-D84A-59F83FEE462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2" name="Grupo 151">
              <a:extLst>
                <a:ext uri="{FF2B5EF4-FFF2-40B4-BE49-F238E27FC236}">
                  <a16:creationId xmlns:a16="http://schemas.microsoft.com/office/drawing/2014/main" id="{FEB21AE2-8E3D-6C65-D7B5-96FE067EFB1D}"/>
                </a:ext>
              </a:extLst>
            </p:cNvPr>
            <p:cNvGrpSpPr/>
            <p:nvPr/>
          </p:nvGrpSpPr>
          <p:grpSpPr>
            <a:xfrm>
              <a:off x="5614218" y="265469"/>
              <a:ext cx="928943" cy="634181"/>
              <a:chOff x="5614218" y="265469"/>
              <a:chExt cx="928943" cy="634181"/>
            </a:xfrm>
          </p:grpSpPr>
          <p:sp>
            <p:nvSpPr>
              <p:cNvPr id="153" name="Rectángulo 152">
                <a:extLst>
                  <a:ext uri="{FF2B5EF4-FFF2-40B4-BE49-F238E27FC236}">
                    <a16:creationId xmlns:a16="http://schemas.microsoft.com/office/drawing/2014/main" id="{098383AB-F56E-CEAA-EBF5-69BC3AFCF9D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4" name="Arco de bloque 153">
                <a:extLst>
                  <a:ext uri="{FF2B5EF4-FFF2-40B4-BE49-F238E27FC236}">
                    <a16:creationId xmlns:a16="http://schemas.microsoft.com/office/drawing/2014/main" id="{F44568F9-3FF2-343C-2E9F-3F47448DF557}"/>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55" name="Grupo 154">
            <a:extLst>
              <a:ext uri="{FF2B5EF4-FFF2-40B4-BE49-F238E27FC236}">
                <a16:creationId xmlns:a16="http://schemas.microsoft.com/office/drawing/2014/main" id="{AC22DADD-ACD7-B86F-0E0D-2A04C8928137}"/>
              </a:ext>
            </a:extLst>
          </p:cNvPr>
          <p:cNvGrpSpPr/>
          <p:nvPr/>
        </p:nvGrpSpPr>
        <p:grpSpPr>
          <a:xfrm>
            <a:off x="5661394" y="3872216"/>
            <a:ext cx="820990" cy="634181"/>
            <a:chOff x="5614218" y="265469"/>
            <a:chExt cx="963562" cy="634181"/>
          </a:xfrm>
        </p:grpSpPr>
        <p:sp>
          <p:nvSpPr>
            <p:cNvPr id="156" name="Rectángulo 155">
              <a:extLst>
                <a:ext uri="{FF2B5EF4-FFF2-40B4-BE49-F238E27FC236}">
                  <a16:creationId xmlns:a16="http://schemas.microsoft.com/office/drawing/2014/main" id="{0D367C4B-D2B8-EFD9-CC00-64D4015C370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57" name="Grupo 156">
              <a:extLst>
                <a:ext uri="{FF2B5EF4-FFF2-40B4-BE49-F238E27FC236}">
                  <a16:creationId xmlns:a16="http://schemas.microsoft.com/office/drawing/2014/main" id="{2901BDD1-7257-FE8F-4DCF-33844E08BD34}"/>
                </a:ext>
              </a:extLst>
            </p:cNvPr>
            <p:cNvGrpSpPr/>
            <p:nvPr/>
          </p:nvGrpSpPr>
          <p:grpSpPr>
            <a:xfrm>
              <a:off x="5614218" y="265469"/>
              <a:ext cx="928943" cy="634181"/>
              <a:chOff x="5614218" y="265469"/>
              <a:chExt cx="928943" cy="634181"/>
            </a:xfrm>
          </p:grpSpPr>
          <p:sp>
            <p:nvSpPr>
              <p:cNvPr id="158" name="Rectángulo 157">
                <a:extLst>
                  <a:ext uri="{FF2B5EF4-FFF2-40B4-BE49-F238E27FC236}">
                    <a16:creationId xmlns:a16="http://schemas.microsoft.com/office/drawing/2014/main" id="{84390B1C-C560-25EF-D55C-6FD0DEAD91D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59" name="Arco de bloque 158">
                <a:extLst>
                  <a:ext uri="{FF2B5EF4-FFF2-40B4-BE49-F238E27FC236}">
                    <a16:creationId xmlns:a16="http://schemas.microsoft.com/office/drawing/2014/main" id="{A7A6968B-A684-6AFE-A9FD-367328E5820C}"/>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60" name="Grupo 159">
            <a:extLst>
              <a:ext uri="{FF2B5EF4-FFF2-40B4-BE49-F238E27FC236}">
                <a16:creationId xmlns:a16="http://schemas.microsoft.com/office/drawing/2014/main" id="{81970AF0-47D9-8DED-FD72-331F4E785CCC}"/>
              </a:ext>
            </a:extLst>
          </p:cNvPr>
          <p:cNvGrpSpPr/>
          <p:nvPr/>
        </p:nvGrpSpPr>
        <p:grpSpPr>
          <a:xfrm>
            <a:off x="5668188" y="4421470"/>
            <a:ext cx="820990" cy="634181"/>
            <a:chOff x="5614218" y="265469"/>
            <a:chExt cx="963562" cy="634181"/>
          </a:xfrm>
        </p:grpSpPr>
        <p:sp>
          <p:nvSpPr>
            <p:cNvPr id="161" name="Rectángulo 160">
              <a:extLst>
                <a:ext uri="{FF2B5EF4-FFF2-40B4-BE49-F238E27FC236}">
                  <a16:creationId xmlns:a16="http://schemas.microsoft.com/office/drawing/2014/main" id="{5104148D-F85B-C81C-1100-2CCE714A659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62" name="Grupo 161">
              <a:extLst>
                <a:ext uri="{FF2B5EF4-FFF2-40B4-BE49-F238E27FC236}">
                  <a16:creationId xmlns:a16="http://schemas.microsoft.com/office/drawing/2014/main" id="{1081C424-D922-A2B1-7BFE-B2FE2C94CE78}"/>
                </a:ext>
              </a:extLst>
            </p:cNvPr>
            <p:cNvGrpSpPr/>
            <p:nvPr/>
          </p:nvGrpSpPr>
          <p:grpSpPr>
            <a:xfrm>
              <a:off x="5614218" y="265469"/>
              <a:ext cx="928943" cy="634181"/>
              <a:chOff x="5614218" y="265469"/>
              <a:chExt cx="928943" cy="634181"/>
            </a:xfrm>
          </p:grpSpPr>
          <p:sp>
            <p:nvSpPr>
              <p:cNvPr id="163" name="Rectángulo 162">
                <a:extLst>
                  <a:ext uri="{FF2B5EF4-FFF2-40B4-BE49-F238E27FC236}">
                    <a16:creationId xmlns:a16="http://schemas.microsoft.com/office/drawing/2014/main" id="{8BD94529-E06D-7319-2709-E00EBD49628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64" name="Arco de bloque 163">
                <a:extLst>
                  <a:ext uri="{FF2B5EF4-FFF2-40B4-BE49-F238E27FC236}">
                    <a16:creationId xmlns:a16="http://schemas.microsoft.com/office/drawing/2014/main" id="{82875F0E-5843-D4BA-E30E-006F674096C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0" name="Grupo 169">
            <a:extLst>
              <a:ext uri="{FF2B5EF4-FFF2-40B4-BE49-F238E27FC236}">
                <a16:creationId xmlns:a16="http://schemas.microsoft.com/office/drawing/2014/main" id="{46D1C131-90D4-F15B-FDFD-2CCFB46F6974}"/>
              </a:ext>
            </a:extLst>
          </p:cNvPr>
          <p:cNvGrpSpPr/>
          <p:nvPr/>
        </p:nvGrpSpPr>
        <p:grpSpPr>
          <a:xfrm>
            <a:off x="5646646" y="4974201"/>
            <a:ext cx="820990" cy="634181"/>
            <a:chOff x="5614218" y="265469"/>
            <a:chExt cx="963562" cy="634181"/>
          </a:xfrm>
        </p:grpSpPr>
        <p:sp>
          <p:nvSpPr>
            <p:cNvPr id="171" name="Rectángulo 170">
              <a:extLst>
                <a:ext uri="{FF2B5EF4-FFF2-40B4-BE49-F238E27FC236}">
                  <a16:creationId xmlns:a16="http://schemas.microsoft.com/office/drawing/2014/main" id="{0722FC86-A33A-EAFC-348A-24EBA6C595E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2" name="Grupo 171">
              <a:extLst>
                <a:ext uri="{FF2B5EF4-FFF2-40B4-BE49-F238E27FC236}">
                  <a16:creationId xmlns:a16="http://schemas.microsoft.com/office/drawing/2014/main" id="{16C73135-02BB-57C6-C602-9912C682F6E4}"/>
                </a:ext>
              </a:extLst>
            </p:cNvPr>
            <p:cNvGrpSpPr/>
            <p:nvPr/>
          </p:nvGrpSpPr>
          <p:grpSpPr>
            <a:xfrm>
              <a:off x="5614218" y="265469"/>
              <a:ext cx="928943" cy="634181"/>
              <a:chOff x="5614218" y="265469"/>
              <a:chExt cx="928943" cy="634181"/>
            </a:xfrm>
          </p:grpSpPr>
          <p:sp>
            <p:nvSpPr>
              <p:cNvPr id="173" name="Rectángulo 172">
                <a:extLst>
                  <a:ext uri="{FF2B5EF4-FFF2-40B4-BE49-F238E27FC236}">
                    <a16:creationId xmlns:a16="http://schemas.microsoft.com/office/drawing/2014/main" id="{5EAE3B67-8772-5603-C2E8-02CB1C1CA3A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4" name="Arco de bloque 173">
                <a:extLst>
                  <a:ext uri="{FF2B5EF4-FFF2-40B4-BE49-F238E27FC236}">
                    <a16:creationId xmlns:a16="http://schemas.microsoft.com/office/drawing/2014/main" id="{20F87E99-2B84-86B2-3C35-0158E33BEC99}"/>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75" name="Grupo 174">
            <a:extLst>
              <a:ext uri="{FF2B5EF4-FFF2-40B4-BE49-F238E27FC236}">
                <a16:creationId xmlns:a16="http://schemas.microsoft.com/office/drawing/2014/main" id="{E655DA7A-2B5D-C1C9-DFA4-89D05F4B326B}"/>
              </a:ext>
            </a:extLst>
          </p:cNvPr>
          <p:cNvGrpSpPr/>
          <p:nvPr/>
        </p:nvGrpSpPr>
        <p:grpSpPr>
          <a:xfrm>
            <a:off x="5676142" y="6150383"/>
            <a:ext cx="820990" cy="634181"/>
            <a:chOff x="5614218" y="265469"/>
            <a:chExt cx="963562" cy="634181"/>
          </a:xfrm>
        </p:grpSpPr>
        <p:sp>
          <p:nvSpPr>
            <p:cNvPr id="176" name="Rectángulo 175">
              <a:extLst>
                <a:ext uri="{FF2B5EF4-FFF2-40B4-BE49-F238E27FC236}">
                  <a16:creationId xmlns:a16="http://schemas.microsoft.com/office/drawing/2014/main" id="{EA708A97-DCCE-4C31-156C-BCBCA6064EDA}"/>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7" name="Grupo 176">
              <a:extLst>
                <a:ext uri="{FF2B5EF4-FFF2-40B4-BE49-F238E27FC236}">
                  <a16:creationId xmlns:a16="http://schemas.microsoft.com/office/drawing/2014/main" id="{6E8701D2-F499-59C0-8407-2C470E935A90}"/>
                </a:ext>
              </a:extLst>
            </p:cNvPr>
            <p:cNvGrpSpPr/>
            <p:nvPr/>
          </p:nvGrpSpPr>
          <p:grpSpPr>
            <a:xfrm>
              <a:off x="5614218" y="265469"/>
              <a:ext cx="928943" cy="634181"/>
              <a:chOff x="5614218" y="265469"/>
              <a:chExt cx="928943" cy="634181"/>
            </a:xfrm>
          </p:grpSpPr>
          <p:sp>
            <p:nvSpPr>
              <p:cNvPr id="178" name="Rectángulo 177">
                <a:extLst>
                  <a:ext uri="{FF2B5EF4-FFF2-40B4-BE49-F238E27FC236}">
                    <a16:creationId xmlns:a16="http://schemas.microsoft.com/office/drawing/2014/main" id="{E5AC7A31-0D38-883C-ADA2-83075201AAA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79" name="Arco de bloque 178">
                <a:extLst>
                  <a:ext uri="{FF2B5EF4-FFF2-40B4-BE49-F238E27FC236}">
                    <a16:creationId xmlns:a16="http://schemas.microsoft.com/office/drawing/2014/main" id="{8CFFFC9D-D5B4-CFDB-61C2-8A59D38B9783}"/>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grpSp>
        <p:nvGrpSpPr>
          <p:cNvPr id="180" name="Grupo 179">
            <a:extLst>
              <a:ext uri="{FF2B5EF4-FFF2-40B4-BE49-F238E27FC236}">
                <a16:creationId xmlns:a16="http://schemas.microsoft.com/office/drawing/2014/main" id="{CA04DE65-1C9F-D4A2-F517-025D5392F905}"/>
              </a:ext>
            </a:extLst>
          </p:cNvPr>
          <p:cNvGrpSpPr/>
          <p:nvPr/>
        </p:nvGrpSpPr>
        <p:grpSpPr>
          <a:xfrm>
            <a:off x="5668188" y="5582570"/>
            <a:ext cx="820990" cy="634181"/>
            <a:chOff x="5614218" y="265469"/>
            <a:chExt cx="963562" cy="634181"/>
          </a:xfrm>
        </p:grpSpPr>
        <p:sp>
          <p:nvSpPr>
            <p:cNvPr id="181" name="Rectángulo 180">
              <a:extLst>
                <a:ext uri="{FF2B5EF4-FFF2-40B4-BE49-F238E27FC236}">
                  <a16:creationId xmlns:a16="http://schemas.microsoft.com/office/drawing/2014/main" id="{8C1423F4-CB24-1935-D599-9C40ED1CBE39}"/>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82" name="Grupo 181">
              <a:extLst>
                <a:ext uri="{FF2B5EF4-FFF2-40B4-BE49-F238E27FC236}">
                  <a16:creationId xmlns:a16="http://schemas.microsoft.com/office/drawing/2014/main" id="{60E203EE-BEB2-7A91-576E-386FA384F202}"/>
                </a:ext>
              </a:extLst>
            </p:cNvPr>
            <p:cNvGrpSpPr/>
            <p:nvPr/>
          </p:nvGrpSpPr>
          <p:grpSpPr>
            <a:xfrm>
              <a:off x="5614218" y="265469"/>
              <a:ext cx="928943" cy="634181"/>
              <a:chOff x="5614218" y="265469"/>
              <a:chExt cx="928943" cy="634181"/>
            </a:xfrm>
          </p:grpSpPr>
          <p:sp>
            <p:nvSpPr>
              <p:cNvPr id="183" name="Rectángulo 182">
                <a:extLst>
                  <a:ext uri="{FF2B5EF4-FFF2-40B4-BE49-F238E27FC236}">
                    <a16:creationId xmlns:a16="http://schemas.microsoft.com/office/drawing/2014/main" id="{F2E918A7-9B82-7B57-2DAC-E41CB0F987BB}"/>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84" name="Arco de bloque 183">
                <a:extLst>
                  <a:ext uri="{FF2B5EF4-FFF2-40B4-BE49-F238E27FC236}">
                    <a16:creationId xmlns:a16="http://schemas.microsoft.com/office/drawing/2014/main" id="{66858EFD-32C6-35EE-D38E-D771A54B1716}"/>
                  </a:ext>
                </a:extLst>
              </p:cNvPr>
              <p:cNvSpPr/>
              <p:nvPr/>
            </p:nvSpPr>
            <p:spPr>
              <a:xfrm>
                <a:off x="5614220" y="265469"/>
                <a:ext cx="928941" cy="634181"/>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solidFill>
                    <a:schemeClr val="tx1"/>
                  </a:solidFill>
                </a:endParaRPr>
              </a:p>
            </p:txBody>
          </p:sp>
        </p:grpSp>
      </p:grpSp>
      <p:sp>
        <p:nvSpPr>
          <p:cNvPr id="2" name="Título 1">
            <a:extLst>
              <a:ext uri="{FF2B5EF4-FFF2-40B4-BE49-F238E27FC236}">
                <a16:creationId xmlns:a16="http://schemas.microsoft.com/office/drawing/2014/main" id="{E166EC56-3D87-3432-A066-D85B323E5B83}"/>
              </a:ext>
            </a:extLst>
          </p:cNvPr>
          <p:cNvSpPr>
            <a:spLocks noGrp="1"/>
          </p:cNvSpPr>
          <p:nvPr>
            <p:ph type="title"/>
          </p:nvPr>
        </p:nvSpPr>
        <p:spPr>
          <a:xfrm>
            <a:off x="158254" y="147636"/>
            <a:ext cx="5465795" cy="1723885"/>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6E08A214-A659-CBBC-E676-E1D4404ED55A}"/>
              </a:ext>
            </a:extLst>
          </p:cNvPr>
          <p:cNvSpPr>
            <a:spLocks noGrp="1"/>
          </p:cNvSpPr>
          <p:nvPr>
            <p:ph sz="half" idx="2"/>
          </p:nvPr>
        </p:nvSpPr>
        <p:spPr>
          <a:xfrm>
            <a:off x="6564137" y="88490"/>
            <a:ext cx="5376205" cy="6592530"/>
          </a:xfrm>
        </p:spPr>
        <p:txBody>
          <a:bodyPr>
            <a:normAutofit lnSpcReduction="10000"/>
          </a:bodyPr>
          <a:lstStyle/>
          <a:p>
            <a:r>
              <a:rPr lang="es-ES" b="1" dirty="0">
                <a:latin typeface="Maiandra GD" panose="020E0502030308020204" pitchFamily="34" charset="0"/>
              </a:rPr>
              <a:t>Un amor verdadero se manifiesta al corregir a alguien de manera clara y necesaria, en lugar de ocultar el problema para evitar la confrontación.</a:t>
            </a:r>
          </a:p>
          <a:p>
            <a:r>
              <a:rPr lang="es-ES" b="1" dirty="0">
                <a:latin typeface="Maiandra GD" panose="020E0502030308020204" pitchFamily="34" charset="0"/>
              </a:rPr>
              <a:t>Debemos siempre reprender el error sea de quien sea.</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Tito.1:13.</a:t>
            </a:r>
            <a:r>
              <a:rPr lang="es-ES" b="1" dirty="0">
                <a:latin typeface="Maiandra GD" panose="020E0502030308020204" pitchFamily="34" charset="0"/>
              </a:rPr>
              <a:t> </a:t>
            </a:r>
          </a:p>
          <a:p>
            <a:r>
              <a:rPr lang="es-ES" b="1" dirty="0">
                <a:latin typeface="Maiandra GD" panose="020E0502030308020204" pitchFamily="34" charset="0"/>
              </a:rPr>
              <a:t>Este testimonio es verdadero. Por eso,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repréndelos severamente para que sean sanos en la fe,</a:t>
            </a:r>
            <a:r>
              <a:rPr lang="es-ES" b="1" dirty="0">
                <a:latin typeface="Maiandra GD" panose="020E0502030308020204" pitchFamily="34" charset="0"/>
              </a:rPr>
              <a:t> </a:t>
            </a:r>
          </a:p>
          <a:p>
            <a:r>
              <a:rPr lang="es-ES" b="1" dirty="0">
                <a:latin typeface="Maiandra GD" panose="020E0502030308020204" pitchFamily="34" charset="0"/>
              </a:rPr>
              <a:t>Se debe reprender severamente a las personas que difunden falsas enseñanzas dentro de la iglesia.</a:t>
            </a:r>
            <a:endParaRPr lang="en-US" b="1" dirty="0">
              <a:latin typeface="Maiandra GD" panose="020E0502030308020204" pitchFamily="34" charset="0"/>
            </a:endParaRPr>
          </a:p>
        </p:txBody>
      </p:sp>
      <p:sp>
        <p:nvSpPr>
          <p:cNvPr id="10" name="Marcador de contenido 9">
            <a:extLst>
              <a:ext uri="{FF2B5EF4-FFF2-40B4-BE49-F238E27FC236}">
                <a16:creationId xmlns:a16="http://schemas.microsoft.com/office/drawing/2014/main" id="{95C65761-B2BE-0DD9-198C-CE4EA2F57DB8}"/>
              </a:ext>
            </a:extLst>
          </p:cNvPr>
          <p:cNvSpPr>
            <a:spLocks noGrp="1"/>
          </p:cNvSpPr>
          <p:nvPr>
            <p:ph sz="half" idx="1"/>
          </p:nvPr>
        </p:nvSpPr>
        <p:spPr>
          <a:xfrm>
            <a:off x="150300" y="1953383"/>
            <a:ext cx="5525842" cy="4756980"/>
          </a:xfrm>
        </p:spPr>
        <p:txBody>
          <a:bodyPr>
            <a:normAutofit lnSpcReduction="10000"/>
          </a:bodyPr>
          <a:lstStyle/>
          <a:p>
            <a:r>
              <a:rPr lang="es-ES" b="1" dirty="0">
                <a:latin typeface="Maiandra GD" panose="020E0502030308020204" pitchFamily="34" charset="0"/>
              </a:rPr>
              <a:t>El pecado siempre deber ser corregido con amor y misericordia.</a:t>
            </a:r>
          </a:p>
          <a:p>
            <a:r>
              <a:rPr lang="es-ES" b="1" dirty="0">
                <a:latin typeface="Maiandra GD" panose="020E0502030308020204" pitchFamily="34" charset="0"/>
              </a:rPr>
              <a:t>Una represión franca y honesta siempre es mejor.</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Proverbios.27:5.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Mejor es la reprensión franca</a:t>
            </a:r>
            <a:r>
              <a:rPr lang="es-ES" b="1" dirty="0">
                <a:latin typeface="Maiandra GD" panose="020E0502030308020204" pitchFamily="34" charset="0"/>
              </a:rPr>
              <a:t> Que el amor encubierto. </a:t>
            </a:r>
          </a:p>
          <a:p>
            <a:r>
              <a:rPr lang="es-ES" b="1" dirty="0">
                <a:latin typeface="Maiandra GD" panose="020E0502030308020204" pitchFamily="34" charset="0"/>
              </a:rPr>
              <a:t>La corrección honesta y abierta de un amigo es más valiosa que el afecto que se esconde.</a:t>
            </a:r>
            <a:endParaRPr lang="en-US" b="1" dirty="0">
              <a:latin typeface="Maiandra GD" panose="020E0502030308020204" pitchFamily="34" charset="0"/>
            </a:endParaRPr>
          </a:p>
        </p:txBody>
      </p:sp>
    </p:spTree>
    <p:extLst>
      <p:ext uri="{BB962C8B-B14F-4D97-AF65-F5344CB8AC3E}">
        <p14:creationId xmlns:p14="http://schemas.microsoft.com/office/powerpoint/2010/main" val="2436603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 calcmode="lin" valueType="num">
                                      <p:cBhvr additive="base">
                                        <p:cTn id="12"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xEl>
                                              <p:pRg st="1" end="1"/>
                                            </p:txEl>
                                          </p:spTgt>
                                        </p:tgtEl>
                                        <p:attrNameLst>
                                          <p:attrName>style.visibility</p:attrName>
                                        </p:attrNameLst>
                                      </p:cBhvr>
                                      <p:to>
                                        <p:strVal val="visible"/>
                                      </p:to>
                                    </p:set>
                                    <p:anim calcmode="lin" valueType="num">
                                      <p:cBhvr additive="base">
                                        <p:cTn id="18"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xEl>
                                              <p:pRg st="2" end="2"/>
                                            </p:txEl>
                                          </p:spTgt>
                                        </p:tgtEl>
                                        <p:attrNameLst>
                                          <p:attrName>style.visibility</p:attrName>
                                        </p:attrNameLst>
                                      </p:cBhvr>
                                      <p:to>
                                        <p:strVal val="visible"/>
                                      </p:to>
                                    </p:set>
                                    <p:anim calcmode="lin" valueType="num">
                                      <p:cBhvr additive="base">
                                        <p:cTn id="24"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0">
                                            <p:txEl>
                                              <p:pRg st="3" end="3"/>
                                            </p:txEl>
                                          </p:spTgt>
                                        </p:tgtEl>
                                        <p:attrNameLst>
                                          <p:attrName>style.visibility</p:attrName>
                                        </p:attrNameLst>
                                      </p:cBhvr>
                                      <p:to>
                                        <p:strVal val="visible"/>
                                      </p:to>
                                    </p:set>
                                    <p:anim calcmode="lin" valueType="num">
                                      <p:cBhvr additive="base">
                                        <p:cTn id="30"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xEl>
                                              <p:pRg st="4" end="4"/>
                                            </p:txEl>
                                          </p:spTgt>
                                        </p:tgtEl>
                                        <p:attrNameLst>
                                          <p:attrName>style.visibility</p:attrName>
                                        </p:attrNameLst>
                                      </p:cBhvr>
                                      <p:to>
                                        <p:strVal val="visible"/>
                                      </p:to>
                                    </p:set>
                                    <p:anim calcmode="lin" valueType="num">
                                      <p:cBhvr additive="base">
                                        <p:cTn id="36"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 calcmode="lin" valueType="num">
                                      <p:cBhvr additive="base">
                                        <p:cTn id="4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6">
                                            <p:txEl>
                                              <p:pRg st="1" end="1"/>
                                            </p:txEl>
                                          </p:spTgt>
                                        </p:tgtEl>
                                        <p:attrNameLst>
                                          <p:attrName>style.visibility</p:attrName>
                                        </p:attrNameLst>
                                      </p:cBhvr>
                                      <p:to>
                                        <p:strVal val="visible"/>
                                      </p:to>
                                    </p:set>
                                    <p:anim calcmode="lin" valueType="num">
                                      <p:cBhvr additive="base">
                                        <p:cTn id="4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
                                            <p:txEl>
                                              <p:pRg st="2" end="2"/>
                                            </p:txEl>
                                          </p:spTgt>
                                        </p:tgtEl>
                                        <p:attrNameLst>
                                          <p:attrName>style.visibility</p:attrName>
                                        </p:attrNameLst>
                                      </p:cBhvr>
                                      <p:to>
                                        <p:strVal val="visible"/>
                                      </p:to>
                                    </p:set>
                                    <p:anim calcmode="lin" valueType="num">
                                      <p:cBhvr additive="base">
                                        <p:cTn id="54"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6">
                                            <p:txEl>
                                              <p:pRg st="3" end="3"/>
                                            </p:txEl>
                                          </p:spTgt>
                                        </p:tgtEl>
                                        <p:attrNameLst>
                                          <p:attrName>style.visibility</p:attrName>
                                        </p:attrNameLst>
                                      </p:cBhvr>
                                      <p:to>
                                        <p:strVal val="visible"/>
                                      </p:to>
                                    </p:set>
                                    <p:anim calcmode="lin" valueType="num">
                                      <p:cBhvr additive="base">
                                        <p:cTn id="60"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6">
                                            <p:txEl>
                                              <p:pRg st="4" end="4"/>
                                            </p:txEl>
                                          </p:spTgt>
                                        </p:tgtEl>
                                        <p:attrNameLst>
                                          <p:attrName>style.visibility</p:attrName>
                                        </p:attrNameLst>
                                      </p:cBhvr>
                                      <p:to>
                                        <p:strVal val="visible"/>
                                      </p:to>
                                    </p:set>
                                    <p:anim calcmode="lin" valueType="num">
                                      <p:cBhvr additive="base">
                                        <p:cTn id="66"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1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1C99-6688-94F0-9787-465499936E13}"/>
            </a:ext>
          </a:extLst>
        </p:cNvPr>
        <p:cNvGrpSpPr/>
        <p:nvPr/>
      </p:nvGrpSpPr>
      <p:grpSpPr>
        <a:xfrm>
          <a:off x="0" y="0"/>
          <a:ext cx="0" cy="0"/>
          <a:chOff x="0" y="0"/>
          <a:chExt cx="0" cy="0"/>
        </a:xfrm>
      </p:grpSpPr>
      <p:grpSp>
        <p:nvGrpSpPr>
          <p:cNvPr id="64" name="Grupo 63">
            <a:extLst>
              <a:ext uri="{FF2B5EF4-FFF2-40B4-BE49-F238E27FC236}">
                <a16:creationId xmlns:a16="http://schemas.microsoft.com/office/drawing/2014/main" id="{53738A6A-DD80-D9FA-EE78-80C9A8CA6C0C}"/>
              </a:ext>
            </a:extLst>
          </p:cNvPr>
          <p:cNvGrpSpPr/>
          <p:nvPr/>
        </p:nvGrpSpPr>
        <p:grpSpPr>
          <a:xfrm>
            <a:off x="0" y="0"/>
            <a:ext cx="12192000" cy="6924959"/>
            <a:chOff x="0" y="0"/>
            <a:chExt cx="12192000" cy="6924959"/>
          </a:xfrm>
        </p:grpSpPr>
        <p:sp>
          <p:nvSpPr>
            <p:cNvPr id="4" name="Rectángulo 3">
              <a:extLst>
                <a:ext uri="{FF2B5EF4-FFF2-40B4-BE49-F238E27FC236}">
                  <a16:creationId xmlns:a16="http://schemas.microsoft.com/office/drawing/2014/main" id="{EC2F653A-6F24-C253-55A4-5B4FA9216E5A}"/>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474DD061-6701-DED4-FD82-1C390511CC86}"/>
                </a:ext>
              </a:extLst>
            </p:cNvPr>
            <p:cNvSpPr/>
            <p:nvPr/>
          </p:nvSpPr>
          <p:spPr>
            <a:xfrm>
              <a:off x="614024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9EF5E8EE-53E9-D8EB-BA36-2AD8DB115A04}"/>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A897CDD6-89BE-1CE0-1031-DCFCD9D555E1}"/>
                </a:ext>
              </a:extLst>
            </p:cNvPr>
            <p:cNvGrpSpPr/>
            <p:nvPr/>
          </p:nvGrpSpPr>
          <p:grpSpPr>
            <a:xfrm>
              <a:off x="5700253" y="132735"/>
              <a:ext cx="830828" cy="722671"/>
              <a:chOff x="5614218" y="132734"/>
              <a:chExt cx="963562" cy="855410"/>
            </a:xfrm>
          </p:grpSpPr>
          <p:sp>
            <p:nvSpPr>
              <p:cNvPr id="34" name="Rectángulo 33">
                <a:extLst>
                  <a:ext uri="{FF2B5EF4-FFF2-40B4-BE49-F238E27FC236}">
                    <a16:creationId xmlns:a16="http://schemas.microsoft.com/office/drawing/2014/main" id="{F0648C04-A0CC-241B-D24B-D03F23AAC13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B73EA95E-B0C5-EEE0-A52D-5B33719CD074}"/>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E51209E8-BEC6-38DF-16CE-F05648CB081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736677E5-E381-B0D8-219A-D5971C82B11C}"/>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 name="Grupo 9">
              <a:extLst>
                <a:ext uri="{FF2B5EF4-FFF2-40B4-BE49-F238E27FC236}">
                  <a16:creationId xmlns:a16="http://schemas.microsoft.com/office/drawing/2014/main" id="{079220E8-01E9-5B49-6FC8-5E009E8A606F}"/>
                </a:ext>
              </a:extLst>
            </p:cNvPr>
            <p:cNvGrpSpPr/>
            <p:nvPr/>
          </p:nvGrpSpPr>
          <p:grpSpPr>
            <a:xfrm>
              <a:off x="5697853" y="717280"/>
              <a:ext cx="830828" cy="722671"/>
              <a:chOff x="5614218" y="132734"/>
              <a:chExt cx="963562" cy="855410"/>
            </a:xfrm>
          </p:grpSpPr>
          <p:sp>
            <p:nvSpPr>
              <p:cNvPr id="11" name="Rectángulo 10">
                <a:extLst>
                  <a:ext uri="{FF2B5EF4-FFF2-40B4-BE49-F238E27FC236}">
                    <a16:creationId xmlns:a16="http://schemas.microsoft.com/office/drawing/2014/main" id="{9E0AF94E-A0AA-24CC-65AB-BD27B68F109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 name="Grupo 11">
                <a:extLst>
                  <a:ext uri="{FF2B5EF4-FFF2-40B4-BE49-F238E27FC236}">
                    <a16:creationId xmlns:a16="http://schemas.microsoft.com/office/drawing/2014/main" id="{F29AC821-A682-23C9-104B-5A4D654AB7FC}"/>
                  </a:ext>
                </a:extLst>
              </p:cNvPr>
              <p:cNvGrpSpPr/>
              <p:nvPr/>
            </p:nvGrpSpPr>
            <p:grpSpPr>
              <a:xfrm>
                <a:off x="5614218" y="132734"/>
                <a:ext cx="934066" cy="855410"/>
                <a:chOff x="5614218" y="132734"/>
                <a:chExt cx="934066" cy="855410"/>
              </a:xfrm>
            </p:grpSpPr>
            <p:sp>
              <p:nvSpPr>
                <p:cNvPr id="13" name="Rectángulo 12">
                  <a:extLst>
                    <a:ext uri="{FF2B5EF4-FFF2-40B4-BE49-F238E27FC236}">
                      <a16:creationId xmlns:a16="http://schemas.microsoft.com/office/drawing/2014/main" id="{BBC274B4-617E-6083-EC71-0368BE721FD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4" name="Arco de bloque 13">
                  <a:extLst>
                    <a:ext uri="{FF2B5EF4-FFF2-40B4-BE49-F238E27FC236}">
                      <a16:creationId xmlns:a16="http://schemas.microsoft.com/office/drawing/2014/main" id="{242BCB56-4D3B-3082-FA27-972D09B6023E}"/>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5" name="Grupo 14">
              <a:extLst>
                <a:ext uri="{FF2B5EF4-FFF2-40B4-BE49-F238E27FC236}">
                  <a16:creationId xmlns:a16="http://schemas.microsoft.com/office/drawing/2014/main" id="{F74981E3-7272-9A7A-F2A3-3A80DA389ADF}"/>
                </a:ext>
              </a:extLst>
            </p:cNvPr>
            <p:cNvGrpSpPr/>
            <p:nvPr/>
          </p:nvGrpSpPr>
          <p:grpSpPr>
            <a:xfrm>
              <a:off x="5706331" y="1347626"/>
              <a:ext cx="830828" cy="722671"/>
              <a:chOff x="5614218" y="132734"/>
              <a:chExt cx="963562" cy="855410"/>
            </a:xfrm>
          </p:grpSpPr>
          <p:sp>
            <p:nvSpPr>
              <p:cNvPr id="16" name="Rectángulo 15">
                <a:extLst>
                  <a:ext uri="{FF2B5EF4-FFF2-40B4-BE49-F238E27FC236}">
                    <a16:creationId xmlns:a16="http://schemas.microsoft.com/office/drawing/2014/main" id="{B8F97F0E-7347-4C9A-EE25-2344AD9FFC24}"/>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7" name="Grupo 16">
                <a:extLst>
                  <a:ext uri="{FF2B5EF4-FFF2-40B4-BE49-F238E27FC236}">
                    <a16:creationId xmlns:a16="http://schemas.microsoft.com/office/drawing/2014/main" id="{987A9BD3-C020-04BC-323F-928E59063062}"/>
                  </a:ext>
                </a:extLst>
              </p:cNvPr>
              <p:cNvGrpSpPr/>
              <p:nvPr/>
            </p:nvGrpSpPr>
            <p:grpSpPr>
              <a:xfrm>
                <a:off x="5614218" y="132734"/>
                <a:ext cx="934066" cy="855410"/>
                <a:chOff x="5614218" y="132734"/>
                <a:chExt cx="934066" cy="855410"/>
              </a:xfrm>
            </p:grpSpPr>
            <p:sp>
              <p:nvSpPr>
                <p:cNvPr id="18" name="Rectángulo 17">
                  <a:extLst>
                    <a:ext uri="{FF2B5EF4-FFF2-40B4-BE49-F238E27FC236}">
                      <a16:creationId xmlns:a16="http://schemas.microsoft.com/office/drawing/2014/main" id="{97BC43E1-BB7D-FE87-C387-1EEFE14AD83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9" name="Arco de bloque 18">
                  <a:extLst>
                    <a:ext uri="{FF2B5EF4-FFF2-40B4-BE49-F238E27FC236}">
                      <a16:creationId xmlns:a16="http://schemas.microsoft.com/office/drawing/2014/main" id="{678EB3C9-42DD-EEC6-A483-73613912741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0" name="Grupo 19">
              <a:extLst>
                <a:ext uri="{FF2B5EF4-FFF2-40B4-BE49-F238E27FC236}">
                  <a16:creationId xmlns:a16="http://schemas.microsoft.com/office/drawing/2014/main" id="{6A184CD2-4539-A5C8-6CDD-AFCCBC6CE9AD}"/>
                </a:ext>
              </a:extLst>
            </p:cNvPr>
            <p:cNvGrpSpPr/>
            <p:nvPr/>
          </p:nvGrpSpPr>
          <p:grpSpPr>
            <a:xfrm>
              <a:off x="5748242" y="1981393"/>
              <a:ext cx="830828" cy="722671"/>
              <a:chOff x="5614218" y="132734"/>
              <a:chExt cx="963562" cy="855410"/>
            </a:xfrm>
          </p:grpSpPr>
          <p:sp>
            <p:nvSpPr>
              <p:cNvPr id="21" name="Rectángulo 20">
                <a:extLst>
                  <a:ext uri="{FF2B5EF4-FFF2-40B4-BE49-F238E27FC236}">
                    <a16:creationId xmlns:a16="http://schemas.microsoft.com/office/drawing/2014/main" id="{673E0756-54F6-9EFD-6319-69F5A001E3B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2" name="Grupo 21">
                <a:extLst>
                  <a:ext uri="{FF2B5EF4-FFF2-40B4-BE49-F238E27FC236}">
                    <a16:creationId xmlns:a16="http://schemas.microsoft.com/office/drawing/2014/main" id="{00E6652A-B964-1841-7A9F-EE3CFBC9BF5E}"/>
                  </a:ext>
                </a:extLst>
              </p:cNvPr>
              <p:cNvGrpSpPr/>
              <p:nvPr/>
            </p:nvGrpSpPr>
            <p:grpSpPr>
              <a:xfrm>
                <a:off x="5614218" y="132734"/>
                <a:ext cx="934066" cy="855410"/>
                <a:chOff x="5614218" y="132734"/>
                <a:chExt cx="934066" cy="855410"/>
              </a:xfrm>
            </p:grpSpPr>
            <p:sp>
              <p:nvSpPr>
                <p:cNvPr id="23" name="Rectángulo 22">
                  <a:extLst>
                    <a:ext uri="{FF2B5EF4-FFF2-40B4-BE49-F238E27FC236}">
                      <a16:creationId xmlns:a16="http://schemas.microsoft.com/office/drawing/2014/main" id="{59F3D242-31EE-D063-6BD8-545F26EEC530}"/>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4" name="Arco de bloque 23">
                  <a:extLst>
                    <a:ext uri="{FF2B5EF4-FFF2-40B4-BE49-F238E27FC236}">
                      <a16:creationId xmlns:a16="http://schemas.microsoft.com/office/drawing/2014/main" id="{BEB25535-C8D8-7C53-9CD5-1A7A2AD6235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25" name="Grupo 24">
              <a:extLst>
                <a:ext uri="{FF2B5EF4-FFF2-40B4-BE49-F238E27FC236}">
                  <a16:creationId xmlns:a16="http://schemas.microsoft.com/office/drawing/2014/main" id="{718A3969-581F-7342-0B70-D26A89EAD066}"/>
                </a:ext>
              </a:extLst>
            </p:cNvPr>
            <p:cNvGrpSpPr/>
            <p:nvPr/>
          </p:nvGrpSpPr>
          <p:grpSpPr>
            <a:xfrm>
              <a:off x="5724833" y="2640099"/>
              <a:ext cx="830828" cy="722671"/>
              <a:chOff x="5614218" y="132734"/>
              <a:chExt cx="963562" cy="855410"/>
            </a:xfrm>
          </p:grpSpPr>
          <p:sp>
            <p:nvSpPr>
              <p:cNvPr id="26" name="Rectángulo 25">
                <a:extLst>
                  <a:ext uri="{FF2B5EF4-FFF2-40B4-BE49-F238E27FC236}">
                    <a16:creationId xmlns:a16="http://schemas.microsoft.com/office/drawing/2014/main" id="{9D71D201-8F1D-DFD0-D37C-C4665F2422D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27" name="Grupo 26">
                <a:extLst>
                  <a:ext uri="{FF2B5EF4-FFF2-40B4-BE49-F238E27FC236}">
                    <a16:creationId xmlns:a16="http://schemas.microsoft.com/office/drawing/2014/main" id="{B1A224BF-F646-DEEF-A734-ED36D9FD912A}"/>
                  </a:ext>
                </a:extLst>
              </p:cNvPr>
              <p:cNvGrpSpPr/>
              <p:nvPr/>
            </p:nvGrpSpPr>
            <p:grpSpPr>
              <a:xfrm>
                <a:off x="5614218" y="132734"/>
                <a:ext cx="934066" cy="855410"/>
                <a:chOff x="5614218" y="132734"/>
                <a:chExt cx="934066" cy="855410"/>
              </a:xfrm>
            </p:grpSpPr>
            <p:sp>
              <p:nvSpPr>
                <p:cNvPr id="28" name="Rectángulo 27">
                  <a:extLst>
                    <a:ext uri="{FF2B5EF4-FFF2-40B4-BE49-F238E27FC236}">
                      <a16:creationId xmlns:a16="http://schemas.microsoft.com/office/drawing/2014/main" id="{C6B7B532-0FA6-3DE8-3B4E-7EFD0ACBB5BE}"/>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29" name="Arco de bloque 28">
                  <a:extLst>
                    <a:ext uri="{FF2B5EF4-FFF2-40B4-BE49-F238E27FC236}">
                      <a16:creationId xmlns:a16="http://schemas.microsoft.com/office/drawing/2014/main" id="{70312967-C41E-F599-1F72-D652124C7611}"/>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0" name="Grupo 29">
              <a:extLst>
                <a:ext uri="{FF2B5EF4-FFF2-40B4-BE49-F238E27FC236}">
                  <a16:creationId xmlns:a16="http://schemas.microsoft.com/office/drawing/2014/main" id="{E5F7F62D-F358-0329-E47D-0A9C0F0ED842}"/>
                </a:ext>
              </a:extLst>
            </p:cNvPr>
            <p:cNvGrpSpPr/>
            <p:nvPr/>
          </p:nvGrpSpPr>
          <p:grpSpPr>
            <a:xfrm>
              <a:off x="5733311" y="3304438"/>
              <a:ext cx="830828" cy="722671"/>
              <a:chOff x="5614218" y="132734"/>
              <a:chExt cx="963562" cy="855410"/>
            </a:xfrm>
          </p:grpSpPr>
          <p:sp>
            <p:nvSpPr>
              <p:cNvPr id="31" name="Rectángulo 30">
                <a:extLst>
                  <a:ext uri="{FF2B5EF4-FFF2-40B4-BE49-F238E27FC236}">
                    <a16:creationId xmlns:a16="http://schemas.microsoft.com/office/drawing/2014/main" id="{C1377CFB-9A2B-D4B7-2AA8-40916E81331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32" name="Grupo 31">
                <a:extLst>
                  <a:ext uri="{FF2B5EF4-FFF2-40B4-BE49-F238E27FC236}">
                    <a16:creationId xmlns:a16="http://schemas.microsoft.com/office/drawing/2014/main" id="{8E0F4111-45E9-661A-C705-11F6AAD7B204}"/>
                  </a:ext>
                </a:extLst>
              </p:cNvPr>
              <p:cNvGrpSpPr/>
              <p:nvPr/>
            </p:nvGrpSpPr>
            <p:grpSpPr>
              <a:xfrm>
                <a:off x="5614218" y="132734"/>
                <a:ext cx="934066" cy="855410"/>
                <a:chOff x="5614218" y="132734"/>
                <a:chExt cx="934066" cy="855410"/>
              </a:xfrm>
            </p:grpSpPr>
            <p:sp>
              <p:nvSpPr>
                <p:cNvPr id="33" name="Rectángulo 32">
                  <a:extLst>
                    <a:ext uri="{FF2B5EF4-FFF2-40B4-BE49-F238E27FC236}">
                      <a16:creationId xmlns:a16="http://schemas.microsoft.com/office/drawing/2014/main" id="{E24013ED-66BD-7EC1-8680-087BBCE4F9D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6" name="Arco de bloque 35">
                  <a:extLst>
                    <a:ext uri="{FF2B5EF4-FFF2-40B4-BE49-F238E27FC236}">
                      <a16:creationId xmlns:a16="http://schemas.microsoft.com/office/drawing/2014/main" id="{4F068B7D-3EE4-5835-1316-06CC96FEE89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38" name="Grupo 37">
              <a:extLst>
                <a:ext uri="{FF2B5EF4-FFF2-40B4-BE49-F238E27FC236}">
                  <a16:creationId xmlns:a16="http://schemas.microsoft.com/office/drawing/2014/main" id="{647FD1F8-2ACB-337E-0D15-587111EF2117}"/>
                </a:ext>
              </a:extLst>
            </p:cNvPr>
            <p:cNvGrpSpPr/>
            <p:nvPr/>
          </p:nvGrpSpPr>
          <p:grpSpPr>
            <a:xfrm>
              <a:off x="5748242" y="4085979"/>
              <a:ext cx="830828" cy="722671"/>
              <a:chOff x="5614218" y="132734"/>
              <a:chExt cx="963562" cy="855410"/>
            </a:xfrm>
          </p:grpSpPr>
          <p:sp>
            <p:nvSpPr>
              <p:cNvPr id="39" name="Rectángulo 38">
                <a:extLst>
                  <a:ext uri="{FF2B5EF4-FFF2-40B4-BE49-F238E27FC236}">
                    <a16:creationId xmlns:a16="http://schemas.microsoft.com/office/drawing/2014/main" id="{378BA023-D5C0-5141-30B5-42122408119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0" name="Grupo 39">
                <a:extLst>
                  <a:ext uri="{FF2B5EF4-FFF2-40B4-BE49-F238E27FC236}">
                    <a16:creationId xmlns:a16="http://schemas.microsoft.com/office/drawing/2014/main" id="{660959D4-844D-9287-2203-D37BB35C4AB6}"/>
                  </a:ext>
                </a:extLst>
              </p:cNvPr>
              <p:cNvGrpSpPr/>
              <p:nvPr/>
            </p:nvGrpSpPr>
            <p:grpSpPr>
              <a:xfrm>
                <a:off x="5614218" y="132734"/>
                <a:ext cx="934066" cy="855410"/>
                <a:chOff x="5614218" y="132734"/>
                <a:chExt cx="934066" cy="855410"/>
              </a:xfrm>
            </p:grpSpPr>
            <p:sp>
              <p:nvSpPr>
                <p:cNvPr id="42" name="Rectángulo 41">
                  <a:extLst>
                    <a:ext uri="{FF2B5EF4-FFF2-40B4-BE49-F238E27FC236}">
                      <a16:creationId xmlns:a16="http://schemas.microsoft.com/office/drawing/2014/main" id="{68F961A2-0AB5-83E2-6AB1-B944BC50E10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3" name="Arco de bloque 42">
                  <a:extLst>
                    <a:ext uri="{FF2B5EF4-FFF2-40B4-BE49-F238E27FC236}">
                      <a16:creationId xmlns:a16="http://schemas.microsoft.com/office/drawing/2014/main" id="{5D04FB45-A5EE-95E9-DDBE-93C8893863B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44" name="Grupo 43">
              <a:extLst>
                <a:ext uri="{FF2B5EF4-FFF2-40B4-BE49-F238E27FC236}">
                  <a16:creationId xmlns:a16="http://schemas.microsoft.com/office/drawing/2014/main" id="{9207B0C9-C7BA-F308-501E-3C6E904F84F6}"/>
                </a:ext>
              </a:extLst>
            </p:cNvPr>
            <p:cNvGrpSpPr/>
            <p:nvPr/>
          </p:nvGrpSpPr>
          <p:grpSpPr>
            <a:xfrm>
              <a:off x="5668153" y="4831434"/>
              <a:ext cx="830828" cy="722671"/>
              <a:chOff x="5614218" y="132734"/>
              <a:chExt cx="963562" cy="855410"/>
            </a:xfrm>
          </p:grpSpPr>
          <p:sp>
            <p:nvSpPr>
              <p:cNvPr id="45" name="Rectángulo 44">
                <a:extLst>
                  <a:ext uri="{FF2B5EF4-FFF2-40B4-BE49-F238E27FC236}">
                    <a16:creationId xmlns:a16="http://schemas.microsoft.com/office/drawing/2014/main" id="{CD8A4745-2CA4-633E-5097-A91B235359A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6" name="Grupo 45">
                <a:extLst>
                  <a:ext uri="{FF2B5EF4-FFF2-40B4-BE49-F238E27FC236}">
                    <a16:creationId xmlns:a16="http://schemas.microsoft.com/office/drawing/2014/main" id="{5B7DC095-E62D-F6CD-0A52-2DD31BDF425B}"/>
                  </a:ext>
                </a:extLst>
              </p:cNvPr>
              <p:cNvGrpSpPr/>
              <p:nvPr/>
            </p:nvGrpSpPr>
            <p:grpSpPr>
              <a:xfrm>
                <a:off x="5614218" y="132734"/>
                <a:ext cx="934066" cy="855410"/>
                <a:chOff x="5614218" y="132734"/>
                <a:chExt cx="934066" cy="855410"/>
              </a:xfrm>
            </p:grpSpPr>
            <p:sp>
              <p:nvSpPr>
                <p:cNvPr id="47" name="Rectángulo 46">
                  <a:extLst>
                    <a:ext uri="{FF2B5EF4-FFF2-40B4-BE49-F238E27FC236}">
                      <a16:creationId xmlns:a16="http://schemas.microsoft.com/office/drawing/2014/main" id="{8A421B99-3C8C-F8C7-3299-B22F7B47D585}"/>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48" name="Arco de bloque 47">
                  <a:extLst>
                    <a:ext uri="{FF2B5EF4-FFF2-40B4-BE49-F238E27FC236}">
                      <a16:creationId xmlns:a16="http://schemas.microsoft.com/office/drawing/2014/main" id="{01171E0F-28FE-8803-5394-89AB60F0EFB4}"/>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4" name="Grupo 53">
              <a:extLst>
                <a:ext uri="{FF2B5EF4-FFF2-40B4-BE49-F238E27FC236}">
                  <a16:creationId xmlns:a16="http://schemas.microsoft.com/office/drawing/2014/main" id="{F81D0A00-3151-51C6-EB04-2E6200B7A777}"/>
                </a:ext>
              </a:extLst>
            </p:cNvPr>
            <p:cNvGrpSpPr/>
            <p:nvPr/>
          </p:nvGrpSpPr>
          <p:grpSpPr>
            <a:xfrm>
              <a:off x="5702312" y="5548867"/>
              <a:ext cx="830828" cy="722671"/>
              <a:chOff x="5614218" y="132734"/>
              <a:chExt cx="963562" cy="855410"/>
            </a:xfrm>
          </p:grpSpPr>
          <p:sp>
            <p:nvSpPr>
              <p:cNvPr id="55" name="Rectángulo 54">
                <a:extLst>
                  <a:ext uri="{FF2B5EF4-FFF2-40B4-BE49-F238E27FC236}">
                    <a16:creationId xmlns:a16="http://schemas.microsoft.com/office/drawing/2014/main" id="{D2B1ED3A-7911-888D-9706-6617C492825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56" name="Grupo 55">
                <a:extLst>
                  <a:ext uri="{FF2B5EF4-FFF2-40B4-BE49-F238E27FC236}">
                    <a16:creationId xmlns:a16="http://schemas.microsoft.com/office/drawing/2014/main" id="{7FF60756-E2B6-73F2-B6FD-774C059B340E}"/>
                  </a:ext>
                </a:extLst>
              </p:cNvPr>
              <p:cNvGrpSpPr/>
              <p:nvPr/>
            </p:nvGrpSpPr>
            <p:grpSpPr>
              <a:xfrm>
                <a:off x="5614218" y="132734"/>
                <a:ext cx="934066" cy="855410"/>
                <a:chOff x="5614218" y="132734"/>
                <a:chExt cx="934066" cy="855410"/>
              </a:xfrm>
            </p:grpSpPr>
            <p:sp>
              <p:nvSpPr>
                <p:cNvPr id="57" name="Rectángulo 56">
                  <a:extLst>
                    <a:ext uri="{FF2B5EF4-FFF2-40B4-BE49-F238E27FC236}">
                      <a16:creationId xmlns:a16="http://schemas.microsoft.com/office/drawing/2014/main" id="{F8914C86-AB53-FE0C-070A-4A3130CC064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58" name="Arco de bloque 57">
                  <a:extLst>
                    <a:ext uri="{FF2B5EF4-FFF2-40B4-BE49-F238E27FC236}">
                      <a16:creationId xmlns:a16="http://schemas.microsoft.com/office/drawing/2014/main" id="{2C1FBCD3-2FBB-681E-D968-691970B1A69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59" name="Grupo 58">
              <a:extLst>
                <a:ext uri="{FF2B5EF4-FFF2-40B4-BE49-F238E27FC236}">
                  <a16:creationId xmlns:a16="http://schemas.microsoft.com/office/drawing/2014/main" id="{CBD48C0B-2E26-797D-E29D-BDAC5AA9842E}"/>
                </a:ext>
              </a:extLst>
            </p:cNvPr>
            <p:cNvGrpSpPr/>
            <p:nvPr/>
          </p:nvGrpSpPr>
          <p:grpSpPr>
            <a:xfrm>
              <a:off x="5708731" y="6202288"/>
              <a:ext cx="830828" cy="722671"/>
              <a:chOff x="5614218" y="132734"/>
              <a:chExt cx="963562" cy="855410"/>
            </a:xfrm>
          </p:grpSpPr>
          <p:sp>
            <p:nvSpPr>
              <p:cNvPr id="60" name="Rectángulo 59">
                <a:extLst>
                  <a:ext uri="{FF2B5EF4-FFF2-40B4-BE49-F238E27FC236}">
                    <a16:creationId xmlns:a16="http://schemas.microsoft.com/office/drawing/2014/main" id="{48B64CD8-16B2-09C9-B957-DD1ECAAF0EAF}"/>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61" name="Grupo 60">
                <a:extLst>
                  <a:ext uri="{FF2B5EF4-FFF2-40B4-BE49-F238E27FC236}">
                    <a16:creationId xmlns:a16="http://schemas.microsoft.com/office/drawing/2014/main" id="{F14491A6-ED6A-DB82-01B6-38FD90B17E9E}"/>
                  </a:ext>
                </a:extLst>
              </p:cNvPr>
              <p:cNvGrpSpPr/>
              <p:nvPr/>
            </p:nvGrpSpPr>
            <p:grpSpPr>
              <a:xfrm>
                <a:off x="5614218" y="132734"/>
                <a:ext cx="934066" cy="855410"/>
                <a:chOff x="5614218" y="132734"/>
                <a:chExt cx="934066" cy="855410"/>
              </a:xfrm>
            </p:grpSpPr>
            <p:sp>
              <p:nvSpPr>
                <p:cNvPr id="62" name="Rectángulo 61">
                  <a:extLst>
                    <a:ext uri="{FF2B5EF4-FFF2-40B4-BE49-F238E27FC236}">
                      <a16:creationId xmlns:a16="http://schemas.microsoft.com/office/drawing/2014/main" id="{226ADAFA-53A9-C7BD-6E26-1CE946CEB1BF}"/>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63" name="Arco de bloque 62">
                  <a:extLst>
                    <a:ext uri="{FF2B5EF4-FFF2-40B4-BE49-F238E27FC236}">
                      <a16:creationId xmlns:a16="http://schemas.microsoft.com/office/drawing/2014/main" id="{918F660C-0A96-A73A-4E0E-DD5A19726EB5}"/>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sp>
        <p:nvSpPr>
          <p:cNvPr id="3" name="Título 2">
            <a:extLst>
              <a:ext uri="{FF2B5EF4-FFF2-40B4-BE49-F238E27FC236}">
                <a16:creationId xmlns:a16="http://schemas.microsoft.com/office/drawing/2014/main" id="{B04C0296-E50A-90A6-0473-324BCCA45C21}"/>
              </a:ext>
            </a:extLst>
          </p:cNvPr>
          <p:cNvSpPr>
            <a:spLocks noGrp="1"/>
          </p:cNvSpPr>
          <p:nvPr>
            <p:ph type="title"/>
          </p:nvPr>
        </p:nvSpPr>
        <p:spPr>
          <a:xfrm>
            <a:off x="211398" y="132735"/>
            <a:ext cx="5437296" cy="1781699"/>
          </a:xfrm>
        </p:spPr>
        <p:txBody>
          <a:bodyPr>
            <a:no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B0B6EAC1-6E6C-A80A-7751-80FD9FF8D5FE}"/>
              </a:ext>
            </a:extLst>
          </p:cNvPr>
          <p:cNvSpPr>
            <a:spLocks noGrp="1"/>
          </p:cNvSpPr>
          <p:nvPr>
            <p:ph sz="half" idx="1"/>
          </p:nvPr>
        </p:nvSpPr>
        <p:spPr>
          <a:xfrm>
            <a:off x="232472" y="1981393"/>
            <a:ext cx="5438616" cy="4743872"/>
          </a:xfrm>
        </p:spPr>
        <p:txBody>
          <a:bodyPr>
            <a:normAutofit lnSpcReduction="10000"/>
          </a:bodyPr>
          <a:lstStyle/>
          <a:p>
            <a:r>
              <a:rPr lang="es-ES" b="1" dirty="0">
                <a:latin typeface="Maiandra GD" panose="020E0502030308020204" pitchFamily="34" charset="0"/>
              </a:rPr>
              <a:t>Para que se fortalezcan en su fe y dejen de prestar atención a cuentos inventados y mandamientos de hombres que se apartan de la verdad. </a:t>
            </a:r>
          </a:p>
          <a:p>
            <a:r>
              <a:rPr lang="es-ES" b="1" dirty="0">
                <a:latin typeface="Maiandra GD" panose="020E0502030308020204" pitchFamily="34" charset="0"/>
              </a:rPr>
              <a:t>El apóstol Pablo instruye a Tito a corregir a los que pervierten la verdad, aplicando una crítica fuerte para que los hermanos sean sanos en su fe.  </a:t>
            </a:r>
          </a:p>
          <a:p>
            <a:r>
              <a:rPr lang="es-ES" b="1" dirty="0">
                <a:latin typeface="Maiandra GD" panose="020E0502030308020204" pitchFamily="34" charset="0"/>
              </a:rPr>
              <a:t>Por eso debemos reprender.</a:t>
            </a:r>
          </a:p>
        </p:txBody>
      </p:sp>
      <p:sp>
        <p:nvSpPr>
          <p:cNvPr id="7" name="Marcador de contenido 6">
            <a:extLst>
              <a:ext uri="{FF2B5EF4-FFF2-40B4-BE49-F238E27FC236}">
                <a16:creationId xmlns:a16="http://schemas.microsoft.com/office/drawing/2014/main" id="{24048C90-16BE-E011-D828-BA206F9DA8B8}"/>
              </a:ext>
            </a:extLst>
          </p:cNvPr>
          <p:cNvSpPr>
            <a:spLocks noGrp="1"/>
          </p:cNvSpPr>
          <p:nvPr>
            <p:ph sz="half" idx="2"/>
          </p:nvPr>
        </p:nvSpPr>
        <p:spPr>
          <a:xfrm>
            <a:off x="6641326" y="132735"/>
            <a:ext cx="5369545" cy="6592530"/>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Proverbios.9:8.</a:t>
            </a:r>
            <a:r>
              <a:rPr lang="es-ES" b="1" dirty="0">
                <a:latin typeface="Maiandra GD" panose="020E0502030308020204" pitchFamily="34" charset="0"/>
              </a:rPr>
              <a:t> </a:t>
            </a:r>
          </a:p>
          <a:p>
            <a:r>
              <a:rPr lang="es-ES" b="1" dirty="0">
                <a:latin typeface="Maiandra GD" panose="020E0502030308020204" pitchFamily="34" charset="0"/>
              </a:rPr>
              <a:t>No reprendas al insolente, para que no te aborrezca;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Reprende al sabio, y te amará.</a:t>
            </a:r>
            <a:r>
              <a:rPr lang="es-ES" b="1" dirty="0">
                <a:latin typeface="Maiandra GD" panose="020E0502030308020204" pitchFamily="34" charset="0"/>
              </a:rPr>
              <a:t> </a:t>
            </a:r>
          </a:p>
          <a:p>
            <a:r>
              <a:rPr lang="es-ES" b="1" dirty="0">
                <a:latin typeface="Maiandra GD" panose="020E0502030308020204" pitchFamily="34" charset="0"/>
              </a:rPr>
              <a:t>Nos enseña a ser selectivo al corregir: no reprendas al burlón, pues te odiará; </a:t>
            </a:r>
          </a:p>
          <a:p>
            <a:r>
              <a:rPr lang="es-ES" b="1" dirty="0">
                <a:latin typeface="Maiandra GD" panose="020E0502030308020204" pitchFamily="34" charset="0"/>
              </a:rPr>
              <a:t>En cambio, corrige al sabio y Él te amará por esa enseñanza que lo hará crecer. </a:t>
            </a:r>
          </a:p>
          <a:p>
            <a:r>
              <a:rPr lang="es-ES" b="1" dirty="0">
                <a:latin typeface="Maiandra GD" panose="020E0502030308020204" pitchFamily="34" charset="0"/>
              </a:rPr>
              <a:t>El versículo aconseja no perder tiempo en quienes desprecian la verdad, sino enfocar el esfuerzo en quienes valoran la sabiduría y buscan aprender de ella.</a:t>
            </a:r>
          </a:p>
        </p:txBody>
      </p:sp>
    </p:spTree>
    <p:extLst>
      <p:ext uri="{BB962C8B-B14F-4D97-AF65-F5344CB8AC3E}">
        <p14:creationId xmlns:p14="http://schemas.microsoft.com/office/powerpoint/2010/main" val="1693901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4" end="4"/>
                                            </p:txEl>
                                          </p:spTgt>
                                        </p:tgtEl>
                                        <p:attrNameLst>
                                          <p:attrName>style.visibility</p:attrName>
                                        </p:attrNameLst>
                                      </p:cBhvr>
                                      <p:to>
                                        <p:strVal val="visible"/>
                                      </p:to>
                                    </p:set>
                                    <p:anim calcmode="lin" valueType="num">
                                      <p:cBhvr additive="base">
                                        <p:cTn id="4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04ED6-1D03-8409-5E54-14A10B696E95}"/>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22D686E8-4052-A364-C995-60D81D6B957A}"/>
              </a:ext>
            </a:extLst>
          </p:cNvPr>
          <p:cNvSpPr/>
          <p:nvPr/>
        </p:nvSpPr>
        <p:spPr>
          <a:xfrm>
            <a:off x="0" y="0"/>
            <a:ext cx="12192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p>
        </p:txBody>
      </p:sp>
      <p:sp>
        <p:nvSpPr>
          <p:cNvPr id="5" name="Rectángulo 4">
            <a:extLst>
              <a:ext uri="{FF2B5EF4-FFF2-40B4-BE49-F238E27FC236}">
                <a16:creationId xmlns:a16="http://schemas.microsoft.com/office/drawing/2014/main" id="{212D2746-4E09-F286-BCD9-66991121BFF2}"/>
              </a:ext>
            </a:extLst>
          </p:cNvPr>
          <p:cNvSpPr/>
          <p:nvPr/>
        </p:nvSpPr>
        <p:spPr>
          <a:xfrm>
            <a:off x="6140247" y="132735"/>
            <a:ext cx="5879690" cy="6592530"/>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sp>
        <p:nvSpPr>
          <p:cNvPr id="2" name="Rectángulo 1">
            <a:extLst>
              <a:ext uri="{FF2B5EF4-FFF2-40B4-BE49-F238E27FC236}">
                <a16:creationId xmlns:a16="http://schemas.microsoft.com/office/drawing/2014/main" id="{0AD037DA-5E65-0490-CB32-774D5BE516C6}"/>
              </a:ext>
            </a:extLst>
          </p:cNvPr>
          <p:cNvSpPr/>
          <p:nvPr/>
        </p:nvSpPr>
        <p:spPr>
          <a:xfrm>
            <a:off x="211397" y="132735"/>
            <a:ext cx="5879690" cy="659253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dirty="0"/>
          </a:p>
        </p:txBody>
      </p:sp>
      <p:grpSp>
        <p:nvGrpSpPr>
          <p:cNvPr id="81" name="Grupo 80">
            <a:extLst>
              <a:ext uri="{FF2B5EF4-FFF2-40B4-BE49-F238E27FC236}">
                <a16:creationId xmlns:a16="http://schemas.microsoft.com/office/drawing/2014/main" id="{1094C642-7BEC-B849-344A-3AA6AF13941C}"/>
              </a:ext>
            </a:extLst>
          </p:cNvPr>
          <p:cNvGrpSpPr/>
          <p:nvPr/>
        </p:nvGrpSpPr>
        <p:grpSpPr>
          <a:xfrm>
            <a:off x="5673211" y="162211"/>
            <a:ext cx="963562" cy="855410"/>
            <a:chOff x="5614218" y="132734"/>
            <a:chExt cx="963562" cy="855410"/>
          </a:xfrm>
        </p:grpSpPr>
        <p:sp>
          <p:nvSpPr>
            <p:cNvPr id="34" name="Rectángulo 33">
              <a:extLst>
                <a:ext uri="{FF2B5EF4-FFF2-40B4-BE49-F238E27FC236}">
                  <a16:creationId xmlns:a16="http://schemas.microsoft.com/office/drawing/2014/main" id="{7E2B5C6C-9C92-72E5-5CE8-B08F348CE89D}"/>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41" name="Grupo 40">
              <a:extLst>
                <a:ext uri="{FF2B5EF4-FFF2-40B4-BE49-F238E27FC236}">
                  <a16:creationId xmlns:a16="http://schemas.microsoft.com/office/drawing/2014/main" id="{80A73DF4-8894-7B01-0DE2-0DA4EA387C35}"/>
                </a:ext>
              </a:extLst>
            </p:cNvPr>
            <p:cNvGrpSpPr/>
            <p:nvPr/>
          </p:nvGrpSpPr>
          <p:grpSpPr>
            <a:xfrm>
              <a:off x="5614218" y="132734"/>
              <a:ext cx="934066" cy="855410"/>
              <a:chOff x="5614218" y="132734"/>
              <a:chExt cx="934066" cy="855410"/>
            </a:xfrm>
          </p:grpSpPr>
          <p:sp>
            <p:nvSpPr>
              <p:cNvPr id="35" name="Rectángulo 34">
                <a:extLst>
                  <a:ext uri="{FF2B5EF4-FFF2-40B4-BE49-F238E27FC236}">
                    <a16:creationId xmlns:a16="http://schemas.microsoft.com/office/drawing/2014/main" id="{B896B8A9-4884-265E-D298-6B0F001E6E88}"/>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37" name="Arco de bloque 36">
                <a:extLst>
                  <a:ext uri="{FF2B5EF4-FFF2-40B4-BE49-F238E27FC236}">
                    <a16:creationId xmlns:a16="http://schemas.microsoft.com/office/drawing/2014/main" id="{5F368A24-17A9-DA7C-7A73-7781FE0FF82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3" name="Grupo 82">
            <a:extLst>
              <a:ext uri="{FF2B5EF4-FFF2-40B4-BE49-F238E27FC236}">
                <a16:creationId xmlns:a16="http://schemas.microsoft.com/office/drawing/2014/main" id="{E400484A-00B5-4957-A76F-B265B558B359}"/>
              </a:ext>
            </a:extLst>
          </p:cNvPr>
          <p:cNvGrpSpPr/>
          <p:nvPr/>
        </p:nvGrpSpPr>
        <p:grpSpPr>
          <a:xfrm>
            <a:off x="5609306" y="2555003"/>
            <a:ext cx="963562" cy="855410"/>
            <a:chOff x="5614218" y="132734"/>
            <a:chExt cx="963562" cy="855410"/>
          </a:xfrm>
        </p:grpSpPr>
        <p:sp>
          <p:nvSpPr>
            <p:cNvPr id="84" name="Rectángulo 83">
              <a:extLst>
                <a:ext uri="{FF2B5EF4-FFF2-40B4-BE49-F238E27FC236}">
                  <a16:creationId xmlns:a16="http://schemas.microsoft.com/office/drawing/2014/main" id="{7E6C9BF1-9623-AE14-CCC6-F4A2C3E55127}"/>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85" name="Grupo 84">
              <a:extLst>
                <a:ext uri="{FF2B5EF4-FFF2-40B4-BE49-F238E27FC236}">
                  <a16:creationId xmlns:a16="http://schemas.microsoft.com/office/drawing/2014/main" id="{370EA142-B6C9-6908-B953-8DBFC820EFB2}"/>
                </a:ext>
              </a:extLst>
            </p:cNvPr>
            <p:cNvGrpSpPr/>
            <p:nvPr/>
          </p:nvGrpSpPr>
          <p:grpSpPr>
            <a:xfrm>
              <a:off x="5614218" y="132734"/>
              <a:ext cx="934066" cy="855410"/>
              <a:chOff x="5614218" y="132734"/>
              <a:chExt cx="934066" cy="855410"/>
            </a:xfrm>
          </p:grpSpPr>
          <p:sp>
            <p:nvSpPr>
              <p:cNvPr id="86" name="Rectángulo 85">
                <a:extLst>
                  <a:ext uri="{FF2B5EF4-FFF2-40B4-BE49-F238E27FC236}">
                    <a16:creationId xmlns:a16="http://schemas.microsoft.com/office/drawing/2014/main" id="{DDC701F1-503C-F537-EC2A-A8978517AAAD}"/>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87" name="Arco de bloque 86">
                <a:extLst>
                  <a:ext uri="{FF2B5EF4-FFF2-40B4-BE49-F238E27FC236}">
                    <a16:creationId xmlns:a16="http://schemas.microsoft.com/office/drawing/2014/main" id="{2025727B-E6E4-F50C-E6C5-D540CC2658C9}"/>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88" name="Grupo 87">
            <a:extLst>
              <a:ext uri="{FF2B5EF4-FFF2-40B4-BE49-F238E27FC236}">
                <a16:creationId xmlns:a16="http://schemas.microsoft.com/office/drawing/2014/main" id="{323EF8D9-9FE4-7B40-875B-6D7A49A37B6B}"/>
              </a:ext>
            </a:extLst>
          </p:cNvPr>
          <p:cNvGrpSpPr/>
          <p:nvPr/>
        </p:nvGrpSpPr>
        <p:grpSpPr>
          <a:xfrm>
            <a:off x="5599473" y="3217613"/>
            <a:ext cx="963562" cy="855410"/>
            <a:chOff x="5614218" y="132734"/>
            <a:chExt cx="963562" cy="855410"/>
          </a:xfrm>
        </p:grpSpPr>
        <p:sp>
          <p:nvSpPr>
            <p:cNvPr id="89" name="Rectángulo 88">
              <a:extLst>
                <a:ext uri="{FF2B5EF4-FFF2-40B4-BE49-F238E27FC236}">
                  <a16:creationId xmlns:a16="http://schemas.microsoft.com/office/drawing/2014/main" id="{0B7F415B-48F4-C68E-4EA2-9A1949FF62F1}"/>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0" name="Grupo 89">
              <a:extLst>
                <a:ext uri="{FF2B5EF4-FFF2-40B4-BE49-F238E27FC236}">
                  <a16:creationId xmlns:a16="http://schemas.microsoft.com/office/drawing/2014/main" id="{B7B6DD2D-F577-C113-EF11-2FDC50FB6EC0}"/>
                </a:ext>
              </a:extLst>
            </p:cNvPr>
            <p:cNvGrpSpPr/>
            <p:nvPr/>
          </p:nvGrpSpPr>
          <p:grpSpPr>
            <a:xfrm>
              <a:off x="5614218" y="132734"/>
              <a:ext cx="934066" cy="855410"/>
              <a:chOff x="5614218" y="132734"/>
              <a:chExt cx="934066" cy="855410"/>
            </a:xfrm>
          </p:grpSpPr>
          <p:sp>
            <p:nvSpPr>
              <p:cNvPr id="91" name="Rectángulo 90">
                <a:extLst>
                  <a:ext uri="{FF2B5EF4-FFF2-40B4-BE49-F238E27FC236}">
                    <a16:creationId xmlns:a16="http://schemas.microsoft.com/office/drawing/2014/main" id="{894B2F7F-9EA9-28B5-151F-3374C4C605F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2" name="Arco de bloque 91">
                <a:extLst>
                  <a:ext uri="{FF2B5EF4-FFF2-40B4-BE49-F238E27FC236}">
                    <a16:creationId xmlns:a16="http://schemas.microsoft.com/office/drawing/2014/main" id="{897FE1CA-1CAD-BBE6-FAC6-75E76078CD1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3" name="Grupo 92">
            <a:extLst>
              <a:ext uri="{FF2B5EF4-FFF2-40B4-BE49-F238E27FC236}">
                <a16:creationId xmlns:a16="http://schemas.microsoft.com/office/drawing/2014/main" id="{F83A600A-33E3-EF98-1F6C-33BCE9507522}"/>
              </a:ext>
            </a:extLst>
          </p:cNvPr>
          <p:cNvGrpSpPr/>
          <p:nvPr/>
        </p:nvGrpSpPr>
        <p:grpSpPr>
          <a:xfrm>
            <a:off x="5592096" y="3928034"/>
            <a:ext cx="963562" cy="855410"/>
            <a:chOff x="5614218" y="132734"/>
            <a:chExt cx="963562" cy="855410"/>
          </a:xfrm>
        </p:grpSpPr>
        <p:sp>
          <p:nvSpPr>
            <p:cNvPr id="94" name="Rectángulo 93">
              <a:extLst>
                <a:ext uri="{FF2B5EF4-FFF2-40B4-BE49-F238E27FC236}">
                  <a16:creationId xmlns:a16="http://schemas.microsoft.com/office/drawing/2014/main" id="{1F5A272C-3A8D-4CA8-B367-28A25B45E7C3}"/>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95" name="Grupo 94">
              <a:extLst>
                <a:ext uri="{FF2B5EF4-FFF2-40B4-BE49-F238E27FC236}">
                  <a16:creationId xmlns:a16="http://schemas.microsoft.com/office/drawing/2014/main" id="{90B04D17-41DD-724F-C5CB-EF159F75BF36}"/>
                </a:ext>
              </a:extLst>
            </p:cNvPr>
            <p:cNvGrpSpPr/>
            <p:nvPr/>
          </p:nvGrpSpPr>
          <p:grpSpPr>
            <a:xfrm>
              <a:off x="5614218" y="132734"/>
              <a:ext cx="934066" cy="855410"/>
              <a:chOff x="5614218" y="132734"/>
              <a:chExt cx="934066" cy="855410"/>
            </a:xfrm>
          </p:grpSpPr>
          <p:sp>
            <p:nvSpPr>
              <p:cNvPr id="96" name="Rectángulo 95">
                <a:extLst>
                  <a:ext uri="{FF2B5EF4-FFF2-40B4-BE49-F238E27FC236}">
                    <a16:creationId xmlns:a16="http://schemas.microsoft.com/office/drawing/2014/main" id="{9238AB31-76C3-47D9-C059-D3F9355FBFB9}"/>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97" name="Arco de bloque 96">
                <a:extLst>
                  <a:ext uri="{FF2B5EF4-FFF2-40B4-BE49-F238E27FC236}">
                    <a16:creationId xmlns:a16="http://schemas.microsoft.com/office/drawing/2014/main" id="{80ACA2C8-1CCF-DD3B-E922-DC9152DA7658}"/>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98" name="Grupo 97">
            <a:extLst>
              <a:ext uri="{FF2B5EF4-FFF2-40B4-BE49-F238E27FC236}">
                <a16:creationId xmlns:a16="http://schemas.microsoft.com/office/drawing/2014/main" id="{272F397D-17A1-ACC2-20C4-5C1DC7CE4025}"/>
              </a:ext>
            </a:extLst>
          </p:cNvPr>
          <p:cNvGrpSpPr/>
          <p:nvPr/>
        </p:nvGrpSpPr>
        <p:grpSpPr>
          <a:xfrm>
            <a:off x="5589637" y="4638455"/>
            <a:ext cx="963562" cy="855410"/>
            <a:chOff x="5614218" y="132734"/>
            <a:chExt cx="963562" cy="855410"/>
          </a:xfrm>
        </p:grpSpPr>
        <p:sp>
          <p:nvSpPr>
            <p:cNvPr id="99" name="Rectángulo 98">
              <a:extLst>
                <a:ext uri="{FF2B5EF4-FFF2-40B4-BE49-F238E27FC236}">
                  <a16:creationId xmlns:a16="http://schemas.microsoft.com/office/drawing/2014/main" id="{1CA047C2-B421-9035-BB24-30D772F0817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0" name="Grupo 99">
              <a:extLst>
                <a:ext uri="{FF2B5EF4-FFF2-40B4-BE49-F238E27FC236}">
                  <a16:creationId xmlns:a16="http://schemas.microsoft.com/office/drawing/2014/main" id="{6F663E8D-AA1E-2EC8-7EB7-74CA98B16882}"/>
                </a:ext>
              </a:extLst>
            </p:cNvPr>
            <p:cNvGrpSpPr/>
            <p:nvPr/>
          </p:nvGrpSpPr>
          <p:grpSpPr>
            <a:xfrm>
              <a:off x="5614218" y="132734"/>
              <a:ext cx="934066" cy="855410"/>
              <a:chOff x="5614218" y="132734"/>
              <a:chExt cx="934066" cy="855410"/>
            </a:xfrm>
          </p:grpSpPr>
          <p:sp>
            <p:nvSpPr>
              <p:cNvPr id="101" name="Rectángulo 100">
                <a:extLst>
                  <a:ext uri="{FF2B5EF4-FFF2-40B4-BE49-F238E27FC236}">
                    <a16:creationId xmlns:a16="http://schemas.microsoft.com/office/drawing/2014/main" id="{C9E149D3-A094-33EE-C328-680DA0B90412}"/>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2" name="Arco de bloque 101">
                <a:extLst>
                  <a:ext uri="{FF2B5EF4-FFF2-40B4-BE49-F238E27FC236}">
                    <a16:creationId xmlns:a16="http://schemas.microsoft.com/office/drawing/2014/main" id="{D7D0FFC3-E12C-D7E8-E841-B13C3E19145B}"/>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3" name="Grupo 102">
            <a:extLst>
              <a:ext uri="{FF2B5EF4-FFF2-40B4-BE49-F238E27FC236}">
                <a16:creationId xmlns:a16="http://schemas.microsoft.com/office/drawing/2014/main" id="{F11D826D-F439-3C7E-1B4C-2FC02AEA7AB3}"/>
              </a:ext>
            </a:extLst>
          </p:cNvPr>
          <p:cNvGrpSpPr/>
          <p:nvPr/>
        </p:nvGrpSpPr>
        <p:grpSpPr>
          <a:xfrm>
            <a:off x="5609303" y="5312019"/>
            <a:ext cx="963562" cy="855410"/>
            <a:chOff x="5614218" y="132734"/>
            <a:chExt cx="963562" cy="855410"/>
          </a:xfrm>
        </p:grpSpPr>
        <p:sp>
          <p:nvSpPr>
            <p:cNvPr id="104" name="Rectángulo 103">
              <a:extLst>
                <a:ext uri="{FF2B5EF4-FFF2-40B4-BE49-F238E27FC236}">
                  <a16:creationId xmlns:a16="http://schemas.microsoft.com/office/drawing/2014/main" id="{06205F56-2B7B-DF6E-4562-EDFC313C2268}"/>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05" name="Grupo 104">
              <a:extLst>
                <a:ext uri="{FF2B5EF4-FFF2-40B4-BE49-F238E27FC236}">
                  <a16:creationId xmlns:a16="http://schemas.microsoft.com/office/drawing/2014/main" id="{B11F5C57-4FF5-CCBD-02DA-9225C8A4FA07}"/>
                </a:ext>
              </a:extLst>
            </p:cNvPr>
            <p:cNvGrpSpPr/>
            <p:nvPr/>
          </p:nvGrpSpPr>
          <p:grpSpPr>
            <a:xfrm>
              <a:off x="5614218" y="132734"/>
              <a:ext cx="934066" cy="855410"/>
              <a:chOff x="5614218" y="132734"/>
              <a:chExt cx="934066" cy="855410"/>
            </a:xfrm>
          </p:grpSpPr>
          <p:sp>
            <p:nvSpPr>
              <p:cNvPr id="106" name="Rectángulo 105">
                <a:extLst>
                  <a:ext uri="{FF2B5EF4-FFF2-40B4-BE49-F238E27FC236}">
                    <a16:creationId xmlns:a16="http://schemas.microsoft.com/office/drawing/2014/main" id="{F0401B9F-E8FF-9673-CC80-02B8D2E9826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07" name="Arco de bloque 106">
                <a:extLst>
                  <a:ext uri="{FF2B5EF4-FFF2-40B4-BE49-F238E27FC236}">
                    <a16:creationId xmlns:a16="http://schemas.microsoft.com/office/drawing/2014/main" id="{CC2A19D4-A168-AF06-D705-12BB09F75AC7}"/>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08" name="Grupo 107">
            <a:extLst>
              <a:ext uri="{FF2B5EF4-FFF2-40B4-BE49-F238E27FC236}">
                <a16:creationId xmlns:a16="http://schemas.microsoft.com/office/drawing/2014/main" id="{F324E796-8E2B-5284-7062-D650F99A933C}"/>
              </a:ext>
            </a:extLst>
          </p:cNvPr>
          <p:cNvGrpSpPr/>
          <p:nvPr/>
        </p:nvGrpSpPr>
        <p:grpSpPr>
          <a:xfrm>
            <a:off x="5619135" y="6053599"/>
            <a:ext cx="963562" cy="855410"/>
            <a:chOff x="5614218" y="132734"/>
            <a:chExt cx="963562" cy="855410"/>
          </a:xfrm>
        </p:grpSpPr>
        <p:sp>
          <p:nvSpPr>
            <p:cNvPr id="109" name="Rectángulo 108">
              <a:extLst>
                <a:ext uri="{FF2B5EF4-FFF2-40B4-BE49-F238E27FC236}">
                  <a16:creationId xmlns:a16="http://schemas.microsoft.com/office/drawing/2014/main" id="{A1CD8200-4843-288E-B323-A90A047D439B}"/>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0" name="Grupo 109">
              <a:extLst>
                <a:ext uri="{FF2B5EF4-FFF2-40B4-BE49-F238E27FC236}">
                  <a16:creationId xmlns:a16="http://schemas.microsoft.com/office/drawing/2014/main" id="{3C2597E8-7A85-C0ED-0B70-A4958F599661}"/>
                </a:ext>
              </a:extLst>
            </p:cNvPr>
            <p:cNvGrpSpPr/>
            <p:nvPr/>
          </p:nvGrpSpPr>
          <p:grpSpPr>
            <a:xfrm>
              <a:off x="5614218" y="132734"/>
              <a:ext cx="934066" cy="855410"/>
              <a:chOff x="5614218" y="132734"/>
              <a:chExt cx="934066" cy="855410"/>
            </a:xfrm>
          </p:grpSpPr>
          <p:sp>
            <p:nvSpPr>
              <p:cNvPr id="111" name="Rectángulo 110">
                <a:extLst>
                  <a:ext uri="{FF2B5EF4-FFF2-40B4-BE49-F238E27FC236}">
                    <a16:creationId xmlns:a16="http://schemas.microsoft.com/office/drawing/2014/main" id="{DB09D499-7898-13D1-1052-6EA999CC1226}"/>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2" name="Arco de bloque 111">
                <a:extLst>
                  <a:ext uri="{FF2B5EF4-FFF2-40B4-BE49-F238E27FC236}">
                    <a16:creationId xmlns:a16="http://schemas.microsoft.com/office/drawing/2014/main" id="{3290C019-B570-607C-740A-5EA212BBBEAD}"/>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3" name="Grupo 112">
            <a:extLst>
              <a:ext uri="{FF2B5EF4-FFF2-40B4-BE49-F238E27FC236}">
                <a16:creationId xmlns:a16="http://schemas.microsoft.com/office/drawing/2014/main" id="{82C71EA5-3D57-E63E-87FD-F58FE3CC84CB}"/>
              </a:ext>
            </a:extLst>
          </p:cNvPr>
          <p:cNvGrpSpPr/>
          <p:nvPr/>
        </p:nvGrpSpPr>
        <p:grpSpPr>
          <a:xfrm>
            <a:off x="5648633" y="653637"/>
            <a:ext cx="963562" cy="855410"/>
            <a:chOff x="5614218" y="132734"/>
            <a:chExt cx="963562" cy="855410"/>
          </a:xfrm>
        </p:grpSpPr>
        <p:sp>
          <p:nvSpPr>
            <p:cNvPr id="114" name="Rectángulo 113">
              <a:extLst>
                <a:ext uri="{FF2B5EF4-FFF2-40B4-BE49-F238E27FC236}">
                  <a16:creationId xmlns:a16="http://schemas.microsoft.com/office/drawing/2014/main" id="{C922F93F-B01A-47A6-6DCF-FF4718568AB6}"/>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15" name="Grupo 114">
              <a:extLst>
                <a:ext uri="{FF2B5EF4-FFF2-40B4-BE49-F238E27FC236}">
                  <a16:creationId xmlns:a16="http://schemas.microsoft.com/office/drawing/2014/main" id="{7E05BA5B-5006-3B29-6113-899EA3BD4822}"/>
                </a:ext>
              </a:extLst>
            </p:cNvPr>
            <p:cNvGrpSpPr/>
            <p:nvPr/>
          </p:nvGrpSpPr>
          <p:grpSpPr>
            <a:xfrm>
              <a:off x="5614218" y="132734"/>
              <a:ext cx="934066" cy="855410"/>
              <a:chOff x="5614218" y="132734"/>
              <a:chExt cx="934066" cy="855410"/>
            </a:xfrm>
          </p:grpSpPr>
          <p:sp>
            <p:nvSpPr>
              <p:cNvPr id="116" name="Rectángulo 115">
                <a:extLst>
                  <a:ext uri="{FF2B5EF4-FFF2-40B4-BE49-F238E27FC236}">
                    <a16:creationId xmlns:a16="http://schemas.microsoft.com/office/drawing/2014/main" id="{0736BBF0-4AE6-A7B9-2A7F-7818DC90EBB1}"/>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17" name="Arco de bloque 116">
                <a:extLst>
                  <a:ext uri="{FF2B5EF4-FFF2-40B4-BE49-F238E27FC236}">
                    <a16:creationId xmlns:a16="http://schemas.microsoft.com/office/drawing/2014/main" id="{DBAC4368-A03F-A007-E63B-D0FC5457363F}"/>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18" name="Grupo 117">
            <a:extLst>
              <a:ext uri="{FF2B5EF4-FFF2-40B4-BE49-F238E27FC236}">
                <a16:creationId xmlns:a16="http://schemas.microsoft.com/office/drawing/2014/main" id="{6E63BE13-5A9D-5600-5B42-1836609FCB0B}"/>
              </a:ext>
            </a:extLst>
          </p:cNvPr>
          <p:cNvGrpSpPr/>
          <p:nvPr/>
        </p:nvGrpSpPr>
        <p:grpSpPr>
          <a:xfrm>
            <a:off x="5619136" y="1203441"/>
            <a:ext cx="963562" cy="855410"/>
            <a:chOff x="5614218" y="132734"/>
            <a:chExt cx="963562" cy="855410"/>
          </a:xfrm>
        </p:grpSpPr>
        <p:sp>
          <p:nvSpPr>
            <p:cNvPr id="119" name="Rectángulo 118">
              <a:extLst>
                <a:ext uri="{FF2B5EF4-FFF2-40B4-BE49-F238E27FC236}">
                  <a16:creationId xmlns:a16="http://schemas.microsoft.com/office/drawing/2014/main" id="{28095E49-9743-F92F-1EC9-7B391C3A8E30}"/>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0" name="Grupo 119">
              <a:extLst>
                <a:ext uri="{FF2B5EF4-FFF2-40B4-BE49-F238E27FC236}">
                  <a16:creationId xmlns:a16="http://schemas.microsoft.com/office/drawing/2014/main" id="{B7C81EBD-A14C-30C4-6EE0-318B50CB3DF2}"/>
                </a:ext>
              </a:extLst>
            </p:cNvPr>
            <p:cNvGrpSpPr/>
            <p:nvPr/>
          </p:nvGrpSpPr>
          <p:grpSpPr>
            <a:xfrm>
              <a:off x="5614218" y="132734"/>
              <a:ext cx="934066" cy="855410"/>
              <a:chOff x="5614218" y="132734"/>
              <a:chExt cx="934066" cy="855410"/>
            </a:xfrm>
          </p:grpSpPr>
          <p:sp>
            <p:nvSpPr>
              <p:cNvPr id="121" name="Rectángulo 120">
                <a:extLst>
                  <a:ext uri="{FF2B5EF4-FFF2-40B4-BE49-F238E27FC236}">
                    <a16:creationId xmlns:a16="http://schemas.microsoft.com/office/drawing/2014/main" id="{5048C895-9356-CAEF-69E0-34A976CAB3AC}"/>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2" name="Arco de bloque 121">
                <a:extLst>
                  <a:ext uri="{FF2B5EF4-FFF2-40B4-BE49-F238E27FC236}">
                    <a16:creationId xmlns:a16="http://schemas.microsoft.com/office/drawing/2014/main" id="{00EB5CB4-CF67-8A8A-EA79-1DE1A1702A53}"/>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grpSp>
        <p:nvGrpSpPr>
          <p:cNvPr id="123" name="Grupo 122">
            <a:extLst>
              <a:ext uri="{FF2B5EF4-FFF2-40B4-BE49-F238E27FC236}">
                <a16:creationId xmlns:a16="http://schemas.microsoft.com/office/drawing/2014/main" id="{B8C94935-EFB0-6C28-F68F-09795D07F1E5}"/>
              </a:ext>
            </a:extLst>
          </p:cNvPr>
          <p:cNvGrpSpPr/>
          <p:nvPr/>
        </p:nvGrpSpPr>
        <p:grpSpPr>
          <a:xfrm>
            <a:off x="5609306" y="1899308"/>
            <a:ext cx="963562" cy="855410"/>
            <a:chOff x="5614218" y="132734"/>
            <a:chExt cx="963562" cy="855410"/>
          </a:xfrm>
        </p:grpSpPr>
        <p:sp>
          <p:nvSpPr>
            <p:cNvPr id="124" name="Rectángulo 123">
              <a:extLst>
                <a:ext uri="{FF2B5EF4-FFF2-40B4-BE49-F238E27FC236}">
                  <a16:creationId xmlns:a16="http://schemas.microsoft.com/office/drawing/2014/main" id="{D16A52D5-6EAC-EFE5-9DD0-19EA0DD573E2}"/>
                </a:ext>
              </a:extLst>
            </p:cNvPr>
            <p:cNvSpPr/>
            <p:nvPr/>
          </p:nvSpPr>
          <p:spPr>
            <a:xfrm flipH="1" flipV="1">
              <a:off x="62238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grpSp>
          <p:nvGrpSpPr>
            <p:cNvPr id="125" name="Grupo 124">
              <a:extLst>
                <a:ext uri="{FF2B5EF4-FFF2-40B4-BE49-F238E27FC236}">
                  <a16:creationId xmlns:a16="http://schemas.microsoft.com/office/drawing/2014/main" id="{C27790B5-806D-3466-AA6F-D74B1FD39FFB}"/>
                </a:ext>
              </a:extLst>
            </p:cNvPr>
            <p:cNvGrpSpPr/>
            <p:nvPr/>
          </p:nvGrpSpPr>
          <p:grpSpPr>
            <a:xfrm>
              <a:off x="5614218" y="132734"/>
              <a:ext cx="934066" cy="855410"/>
              <a:chOff x="5614218" y="132734"/>
              <a:chExt cx="934066" cy="855410"/>
            </a:xfrm>
          </p:grpSpPr>
          <p:sp>
            <p:nvSpPr>
              <p:cNvPr id="126" name="Rectángulo 125">
                <a:extLst>
                  <a:ext uri="{FF2B5EF4-FFF2-40B4-BE49-F238E27FC236}">
                    <a16:creationId xmlns:a16="http://schemas.microsoft.com/office/drawing/2014/main" id="{FA6C26A6-FA20-C8E8-F132-5A112C2B6247}"/>
                  </a:ext>
                </a:extLst>
              </p:cNvPr>
              <p:cNvSpPr/>
              <p:nvPr/>
            </p:nvSpPr>
            <p:spPr>
              <a:xfrm flipH="1" flipV="1">
                <a:off x="5614218" y="383458"/>
                <a:ext cx="353962" cy="26547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endParaRPr lang="es-NI"/>
              </a:p>
            </p:txBody>
          </p:sp>
          <p:sp>
            <p:nvSpPr>
              <p:cNvPr id="127" name="Arco de bloque 126">
                <a:extLst>
                  <a:ext uri="{FF2B5EF4-FFF2-40B4-BE49-F238E27FC236}">
                    <a16:creationId xmlns:a16="http://schemas.microsoft.com/office/drawing/2014/main" id="{CB144DF8-F42C-9AB7-A608-42E8A9EA1A50}"/>
                  </a:ext>
                </a:extLst>
              </p:cNvPr>
              <p:cNvSpPr/>
              <p:nvPr/>
            </p:nvSpPr>
            <p:spPr>
              <a:xfrm>
                <a:off x="5663380" y="132734"/>
                <a:ext cx="884904" cy="855410"/>
              </a:xfrm>
              <a:prstGeom prst="blockArc">
                <a:avLst/>
              </a:prstGeom>
              <a:solidFill>
                <a:schemeClr val="bg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es-NI">
                  <a:solidFill>
                    <a:schemeClr val="tx1"/>
                  </a:solidFill>
                </a:endParaRPr>
              </a:p>
            </p:txBody>
          </p:sp>
        </p:grpSp>
      </p:grpSp>
      <p:sp>
        <p:nvSpPr>
          <p:cNvPr id="3" name="Título 2">
            <a:extLst>
              <a:ext uri="{FF2B5EF4-FFF2-40B4-BE49-F238E27FC236}">
                <a16:creationId xmlns:a16="http://schemas.microsoft.com/office/drawing/2014/main" id="{36BD1EA6-0564-4DC3-134E-C00D5B611EB9}"/>
              </a:ext>
            </a:extLst>
          </p:cNvPr>
          <p:cNvSpPr>
            <a:spLocks noGrp="1"/>
          </p:cNvSpPr>
          <p:nvPr>
            <p:ph type="title"/>
          </p:nvPr>
        </p:nvSpPr>
        <p:spPr>
          <a:xfrm>
            <a:off x="211398" y="132735"/>
            <a:ext cx="5422484" cy="1633838"/>
          </a:xfrm>
        </p:spPr>
        <p:txBody>
          <a:bodyPr>
            <a:normAutofit/>
          </a:bodyPr>
          <a:lstStyle/>
          <a:p>
            <a:pPr algn="ctr"/>
            <a:r>
              <a:rPr lang="es-ES" sz="3600" b="1" u="sng" dirty="0">
                <a:effectLst>
                  <a:outerShdw blurRad="38100" dist="38100" dir="2700000" algn="tl">
                    <a:srgbClr val="000000">
                      <a:alpha val="43137"/>
                    </a:srgbClr>
                  </a:outerShdw>
                </a:effectLst>
                <a:highlight>
                  <a:srgbClr val="FFFF00"/>
                </a:highlight>
                <a:latin typeface="Maiandra GD" panose="020E0502030308020204" pitchFamily="34" charset="0"/>
              </a:rPr>
              <a:t>DEBEMOS SIEMPRE REPRENDER, CORREGIR EL PECADO.</a:t>
            </a:r>
            <a:endParaRPr lang="en-US" sz="3600" b="1" u="sng" dirty="0">
              <a:effectLst>
                <a:outerShdw blurRad="38100" dist="38100" dir="2700000" algn="tl">
                  <a:srgbClr val="000000">
                    <a:alpha val="43137"/>
                  </a:srgbClr>
                </a:outerShdw>
              </a:effectLst>
              <a:highlight>
                <a:srgbClr val="FFFF00"/>
              </a:highlight>
              <a:latin typeface="Maiandra GD" panose="020E0502030308020204" pitchFamily="34" charset="0"/>
            </a:endParaRPr>
          </a:p>
        </p:txBody>
      </p:sp>
      <p:sp>
        <p:nvSpPr>
          <p:cNvPr id="6" name="Marcador de contenido 5">
            <a:extLst>
              <a:ext uri="{FF2B5EF4-FFF2-40B4-BE49-F238E27FC236}">
                <a16:creationId xmlns:a16="http://schemas.microsoft.com/office/drawing/2014/main" id="{46BD32E5-4876-3CB3-37FB-9CB2793A25B7}"/>
              </a:ext>
            </a:extLst>
          </p:cNvPr>
          <p:cNvSpPr>
            <a:spLocks noGrp="1"/>
          </p:cNvSpPr>
          <p:nvPr>
            <p:ph sz="half" idx="1"/>
          </p:nvPr>
        </p:nvSpPr>
        <p:spPr>
          <a:xfrm>
            <a:off x="208938" y="1899308"/>
            <a:ext cx="5267634" cy="4825957"/>
          </a:xfrm>
        </p:spPr>
        <p:txBody>
          <a:bodyPr>
            <a:normAutofit lnSpcReduction="10000"/>
          </a:bodyPr>
          <a:lstStyle/>
          <a:p>
            <a:r>
              <a:rPr lang="es-ES" b="1" dirty="0">
                <a:latin typeface="Maiandra GD" panose="020E0502030308020204" pitchFamily="34" charset="0"/>
              </a:rPr>
              <a:t>Si nuestro hermano ha pecado, debemos reprenderlo.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Mateo.18:15.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»Si tu hermano peca, ve y repréndelo a solas;</a:t>
            </a:r>
            <a:r>
              <a:rPr lang="es-ES" b="1" dirty="0">
                <a:latin typeface="Maiandra GD" panose="020E0502030308020204" pitchFamily="34" charset="0"/>
              </a:rPr>
              <a:t> si te escucha, has ganado a tu hermano. </a:t>
            </a:r>
          </a:p>
          <a:p>
            <a:r>
              <a:rPr lang="es-ES" b="1" dirty="0">
                <a:latin typeface="Maiandra GD" panose="020E0502030308020204" pitchFamily="34" charset="0"/>
              </a:rPr>
              <a:t>Cuando un hermano peca contra ti, debes ir a hablarle y amonestarlo en privado con el objetivo de recuperarlo para la comunión. </a:t>
            </a:r>
          </a:p>
        </p:txBody>
      </p:sp>
      <p:sp>
        <p:nvSpPr>
          <p:cNvPr id="7" name="Marcador de contenido 6">
            <a:extLst>
              <a:ext uri="{FF2B5EF4-FFF2-40B4-BE49-F238E27FC236}">
                <a16:creationId xmlns:a16="http://schemas.microsoft.com/office/drawing/2014/main" id="{5CF21A28-381E-536A-9150-CAFD5F945460}"/>
              </a:ext>
            </a:extLst>
          </p:cNvPr>
          <p:cNvSpPr>
            <a:spLocks noGrp="1"/>
          </p:cNvSpPr>
          <p:nvPr>
            <p:ph sz="half" idx="2"/>
          </p:nvPr>
        </p:nvSpPr>
        <p:spPr>
          <a:xfrm>
            <a:off x="6592529" y="162211"/>
            <a:ext cx="5407739" cy="6563054"/>
          </a:xfrm>
        </p:spPr>
        <p:txBody>
          <a:bodyPr>
            <a:normAutofit lnSpcReduction="10000"/>
          </a:bodyPr>
          <a:lstStyle/>
          <a:p>
            <a:r>
              <a:rPr lang="es-ES" b="1" dirty="0">
                <a:latin typeface="Maiandra GD" panose="020E0502030308020204" pitchFamily="34" charset="0"/>
              </a:rPr>
              <a:t>Si Él hermano escucha, habrás "ganado" a tu hermano.</a:t>
            </a:r>
          </a:p>
          <a:p>
            <a:r>
              <a:rPr lang="es-ES" b="1" dirty="0">
                <a:latin typeface="Maiandra GD" panose="020E0502030308020204" pitchFamily="34" charset="0"/>
              </a:rPr>
              <a:t>Debemos amonestar, reprender a todo hermano indisciplinado.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Tesalonicenses.5:14.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Les exhortamos, hermanos, a que amonesten a los indisciplinados,</a:t>
            </a:r>
            <a:r>
              <a:rPr lang="es-ES" b="1" dirty="0">
                <a:latin typeface="Maiandra GD" panose="020E0502030308020204" pitchFamily="34" charset="0"/>
              </a:rPr>
              <a:t> animen a los desalentados, sostengan a los débiles y sean pacientes con todos. </a:t>
            </a:r>
          </a:p>
          <a:p>
            <a:r>
              <a:rPr lang="es-ES" b="1" dirty="0">
                <a:latin typeface="Maiandra GD" panose="020E0502030308020204" pitchFamily="34" charset="0"/>
              </a:rPr>
              <a:t>Significa confrontar a aquellos que actúan de manera desordenada o negligente en sus responsabilidades, para que cambien su comportamiento.</a:t>
            </a:r>
            <a:endParaRPr lang="en-US" b="1" dirty="0">
              <a:latin typeface="Maiandra GD" panose="020E0502030308020204" pitchFamily="34" charset="0"/>
            </a:endParaRPr>
          </a:p>
        </p:txBody>
      </p:sp>
    </p:spTree>
    <p:extLst>
      <p:ext uri="{BB962C8B-B14F-4D97-AF65-F5344CB8AC3E}">
        <p14:creationId xmlns:p14="http://schemas.microsoft.com/office/powerpoint/2010/main" val="2607126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 calcmode="lin" valueType="num">
                                      <p:cBhvr additive="base">
                                        <p:cTn id="3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2" end="2"/>
                                            </p:txEl>
                                          </p:spTgt>
                                        </p:tgtEl>
                                        <p:attrNameLst>
                                          <p:attrName>style.visibility</p:attrName>
                                        </p:attrNameLst>
                                      </p:cBhvr>
                                      <p:to>
                                        <p:strVal val="visible"/>
                                      </p:to>
                                    </p:set>
                                    <p:anim calcmode="lin" valueType="num">
                                      <p:cBhvr additive="base">
                                        <p:cTn id="4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3" end="3"/>
                                            </p:txEl>
                                          </p:spTgt>
                                        </p:tgtEl>
                                        <p:attrNameLst>
                                          <p:attrName>style.visibility</p:attrName>
                                        </p:attrNameLst>
                                      </p:cBhvr>
                                      <p:to>
                                        <p:strVal val="visible"/>
                                      </p:to>
                                    </p:set>
                                    <p:anim calcmode="lin" valueType="num">
                                      <p:cBhvr additive="base">
                                        <p:cTn id="4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anim calcmode="lin" valueType="num">
                                      <p:cBhvr additive="base">
                                        <p:cTn id="5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3892</Words>
  <Application>Microsoft Office PowerPoint</Application>
  <PresentationFormat>Panorámica</PresentationFormat>
  <Paragraphs>247</Paragraphs>
  <Slides>28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28</vt:i4>
      </vt:variant>
    </vt:vector>
  </HeadingPairs>
  <TitlesOfParts>
    <vt:vector size="33" baseType="lpstr">
      <vt:lpstr>Arial</vt:lpstr>
      <vt:lpstr>Calibri</vt:lpstr>
      <vt:lpstr>Calibri Light</vt:lpstr>
      <vt:lpstr>Maiandra GD</vt:lpstr>
      <vt:lpstr>Tema de Office</vt:lpstr>
      <vt:lpstr>"CUANDO EL PECADO NO NOS OFENDE, PERO UNA CORRECCIÓN SI, ALGO ANDA MAL”. PROVERBIOS.12:1.</vt:lpstr>
      <vt:lpstr>"CUANDO EL PECADO NO NOS OFENDE, PERO UNA CORRECCIÓN SI, ALGO ANDA MAL”. PROVERBIOS.12:1.</vt:lpstr>
      <vt:lpstr>"CUANDO EL PECADO NO NOS OFENDE, PERO UNA CORRECCIÓN SI, ALGO ANDA MAL”. PROVERBIOS.12:1.</vt:lpstr>
      <vt:lpstr>"CUANDO EL PECADO NO NOS OFENDE, PERO UNA CORRECCIÓN SI, ALGO ANDA MAL”. PROVERBIOS.12:1.</vt:lpstr>
      <vt:lpstr>"CUANDO EL PECADO NO NOS OFENDE, PERO UNA CORRECCIÓN SI, ALGO ANDA MAL”. PROVERBIOS.12:1.</vt:lpstr>
      <vt:lpstr>"CUANDO EL PECADO NO NOS OFENDE, PERO UNA CORRECCIÓN SI, ALGO ANDA MAL”. PROVERBIOS.12:1.</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DEBEMOS SIEMPRE REPRENDER, CORREGIR EL PECADO.</vt:lpstr>
      <vt:lpstr>LA ACTITUD QUE DEBEMOS TENER AL SER REPRENDIDOS.</vt:lpstr>
      <vt:lpstr>LA ACTITUD QUE DEBEMOS TENER AL SER REPRENDIDOS.</vt:lpstr>
      <vt:lpstr>LA ACTITUD QUE DEBEMOS TENER AL SER REPRENDIDOS.</vt:lpstr>
      <vt:lpstr>LA ACTITUD QUE DEBEMOS TENER AL SER REPRENDIDOS.</vt:lpstr>
      <vt:lpstr>LA ACTITUD QUE DEBEMOS TENER AL SER REPRENDIDOS.</vt:lpstr>
      <vt:lpstr>LA ACTITUD QUE DEBEMOS TENER AL SER REPRENDIDOS.</vt:lpstr>
      <vt:lpstr>LA ACTITUD QUE DEBEMOS TENER AL SER REPRENDIDOS.</vt:lpstr>
      <vt:lpstr>LA ACTITUD QUE DEBEMOS TENER AL SER REPRENDIDOS.</vt:lpstr>
      <vt:lpstr>LA ACTITUD QUE DEBEMOS TENER AL SER REPRENDIDOS.</vt:lpstr>
      <vt:lpstr>CONCLUSIÓN:</vt:lpstr>
      <vt:lpstr>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barneymejia.q@gmail.com</dc:creator>
  <cp:lastModifiedBy>Mario Moreno</cp:lastModifiedBy>
  <cp:revision>8</cp:revision>
  <dcterms:created xsi:type="dcterms:W3CDTF">2025-08-09T18:04:17Z</dcterms:created>
  <dcterms:modified xsi:type="dcterms:W3CDTF">2025-09-30T18:16:23Z</dcterms:modified>
</cp:coreProperties>
</file>