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8412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9510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5928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53764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4692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8634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58954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252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60994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5759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204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8AA0B-EE82-4E91-99C2-BC2AF197A280}" type="datetimeFigureOut">
              <a:rPr lang="es-NI" smtClean="0"/>
              <a:t>10/1/2022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38F47-E985-49C2-A58B-0B30812E8952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7686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b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</a:b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MATEO.19:28.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les dijo: En verdad os digo que vosotros que me habéis seguido, </a:t>
            </a:r>
            <a:r>
              <a:rPr lang="es-ES" b="1" u="sng" dirty="0">
                <a:highlight>
                  <a:srgbClr val="FF00FF"/>
                </a:highlight>
                <a:latin typeface="Maiandra GD" panose="020E0502030308020204" pitchFamily="34" charset="0"/>
              </a:rPr>
              <a:t>en la regeneración,</a:t>
            </a:r>
            <a:r>
              <a:rPr lang="es-ES" b="1" dirty="0">
                <a:latin typeface="Maiandra GD" panose="020E0502030308020204" pitchFamily="34" charset="0"/>
              </a:rPr>
              <a:t> cuando el Hijo del Hombre se siente en el trono de su gloria, os sentaréis también sobre doce tronos para juzgar a las doce tribus de Israel.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palabra Regeneración- Significa- palingenesia (πα</a:t>
            </a:r>
            <a:r>
              <a:rPr lang="es-ES" b="1" dirty="0" err="1">
                <a:latin typeface="Maiandra GD" panose="020E0502030308020204" pitchFamily="34" charset="0"/>
              </a:rPr>
              <a:t>λιγγενεσί</a:t>
            </a:r>
            <a:r>
              <a:rPr lang="es-ES" b="1" dirty="0">
                <a:latin typeface="Maiandra GD" panose="020E0502030308020204" pitchFamily="34" charset="0"/>
              </a:rPr>
              <a:t>α, G3824), 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53399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Cuando somos bautizados en agua.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Hechos.2:38.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Pedro les dijo: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Arrepentíos y sed bautizados</a:t>
            </a:r>
            <a:r>
              <a:rPr lang="es-ES" b="1" dirty="0">
                <a:latin typeface="Maiandra GD" panose="020E0502030308020204" pitchFamily="34" charset="0"/>
              </a:rPr>
              <a:t> cada uno de vosotros en el nombre de Jesucristo para perdón de vuestros pecados,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recibiréis el don del Espíritu Santo.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regeneración es en el bautismo bíblico.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Sino hay bautismo no hay regeneración. 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471904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Toda nuestra vida cambia se regenera.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Y esta regeneración es atravez de la palabra.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Santiago.1:18.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el ejercicio de su voluntad,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El nos hizo nacer por la palabra de verdad,</a:t>
            </a:r>
            <a:r>
              <a:rPr lang="es-ES" b="1" dirty="0">
                <a:latin typeface="Maiandra GD" panose="020E0502030308020204" pitchFamily="34" charset="0"/>
              </a:rPr>
              <a:t> para que fuéramos las primicias de sus criaturas.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nuevo nacimiento- Regeneración es de una simiente incorruptible.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622692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Pedro.1:23.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Pues habéis nacido de nuevo, no de una simiente corruptible,</a:t>
            </a:r>
            <a:r>
              <a:rPr lang="es-ES" b="1" dirty="0">
                <a:latin typeface="Maiandra GD" panose="020E0502030308020204" pitchFamily="34" charset="0"/>
              </a:rPr>
              <a:t> sino de una que es incorruptible,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es decir, mediante la palabra de Dios que vive y permanece.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atravez de la palabra de Dios que nacemos- Nos regeneramos cuando obedecemos al bautismo bíblico.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Efesios.5:26.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914418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para santificarla,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habiéndola purificado por el lavamiento del agua con la palabra,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palabra es la que santifica.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Juan.17:17.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Santifícalos en la verdad;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tu palabra es verdad.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>
                <a:latin typeface="Maiandra GD" panose="020E0502030308020204" pitchFamily="34" charset="0"/>
              </a:rPr>
              <a:t>Esta </a:t>
            </a:r>
            <a:r>
              <a:rPr lang="es-ES" b="1" dirty="0">
                <a:latin typeface="Maiandra GD" panose="020E0502030308020204" pitchFamily="34" charset="0"/>
              </a:rPr>
              <a:t>regeneración- Nuevo nacimiento empieza en la mente.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Renovando nuestra mente- Cambiando nuestra mente.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179190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Renovar- Cambiar.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Efesios.4:23.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que seáis renovados</a:t>
            </a:r>
            <a:r>
              <a:rPr lang="es-ES" b="1" dirty="0">
                <a:latin typeface="Maiandra GD" panose="020E0502030308020204" pitchFamily="34" charset="0"/>
              </a:rPr>
              <a:t> en el espíritu de vuestra mente,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 haber un cambio una renovación de nuestra mente.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transformarnos, cambiar nuestra mente.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esto se logra atravez de la palabra de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Romanos.12:2.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449083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no os adaptéis a este mundo,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sino transformaos mediante la renovación de vuestra mente,</a:t>
            </a:r>
            <a:r>
              <a:rPr lang="es-ES" b="1" dirty="0">
                <a:latin typeface="Maiandra GD" panose="020E0502030308020204" pitchFamily="34" charset="0"/>
              </a:rPr>
              <a:t> para que verifiquéis cuál es la voluntad de Dios: lo que es bueno, aceptable y perfecto.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Verificar- Comprobar 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Una renovación hacia un verdadero conocimiento.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Colosenses.3:10.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25407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os habéis vestido del nuevo hombre,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el cual se va renovando</a:t>
            </a:r>
            <a:r>
              <a:rPr lang="es-ES" b="1" dirty="0">
                <a:latin typeface="Maiandra GD" panose="020E0502030308020204" pitchFamily="34" charset="0"/>
              </a:rPr>
              <a:t> hacia un verdadero conocimiento, conforme a la imagen de aquel que lo creó;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 renovación que no hace distinción de personas.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hay distinción de raza, país, color, cultura, estatus social económico nada de eso.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Colosenses.3:11.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8389779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una renovación</a:t>
            </a:r>
            <a:r>
              <a:rPr lang="es-ES" b="1" dirty="0">
                <a:latin typeface="Maiandra GD" panose="020E0502030308020204" pitchFamily="34" charset="0"/>
              </a:rPr>
              <a:t> en la cual no hay distinción entre griego y judío, circunciso e incircunciso, bárbaro, escita, esclavo o libre, sino que Cristo es todo, y en todos.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Las escrituras hablaban por si sola.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regeneración es hoy se logra cuando nos bautizamos para el perdón de nuestros pecados.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regeneración es- Nacer De Nuevo.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615080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expresión: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En Mateo.19:28.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el Hijo del Hombre se siente en el trono</a:t>
            </a:r>
            <a:r>
              <a:rPr lang="es-ES" b="1" dirty="0">
                <a:latin typeface="Maiandra GD" panose="020E0502030308020204" pitchFamily="34" charset="0"/>
              </a:rPr>
              <a:t> de su gloria,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 es ahora no cuando Cristo venga.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está sentado en su trono de gloria.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Ahorita mismo.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Apocalipsis.3:21.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552084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'Al vencedor, le concederé sentarse conmigo en mi trono,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como yo también vencí y me senté con mi Padre en su trono.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Apocalipsis.4:2.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instante estaba yo en el Espíritu, y vi un trono colocado en el cielo,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y a uno sentado en el trono.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Juan vio a uno sentado en el trono.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¿Quién era este?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196945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Nuevo nacimiento (</a:t>
            </a:r>
            <a:r>
              <a:rPr lang="es-ES" b="1" dirty="0" err="1">
                <a:latin typeface="Maiandra GD" panose="020E0502030308020204" pitchFamily="34" charset="0"/>
              </a:rPr>
              <a:t>palin</a:t>
            </a:r>
            <a:r>
              <a:rPr lang="es-ES" b="1" dirty="0">
                <a:latin typeface="Maiandra GD" panose="020E0502030308020204" pitchFamily="34" charset="0"/>
              </a:rPr>
              <a:t>, de nuevo; </a:t>
            </a:r>
            <a:r>
              <a:rPr lang="es-ES" b="1" dirty="0" err="1">
                <a:latin typeface="Maiandra GD" panose="020E0502030308020204" pitchFamily="34" charset="0"/>
              </a:rPr>
              <a:t>genesis</a:t>
            </a:r>
            <a:r>
              <a:rPr lang="es-ES" b="1" dirty="0">
                <a:latin typeface="Maiandra GD" panose="020E0502030308020204" pitchFamily="34" charset="0"/>
              </a:rPr>
              <a:t>, nacimiento). Se utiliza de la regeneración espiritual.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nuevo nacimiento y la regeneración no constituyen etapas sucesivas en la experiencia espiritual; se refieren al mismo acontecimiento, VINE.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Lamentablemente en el mundo religioso hay un falso concepto en cuanto a este tema.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458527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los cuatro seres vivientes, cada uno de ellos con seis alas, estaban llenos de ojos alrededor y por dentro, y día y noche no cesaban de decir: SANTO, SANTO, SANTO, es EL SEÑOR DIOS, EL TODOPODEROSO,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el que era, el que es y el que ha de venir.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que ha de venir.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¿Quién es El que ha de venir?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930449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Desde luego Cristo Jesús.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Apocalipsis.1:7.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HE AQUI, VIENE CON LAS NUBES y todo ojo le verá,</a:t>
            </a:r>
            <a:r>
              <a:rPr lang="es-ES" b="1" dirty="0">
                <a:latin typeface="Maiandra GD" panose="020E0502030308020204" pitchFamily="34" charset="0"/>
              </a:rPr>
              <a:t> aun los que le traspasaron; y todas las tribus de la tierra harán lamentación por El; sí. Amén.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como Cristo ya está en su trono esta promesa se tiene que cumplir ahorita.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apóstoles ya nos están juzgando.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360294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Esta promesa se cumplió comenzando el día de Pentecostés cuando los apóstoles, como embajadores de Cristo.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II Corintios.5:20.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Por tanto, somos embajadores de Cristo,</a:t>
            </a:r>
            <a:r>
              <a:rPr lang="es-ES" b="1" dirty="0">
                <a:latin typeface="Maiandra GD" panose="020E0502030308020204" pitchFamily="34" charset="0"/>
              </a:rPr>
              <a:t> como si Dios rogara por medio de nosotros; en nombre de Cristo os rogamos: ¡Reconciliaos con Dios! 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31732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Ya bautizados con Él Espíritu Santo.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Hechos.1:4-5.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reuniéndolos, les mandó que no salieran de Jerusalén, sino que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esperaran la promesa del Padre:</a:t>
            </a:r>
            <a:r>
              <a:rPr lang="es-ES" b="1" dirty="0">
                <a:latin typeface="Maiandra GD" panose="020E0502030308020204" pitchFamily="34" charset="0"/>
              </a:rPr>
              <a:t> La cual, les dijo, oísteis de mí;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V.5.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Juan bautizó con agua, pero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vosotros seréis bautizados con el Espíritu Santo</a:t>
            </a:r>
            <a:r>
              <a:rPr lang="es-ES" b="1" dirty="0">
                <a:latin typeface="Maiandra GD" panose="020E0502030308020204" pitchFamily="34" charset="0"/>
              </a:rPr>
              <a:t> dentro de pocos días.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359002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Hechos.2:4.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Todos fueron llenos del Espíritu Santo</a:t>
            </a:r>
            <a:r>
              <a:rPr lang="es-ES" b="1" dirty="0">
                <a:latin typeface="Maiandra GD" panose="020E0502030308020204" pitchFamily="34" charset="0"/>
              </a:rPr>
              <a:t> y comenzaron a hablar en otras lenguas, según el Espíritu les daba habilidad para expresarse.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Ocuparon sus “tronos” en el sentido de ejercer autoridad en el nombre de Cristo.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Pedro y los demás, inspirados por el Espíritu Santo.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737414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Así como Abraham le dijo al rico que tenían a Moisés y a los profetas.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Lucas.16:29.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Abraham dijo*: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"Ellos tienen a Moisés y a los profetas;</a:t>
            </a:r>
            <a:r>
              <a:rPr lang="es-ES" b="1" dirty="0">
                <a:latin typeface="Maiandra GD" panose="020E0502030308020204" pitchFamily="34" charset="0"/>
              </a:rPr>
              <a:t> que los oigan."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¿En qué sentido tenían a Moisés y a los profetas?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el sentido que tenían sus escritos.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la misma manera los apóstoles nos están juzgando.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386562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Atravez de sus escritos, la Biblia que ellos escribieron por inspiración del Espíritu Santo.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II Pedro.1:21.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ninguna profecía fue dada jamás por un acto de voluntad humana,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sino que hombres inspirados por el Espíritu Santo hablaron de parte de Dios.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expresión: A las doce tribus de Israel.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609189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Al decir “doce tribus de Israel” Jesús hablaba de la totalidad del Israel de Dios, la iglesia.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Gálatas.6:16.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 los que anden conforme a esta regla, paz y misericordia sea sobre ellos y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sobre el Israel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están juzgando a las doce tribus de Israel- Al pueblo de Dios la iglesia.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mal interpretemos este texto.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4258809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Usemos bien la palabra de verdad.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II Timoteo.2:15.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Procura con diligencia presentarte a Dios aprobado,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como obrero que no tiene de qué avergonzarse,</a:t>
            </a:r>
            <a:r>
              <a:rPr lang="es-ES" b="1" dirty="0">
                <a:latin typeface="Maiandra GD" panose="020E0502030308020204" pitchFamily="34" charset="0"/>
              </a:rPr>
              <a:t> que maneja con precisión la palabra de verdad.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Enseñemos la verdad dentro del contexto siempre.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0969269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1" y="1033671"/>
            <a:ext cx="9174231" cy="582432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9051234" cy="1033670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CONCLUSIÓN: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033671"/>
            <a:ext cx="4890052" cy="582432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regeneración- El nacer nuevo es hoy, cuando obedecemos al evangelio y nacemos por la palabra.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es cuando Cristo venga por segunda vez.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Cristo ya está sentado en su trono.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apóstoles nos están juzgando desde el día de pentecostés, atravez de la Biblia, la palabra de Dios que fue inspirada por El Espíritu Santo.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82493"/>
            <a:ext cx="4161183" cy="1334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9368833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aun entre algunos cristianos.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creen que la nueva regeneración se va dar cuando Cristo regrese por segunda vez.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mal interpretan la expresión.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Que Jesús usa en la promesa que les hace a los doces Apóstoles.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Mateo.19:28.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799610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1" y="0"/>
            <a:ext cx="9174231" cy="6857999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29C24C36-D5A2-4043-AD0F-B8BB1286F435}"/>
              </a:ext>
            </a:extLst>
          </p:cNvPr>
          <p:cNvSpPr/>
          <p:nvPr/>
        </p:nvSpPr>
        <p:spPr>
          <a:xfrm>
            <a:off x="0" y="5897217"/>
            <a:ext cx="9144000" cy="960783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757310EC-D751-4767-A089-F8408F48D8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3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Jesús les dijo: En verdad os digo que vosotros que me habéis seguido,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en la regeneración,</a:t>
            </a:r>
            <a:r>
              <a:rPr lang="es-ES" b="1" dirty="0">
                <a:latin typeface="Maiandra GD" panose="020E0502030308020204" pitchFamily="34" charset="0"/>
              </a:rPr>
              <a:t> cuando el Hijo del Hombre se siente en el trono de su gloria,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os sentaréis también sobre doce tronos para juzgar a las doce tribus de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especial cuando dice:</a:t>
            </a:r>
          </a:p>
          <a:p>
            <a:r>
              <a:rPr lang="es-NI" b="1" dirty="0">
                <a:latin typeface="Maiandra GD" panose="020E0502030308020204" pitchFamily="34" charset="0"/>
              </a:rPr>
              <a:t>os sentaréis también sobre doce tronos para juzgar a las doce tribus de Israel.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38328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es allí donde muchos se equivocan, pensando que esto será en un reino literal en doce tronos literales que va suceder cuando Cristo venga por segunda vez.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esto no concuerda con las escrituras.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la regeneración del hombre es aquí hoy.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miles de años después o cuando Cristo venga.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Tito.3:5.</a:t>
            </a:r>
            <a:endParaRPr lang="es-NI" b="1" u="sng" dirty="0">
              <a:solidFill>
                <a:schemeClr val="bg1"/>
              </a:solidFill>
              <a:highlight>
                <a:srgbClr val="0000FF"/>
              </a:highlight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019835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nos salvó, no por obras de justicia que nosotros hubiéramos hecho, sino conforme a su misericordia,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por medio del lavamiento de la regeneración y la renovación</a:t>
            </a:r>
            <a:r>
              <a:rPr lang="es-ES" b="1" dirty="0">
                <a:latin typeface="Maiandra GD" panose="020E0502030308020204" pitchFamily="34" charset="0"/>
              </a:rPr>
              <a:t> por el Espíritu Santo,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dice: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Cristo nos salvó.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Conforme a su misericordia.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el lavamiento de la regeneración.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3637149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 lnSpcReduction="10000"/>
          </a:bodyPr>
          <a:lstStyle/>
          <a:p>
            <a:r>
              <a:rPr lang="es-NI" b="1" dirty="0">
                <a:latin typeface="Maiandra GD" panose="020E0502030308020204" pitchFamily="34" charset="0"/>
              </a:rPr>
              <a:t>¿Cuándo es la regeneración?</a:t>
            </a:r>
          </a:p>
          <a:p>
            <a:r>
              <a:rPr lang="es-NI" b="1" dirty="0">
                <a:latin typeface="Maiandra GD" panose="020E0502030308020204" pitchFamily="34" charset="0"/>
              </a:rPr>
              <a:t>En el lavamiento.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¿Cuándo es el lavamiento?</a:t>
            </a:r>
          </a:p>
          <a:p>
            <a:r>
              <a:rPr lang="es-NI" b="1" dirty="0">
                <a:latin typeface="Maiandra GD" panose="020E0502030308020204" pitchFamily="34" charset="0"/>
              </a:rPr>
              <a:t>Cuando nacemos de nuevo.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I Pedro.1:3.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Bendito sea el Dios y Padre de nuestro Señor Jesucristo, quien según su gran misericordia,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nos ha hecho nacer de nuevo</a:t>
            </a:r>
            <a:r>
              <a:rPr lang="es-ES" b="1" dirty="0">
                <a:latin typeface="Maiandra GD" panose="020E0502030308020204" pitchFamily="34" charset="0"/>
              </a:rPr>
              <a:t> a una esperanza viva, mediante la resurrección de Jesucristo de entre los muertos, </a:t>
            </a:r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513191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eso Jesús le dijo a Nicodemo que tenía que nacer de nuevo.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Juan.3:3-5.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Respondió Jesús y le dijo: En verdad, en verdad te digo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que el que no nace de nuevo</a:t>
            </a:r>
            <a:r>
              <a:rPr lang="es-ES" b="1" dirty="0">
                <a:latin typeface="Maiandra GD" panose="020E0502030308020204" pitchFamily="34" charset="0"/>
              </a:rPr>
              <a:t> no puede ver el reino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Nicodemo tenía que nacer de nuevo- Regeneración.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V.4. 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217873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F9C6E368-5A3E-45FD-A04F-3F9305875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2" y="1282492"/>
            <a:ext cx="9174231" cy="5575508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4C67AC1-85A7-492D-97FF-9602F108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9051234" cy="1325563"/>
          </a:xfrm>
        </p:spPr>
        <p:txBody>
          <a:bodyPr/>
          <a:lstStyle/>
          <a:p>
            <a:pPr algn="ctr"/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¿CUÁNDO ES LA REGENACIÓN?</a:t>
            </a:r>
            <a:endParaRPr lang="es-NI" b="1" u="sng" dirty="0">
              <a:highlight>
                <a:srgbClr val="00FF00"/>
              </a:highligh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DEE4359-7991-404D-BC05-EB2576B7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948" y="1282492"/>
            <a:ext cx="4890052" cy="5575508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Nicodemo le dijo*: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¿Cómo puede un hombre nacer siendo ya viejo?</a:t>
            </a:r>
            <a:r>
              <a:rPr lang="es-ES" b="1" dirty="0">
                <a:latin typeface="Maiandra GD" panose="020E0502030308020204" pitchFamily="34" charset="0"/>
              </a:rPr>
              <a:t> ¿Acaso puede entrar por segunda vez en el vientre de su madre y nacer?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V.5.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respondió: En verdad, en verdad te digo que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el que no nace de agua y del Espíritu</a:t>
            </a:r>
            <a:r>
              <a:rPr lang="es-ES" b="1" dirty="0">
                <a:latin typeface="Maiandra GD" panose="020E0502030308020204" pitchFamily="34" charset="0"/>
              </a:rPr>
              <a:t> no puede entrar en el reino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nacemos de nuevo.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EF51029-9080-4E28-88C7-B65171E3103D}"/>
              </a:ext>
            </a:extLst>
          </p:cNvPr>
          <p:cNvSpPr txBox="1"/>
          <p:nvPr/>
        </p:nvSpPr>
        <p:spPr>
          <a:xfrm>
            <a:off x="0" y="1293121"/>
            <a:ext cx="406841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NI" sz="4000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¿CUÁNDO ES LA REGENACIÓN?</a:t>
            </a:r>
          </a:p>
        </p:txBody>
      </p:sp>
    </p:spTree>
    <p:extLst>
      <p:ext uri="{BB962C8B-B14F-4D97-AF65-F5344CB8AC3E}">
        <p14:creationId xmlns:p14="http://schemas.microsoft.com/office/powerpoint/2010/main" val="1836710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2080</Words>
  <Application>Microsoft Office PowerPoint</Application>
  <PresentationFormat>Presentación en pantalla (4:3)</PresentationFormat>
  <Paragraphs>193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Maiandra GD</vt:lpstr>
      <vt:lpstr>Tema de Office</vt:lpstr>
      <vt:lpstr>¿CUÁNDO ES LA REGENACIÓN? MATEO.19:28.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¿CUÁNDO ES LA REGENACIÓN?</vt:lpstr>
      <vt:lpstr>CONCLUSIÓN: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¿CUÁNDO ES LA REGENACIÓN? MATEO.19:28.</dc:title>
  <dc:creator>Mario Moreno</dc:creator>
  <cp:lastModifiedBy>Mario Moreno</cp:lastModifiedBy>
  <cp:revision>12</cp:revision>
  <dcterms:created xsi:type="dcterms:W3CDTF">2022-01-08T17:56:02Z</dcterms:created>
  <dcterms:modified xsi:type="dcterms:W3CDTF">2022-01-10T23:44:32Z</dcterms:modified>
</cp:coreProperties>
</file>