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95" r:id="rId4"/>
    <p:sldId id="258" r:id="rId5"/>
    <p:sldId id="266" r:id="rId6"/>
    <p:sldId id="265" r:id="rId7"/>
    <p:sldId id="264" r:id="rId8"/>
    <p:sldId id="263" r:id="rId9"/>
    <p:sldId id="268" r:id="rId10"/>
    <p:sldId id="267" r:id="rId11"/>
    <p:sldId id="316" r:id="rId12"/>
    <p:sldId id="298" r:id="rId13"/>
    <p:sldId id="297" r:id="rId14"/>
    <p:sldId id="300" r:id="rId15"/>
    <p:sldId id="299" r:id="rId16"/>
    <p:sldId id="274" r:id="rId17"/>
    <p:sldId id="280" r:id="rId18"/>
    <p:sldId id="279" r:id="rId19"/>
    <p:sldId id="278" r:id="rId20"/>
    <p:sldId id="277" r:id="rId21"/>
    <p:sldId id="276" r:id="rId22"/>
    <p:sldId id="303" r:id="rId23"/>
    <p:sldId id="302" r:id="rId24"/>
    <p:sldId id="301" r:id="rId25"/>
    <p:sldId id="317" r:id="rId26"/>
    <p:sldId id="281" r:id="rId27"/>
    <p:sldId id="305" r:id="rId28"/>
    <p:sldId id="304" r:id="rId29"/>
    <p:sldId id="308" r:id="rId30"/>
    <p:sldId id="307" r:id="rId31"/>
    <p:sldId id="311" r:id="rId32"/>
    <p:sldId id="310" r:id="rId33"/>
    <p:sldId id="309" r:id="rId34"/>
    <p:sldId id="306" r:id="rId35"/>
    <p:sldId id="313" r:id="rId36"/>
    <p:sldId id="312" r:id="rId37"/>
    <p:sldId id="275" r:id="rId38"/>
    <p:sldId id="282" r:id="rId39"/>
    <p:sldId id="283" r:id="rId40"/>
    <p:sldId id="284" r:id="rId41"/>
    <p:sldId id="285" r:id="rId42"/>
    <p:sldId id="286" r:id="rId43"/>
    <p:sldId id="287" r:id="rId44"/>
    <p:sldId id="318" r:id="rId45"/>
    <p:sldId id="319" r:id="rId46"/>
    <p:sldId id="314" r:id="rId47"/>
    <p:sldId id="288" r:id="rId48"/>
    <p:sldId id="321" r:id="rId49"/>
    <p:sldId id="320" r:id="rId50"/>
    <p:sldId id="289" r:id="rId51"/>
    <p:sldId id="290" r:id="rId52"/>
    <p:sldId id="291" r:id="rId53"/>
    <p:sldId id="292" r:id="rId54"/>
    <p:sldId id="322" r:id="rId55"/>
    <p:sldId id="293" r:id="rId56"/>
    <p:sldId id="315" r:id="rId57"/>
    <p:sldId id="294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00FF99"/>
    <a:srgbClr val="CC00CC"/>
    <a:srgbClr val="CC99FF"/>
    <a:srgbClr val="99FFCC"/>
    <a:srgbClr val="00FF00"/>
    <a:srgbClr val="00CC99"/>
    <a:srgbClr val="00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1542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46620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51514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6017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17791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30367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37053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53211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03631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82918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79746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47417-688D-41B7-A8ED-2BCC5AC060E3}" type="datetimeFigureOut">
              <a:rPr lang="es-NI" smtClean="0"/>
              <a:t>30/1/2025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BFF9A-CD2A-4E3C-A61B-AE6FF9175AE0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5731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25561"/>
            <a:ext cx="9143999" cy="540322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CUANDO LOS SANTOS SE PELEAN.</a:t>
            </a:r>
            <a:b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MATEO.10:34-36.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325562"/>
            <a:ext cx="5039138" cy="553243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penséis que vine a traer paz a la tierra;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no vine a traer paz, sino espada.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V.35. 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Porque vine a PONER AL HOMBRE CONTRA SU PADRE,</a:t>
            </a:r>
            <a:r>
              <a:rPr lang="es-ES" b="1" dirty="0">
                <a:latin typeface="Maiandra GD" panose="020E0502030308020204" pitchFamily="34" charset="0"/>
              </a:rPr>
              <a:t> A LA HIJA CONTRA SU MADRE, Y A LA NUERA CONTRA SU SUEGRA;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V.36.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LOS ENEMIGOS DEL HOMBRE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serán LOS DE SU MISMA CASA.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5C0074-314F-04C2-1A4D-163078DC48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045"/>
            <a:ext cx="4104859" cy="5528954"/>
          </a:xfrm>
          <a:prstGeom prst="rect">
            <a:avLst/>
          </a:prstGeom>
          <a:solidFill>
            <a:srgbClr val="CC99FF"/>
          </a:solidFill>
        </p:spPr>
      </p:pic>
    </p:spTree>
    <p:extLst>
      <p:ext uri="{BB962C8B-B14F-4D97-AF65-F5344CB8AC3E}">
        <p14:creationId xmlns:p14="http://schemas.microsoft.com/office/powerpoint/2010/main" val="9837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Y si un miembro sufre, todos los miembros sufren con él;</a:t>
            </a:r>
            <a:r>
              <a:rPr lang="es-ES" b="1" dirty="0">
                <a:latin typeface="Maiandra GD" panose="020E0502030308020204" pitchFamily="34" charset="0"/>
              </a:rPr>
              <a:t> y si un miembro es honrado, todos los miembros se regocijan con él.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Ahora bien, vosotros sois el cuerpo de Cristo,</a:t>
            </a:r>
            <a:r>
              <a:rPr lang="es-ES" b="1" dirty="0">
                <a:latin typeface="Maiandra GD" panose="020E0502030308020204" pitchFamily="34" charset="0"/>
              </a:rPr>
              <a:t> y cada uno individualmente un miembro de él.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vemos que los miembros de nuestro cuerpo físico estén peleando por algún puesto.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9DCC46-5EB2-43C1-F435-EA748EF02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8581"/>
            <a:ext cx="4104860" cy="51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9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Al contrario todos trabajan para el buen funcionamiento del cuerpo no hay conflictos entre ellos.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nosotros debemos de trabajar para que no haya dificultades entre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el cuerpo la iglesia crece en el buen funcionamiento de cada miembro para la edificación.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Efesios.4:16.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DA92DC-2A58-EA45-87CE-7448EA198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2"/>
            <a:ext cx="4104860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6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fontScale="92500"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de quien todo el cuerpo (estando bien ajustado y unido por la cohesión que las coyunturas proveen),</a:t>
            </a:r>
            <a:r>
              <a:rPr lang="es-ES" b="1" dirty="0">
                <a:latin typeface="Maiandra GD" panose="020E0502030308020204" pitchFamily="34" charset="0"/>
              </a:rPr>
              <a:t> conforme al funcionamiento adecuado de cada miembro, produce el crecimiento del cuerpo para su propia edificación en amor.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como el cuerpo humano siente el dolor de uno de sus miembros cuando es accidentado, así también toda la iglesia debe de sentir cuando uno de sus miembros sufre o hace sufrir a otro.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0C0C64-28D5-5020-3B98-36D65E6405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" y="1689652"/>
            <a:ext cx="4176920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700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 la misma manera que todo el cuerpo humano se cuida y evita el peligro.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también los miembros de la iglesia deben evitar todo aquello que afecte nuestra relación como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tiene ningún sentido ni lógica que nos hagamos daño los unos a los otros.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sea con palabras o hechos.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7736F4B-A5C7-AFA2-A4F5-8DD4EADF5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9652"/>
            <a:ext cx="4104862" cy="516834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28788775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Cuando hacemos esto afectamos el buen funcionamiento del cuerpo de Cristo que es la Iglesia del Señor.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Efesios.1:22-23.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todo sometió bajo sus pies, y a El lo dio por cabeza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sobre todas las cosas a la iglesia,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V.23.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la cual es su cuerpo,</a:t>
            </a:r>
            <a:r>
              <a:rPr lang="es-ES" b="1" dirty="0">
                <a:latin typeface="Maiandra GD" panose="020E0502030308020204" pitchFamily="34" charset="0"/>
              </a:rPr>
              <a:t> la plenitud de aquel que lo llena todo en todo.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89C865-1CB1-296E-EB94-71ADF05E01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2"/>
            <a:ext cx="4104860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60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Nadie funciona bien cuando tiene algún dolor punzante por eso Él enemigo trae conflicto a la iglesia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el cuerpo de Cristo deje de funcionar como debe.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nos dejemos llevar por las artimañas de Satanás, Él quiere y hace conflicto entre los hijos de Dios, para que la obra del Señor no camine.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E5D6618-7BA6-A29E-2E13-525054EFD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2"/>
            <a:ext cx="4104860" cy="516834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2652839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Una de las cosas que hacen sufrir y traen pleitos entre los santos es el chisme- Es una murmuración o queja.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Puede ser una media verdad, es opinión personal que daña la buena imagen de una persona.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Pueden ser comentarios que crean duda desanimo en la mente y corazón de las personas.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A68D5C-2947-6564-C141-8C94C7D9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3"/>
            <a:ext cx="4104860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60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Pero este es un pecado que ha hecho mucho daño a la obra del Señor y es un pecado que la Biblia condena desde tiempos antiguos.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Le fue prohibido al pueblo de Israel.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Levitico.19:16.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"No andarás de calumniador entre tu pueblo;</a:t>
            </a:r>
            <a:r>
              <a:rPr lang="es-ES" b="1" dirty="0">
                <a:latin typeface="Maiandra GD" panose="020E0502030308020204" pitchFamily="34" charset="0"/>
              </a:rPr>
              <a:t> no harás nada contra la vida de tu prójimo; yo soy el SEÑOR.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09F596-93C8-9098-EC1F-E08D2A386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59832"/>
            <a:ext cx="4104862" cy="5198167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85091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Dios le prohibió a su pueblo andar de chismoso murmurando de los demás.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hablar de ningún hermano.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Santiago.4:11.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Hermanos, no habléis mal los unos de los otros.</a:t>
            </a:r>
            <a:r>
              <a:rPr lang="es-ES" b="1" dirty="0">
                <a:latin typeface="Maiandra GD" panose="020E0502030308020204" pitchFamily="34" charset="0"/>
              </a:rPr>
              <a:t> El que habla mal de un hermano o juzga a su hermano, habla mal de la ley y juzga a la ley; pero si tú juzgas a la ley, no eres cumplidor de la ley, sino juez de ella.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D9DB6C7-31C7-8812-0AD8-9AA470867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8" y="1649894"/>
            <a:ext cx="4084982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36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debemos de hablar mal de nuestros hermanos. Las contiendas cesan cuando cesa el chisme.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Proverbios.26:20.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falta de leña se apaga el fuego,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donde no hay chismoso, se calma la contienda.</a:t>
            </a:r>
            <a:r>
              <a:rPr lang="es-ES" b="1" dirty="0">
                <a:latin typeface="Maiandra GD" panose="020E0502030308020204" pitchFamily="34" charset="0"/>
              </a:rPr>
              <a:t>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Donde no hay chisme no hay contiendas.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1816E8-53C7-BCED-9CFC-D2AA3D402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1319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3731"/>
            <a:ext cx="9143999" cy="5705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23730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023732"/>
            <a:ext cx="5039138" cy="583426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Conociendo evitando y combatiendo el conflicto dentro de la iglesia. El tema de este estudio será cuando los santos se pelean.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tema sugiere y el texto que leímos confirma el hecho de que habrá conflictos dentro de la familia de Dios, cuando llegan los conflictos y problemas a una familia algunas son divididas cuando no solucionan sus problemas las que encuentran soluciones a sus problemas se hacen más fuertes más unidas.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CA3E97-EC7E-BDBE-833E-8749775D68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730"/>
            <a:ext cx="4104859" cy="5834268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2245681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7910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chismoso hace apartar hasta los mejores amigos. </a:t>
            </a:r>
            <a:endParaRPr lang="es-NI" b="1" dirty="0">
              <a:latin typeface="Maiandra GD" panose="020E0502030308020204" pitchFamily="34" charset="0"/>
            </a:endParaRP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Proverbios.16:28.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hombre perverso provoca contiendas,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el chismoso separa a los mejores amigos.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debemos de echar fuera al chismoso para que se acaben las contiendas.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Proverbios.22:10.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Echa fuera al escarnecedor y saldrá la discordia,</a:t>
            </a:r>
            <a:r>
              <a:rPr lang="es-ES" b="1" dirty="0">
                <a:latin typeface="Maiandra GD" panose="020E0502030308020204" pitchFamily="34" charset="0"/>
              </a:rPr>
              <a:t> y cesarán también la contienda y la ignominia.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B0D1E9-2B4B-0EC1-8269-24F1400A58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313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Debemos de guardar nuestra lengua del mal, y los labios de hablar engaño.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Salmos.34:13.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Guarda tu lengua del mal,</a:t>
            </a:r>
            <a:r>
              <a:rPr lang="es-ES" b="1" dirty="0">
                <a:latin typeface="Maiandra GD" panose="020E0502030308020204" pitchFamily="34" charset="0"/>
              </a:rPr>
              <a:t> y tus labios de hablar engaño.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Otras de las cosas que hacen que los santos tengan conflictos es la cólera- Ira, nos llevan a decir y hacer cosas de las cuales después nos avergonzaremos y lamentaremos.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079C221-87FE-00FC-63E4-B08A776A1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" y="1649894"/>
            <a:ext cx="4095542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2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Proverbios.19:19.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El hombre de gran ira llevará el castigo,</a:t>
            </a:r>
            <a:r>
              <a:rPr lang="es-ES" b="1" dirty="0">
                <a:latin typeface="Maiandra GD" panose="020E0502030308020204" pitchFamily="34" charset="0"/>
              </a:rPr>
              <a:t> porque si tú lo rescatas, tendrás que hacerlo de nuevo.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no la controlamos es señal del dominio de la carne y damos lugar al Diablo.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Galatas.5:19-20.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Ahora bien, las obras de la carne son evidentes,</a:t>
            </a:r>
            <a:r>
              <a:rPr lang="es-ES" b="1" dirty="0">
                <a:latin typeface="Maiandra GD" panose="020E0502030308020204" pitchFamily="34" charset="0"/>
              </a:rPr>
              <a:t> las cuales son: inmoralidad, impureza, sensualidad,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07FBA1-08D6-A783-4DB7-2C1CD8024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38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idolatría, hechicería,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enemistades, pleitos,</a:t>
            </a:r>
            <a:r>
              <a:rPr lang="es-ES" b="1" dirty="0">
                <a:latin typeface="Maiandra GD" panose="020E0502030308020204" pitchFamily="34" charset="0"/>
              </a:rPr>
              <a:t> celos, enojos, rivalidades, disensiones, sectarismos, 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Efesios.4:26-27.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AIRAOS, PERO NO PEQUEIS;</a:t>
            </a:r>
            <a:r>
              <a:rPr lang="es-ES" b="1" dirty="0">
                <a:latin typeface="Maiandra GD" panose="020E0502030308020204" pitchFamily="34" charset="0"/>
              </a:rPr>
              <a:t> no se ponga el sol sobre vuestro enojo,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ni deis</a:t>
            </a:r>
            <a:r>
              <a:rPr lang="es-ES" b="1" dirty="0">
                <a:latin typeface="Maiandra GD" panose="020E0502030308020204" pitchFamily="34" charset="0"/>
              </a:rPr>
              <a:t> oportunidad al diablo.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BF87E60-19A1-01CC-6339-6E8A47435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3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Biblia nos ordena que la quitemos de nuestra vida y practiquemos la blanda respuesta.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Efesios.4:31.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Sea quitada de vosotros toda amargura, enojo,</a:t>
            </a:r>
            <a:r>
              <a:rPr lang="es-ES" b="1" dirty="0">
                <a:latin typeface="Maiandra GD" panose="020E0502030308020204" pitchFamily="34" charset="0"/>
              </a:rPr>
              <a:t> ira, gritos, maledicencia, así como toda malicia.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ser amables, responder con calma siempre sin ira.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7E3CA1F-0ECE-0832-F861-66C59BE9A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3"/>
            <a:ext cx="4104860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3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Efesios.4:32.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Sed más bien amables unos con otros,</a:t>
            </a:r>
            <a:r>
              <a:rPr lang="es-ES" b="1" dirty="0">
                <a:latin typeface="Maiandra GD" panose="020E0502030308020204" pitchFamily="34" charset="0"/>
              </a:rPr>
              <a:t> misericordiosos, perdonándoos unos a otros, así como también Dios os perdonó en Cristo.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Respondamos con calma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Proverbios.15:1.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La suave respuesta aparta el furor,</a:t>
            </a:r>
            <a:r>
              <a:rPr lang="es-ES" b="1" dirty="0">
                <a:latin typeface="Maiandra GD" panose="020E0502030308020204" pitchFamily="34" charset="0"/>
              </a:rPr>
              <a:t> mas la palabra hiriente hace subir la ira.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40DABB-C165-6CD1-EFD8-FC53F20BD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49894"/>
            <a:ext cx="4104862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414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El responder siempre con calma con tranquilidad ayudara mucho a evitar conflictos entre hermanos.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ira constante habla de un descuido espiritual muy serio, solo se puede dominar y controlar cuando practicamos una vida santa y en comunión con Dios.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Las personas airadas contristan entristecen y apartan al Espíritu de Dios.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058B4B0-9335-DA42-C43F-E771C0C21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  <a:solidFill>
            <a:srgbClr val="00FF99"/>
          </a:solidFill>
        </p:spPr>
      </p:pic>
    </p:spTree>
    <p:extLst>
      <p:ext uri="{BB962C8B-B14F-4D97-AF65-F5344CB8AC3E}">
        <p14:creationId xmlns:p14="http://schemas.microsoft.com/office/powerpoint/2010/main" val="1082335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Efesios.4:30-31.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no entristezcáis al Espíritu Santo de Dios,</a:t>
            </a:r>
            <a:r>
              <a:rPr lang="es-ES" b="1" dirty="0">
                <a:latin typeface="Maiandra GD" panose="020E0502030308020204" pitchFamily="34" charset="0"/>
              </a:rPr>
              <a:t> por el cual fuisteis sellados para el día de la redención.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V.31.  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Sea quitada de vosotros toda amargura, enojo, ira,</a:t>
            </a:r>
            <a:r>
              <a:rPr lang="es-ES" b="1" dirty="0">
                <a:latin typeface="Maiandra GD" panose="020E0502030308020204" pitchFamily="34" charset="0"/>
              </a:rPr>
              <a:t> gritos, maledicencia, así como toda malicia.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Otra de las cosas que hacen que los santos tengan conflictos es el egoísmo-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D71399A-9F85-241F-9083-8A1EEB63C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140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Amor excesivo por sí mismo, la Biblia nos exhorta a pensar y considerar el bien del prójimo ante que Él nuestro.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Corintios.10:24.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Nadie busque su propio bien,</a:t>
            </a:r>
            <a:r>
              <a:rPr lang="es-ES" b="1" dirty="0">
                <a:latin typeface="Maiandra GD" panose="020E0502030308020204" pitchFamily="34" charset="0"/>
              </a:rPr>
              <a:t> sino el de su prójimo.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debemos de buscar nuestro propio bien sino Él de nuestro prójimo, así como Abraham dejo que Lot escogiera primero.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F8C8A10-F315-6E3A-4EEF-58E738B3C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912"/>
            <a:ext cx="4104860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Genesis.13:9.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¿No está toda la tierra delante de ti? Te ruego que te separes de mí: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 vas a la izquierda, yo iré a la derecha; y si a la derecha, yo iré a la izquierda.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fue egoísta de escoger primero sino que dejo a Lot que lo hiciera.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Solo aquel que tiene verdadero amor dejara el egoísmo.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EEDB537-F76D-8CB0-2D71-36A0F825D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121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3731"/>
            <a:ext cx="9143999" cy="57050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23730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023732"/>
            <a:ext cx="5039138" cy="583426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Siempre habrá dificultades dentro de la iglesia porque Satanás siempre deseará destruirnos.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tenemos que estar alerta y arreglar nuestras dificultades para que no haya que lamentarnos después por una división o pérdida de hermanos.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resolver nuestros problemas como lo manda Dios, tenemos que saber resolver nuestros problemas como hermanos que somos.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9424BB-9E28-95FF-7988-C489A2150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3730"/>
            <a:ext cx="4104859" cy="5834268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968213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Corintios.13:5.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se porta indecorosamente;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no busca lo suyo, no se irrita,</a:t>
            </a:r>
            <a:r>
              <a:rPr lang="es-ES" b="1" dirty="0">
                <a:latin typeface="Maiandra GD" panose="020E0502030308020204" pitchFamily="34" charset="0"/>
              </a:rPr>
              <a:t> no toma en cuenta el mal recibido;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el amor no es egoísta. Porque no busca lo suyo.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Otras de las cosas que hacen que los santos tengan conflictos son las palabras crueles doliente ofensivas.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6EB2758-9494-213B-92D2-C577C923DA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3"/>
            <a:ext cx="4104860" cy="52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3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Las Biblias nos aconseja que la mejor palabra es la que no se dice.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Proverbios.21:23.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El que guarda su boca y su lengua,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guarda su alma de angustias.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Guardemos nuestra alma de angustias al no usar de palabras crueles ofensivas hacia nuestros hermanos.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5CB5CE-CC20-8A5F-B5F1-432471117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56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Nuestras palabras deben de ser sazonada como con sal.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Colosenses.4:6.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Que vuestra conversación sea siempre con gracia, sazonada como con sal,</a:t>
            </a:r>
            <a:r>
              <a:rPr lang="es-ES" b="1" dirty="0">
                <a:latin typeface="Maiandra GD" panose="020E0502030308020204" pitchFamily="34" charset="0"/>
              </a:rPr>
              <a:t> para que sepáis cómo debéis responder a cada persona.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Dar el gusto, el sabor, prevenir de corrupción como lo hace la sal.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Efesios.4:29. 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4C89111-D9FA-6A65-D0DD-803D879035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49894"/>
            <a:ext cx="4104862" cy="520810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126778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No salga de vuestra boca ninguna palabra mala,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sino sólo la que sea buena para edificación,</a:t>
            </a:r>
            <a:r>
              <a:rPr lang="es-ES" b="1" dirty="0">
                <a:latin typeface="Maiandra GD" panose="020E0502030308020204" pitchFamily="34" charset="0"/>
              </a:rPr>
              <a:t> según la necesidad del momento, para que imparta gracia a los que escuchan.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debe ser con el propósito de llevar al arrepentimiento.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Nuestras palabras deben de ayudar y no destruir jamás.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Corintios.7:8-9.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73109B7-0823-5117-5545-F5BCD867B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309721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Porque si bien os causé tristeza con mi carta, no me pesa; aun cuando me pesó,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pues veo que esa carta os causó tristeza, aunque sólo por poco tiempo;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V.9.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ahora me regocijo, no de que fuisteis entristecidos, sino de que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fuisteis entristecidos para arrepentimiento;</a:t>
            </a:r>
            <a:r>
              <a:rPr lang="es-ES" b="1" dirty="0">
                <a:latin typeface="Maiandra GD" panose="020E0502030308020204" pitchFamily="34" charset="0"/>
              </a:rPr>
              <a:t> porque fuisteis entristecidos conforme a la voluntad de Dios, para que no sufrierais pérdida alguna de parte nuestra.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652C4B1-6D18-630F-FB23-4D6CC88B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49894"/>
            <a:ext cx="4104862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828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Y no para ofender o dañar ni humillar al hermano o a la otra persona.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Ya que por nuestras palabras daremos cuenta a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Mateo.12:36-37.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yo os digo que de toda palabra vana que hablen los hombres,</a:t>
            </a:r>
            <a:r>
              <a:rPr lang="es-ES" b="1" dirty="0">
                <a:latin typeface="Maiandra GD" panose="020E0502030308020204" pitchFamily="34" charset="0"/>
              </a:rPr>
              <a:t> darán cuenta de ella en el día del juicio.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todas las palabras que hablamos.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2B579A-8644-DDA1-4E19-3E81DD45F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9894"/>
            <a:ext cx="4104860" cy="520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3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49894"/>
            <a:ext cx="9143999" cy="507889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49894"/>
          </a:xfrm>
          <a:solidFill>
            <a:srgbClr val="FF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COSAS QUE HACEN SUFRIR Y DESTRUYEN LA UNIDAD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49894"/>
            <a:ext cx="5039138" cy="5208106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Porque por tus palabras serás justificado,</a:t>
            </a:r>
            <a:r>
              <a:rPr lang="es-ES" b="1" dirty="0">
                <a:latin typeface="Maiandra GD" panose="020E0502030308020204" pitchFamily="34" charset="0"/>
              </a:rPr>
              <a:t> y por tus palabras serás condenado.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ella podemos salvarnos o por ellas podemos condenarnos.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Preguntémonos sinceramente: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¿Cuántas palabras hablo Yo desde que me levanto?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04A3C30-13E6-5100-C535-35E9A2532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07" y="1649894"/>
            <a:ext cx="4181475" cy="5208106"/>
          </a:xfrm>
          <a:prstGeom prst="rect">
            <a:avLst/>
          </a:prstGeom>
          <a:solidFill>
            <a:srgbClr val="00FF99"/>
          </a:solidFill>
        </p:spPr>
      </p:pic>
    </p:spTree>
    <p:extLst>
      <p:ext uri="{BB962C8B-B14F-4D97-AF65-F5344CB8AC3E}">
        <p14:creationId xmlns:p14="http://schemas.microsoft.com/office/powerpoint/2010/main" val="37163510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Los conflictos los podemos evitar solo cuando tratamos a los demás como nosotros mismo queremos ser tratados.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Mateo.7:12.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 eso, todo cuanto queráis que os hagan los hombres,</a:t>
            </a:r>
            <a:r>
              <a:rPr lang="es-ES" b="1" dirty="0">
                <a:latin typeface="Maiandra GD" panose="020E0502030308020204" pitchFamily="34" charset="0"/>
              </a:rPr>
              <a:t> así también haced vosotros con ellos, porque esta es la ley y los profetas.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Usted no quiere que otros hablen mal y le hagan problemas Usted evitara hacer lo mismo.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DBDB37B-E7A8-F47A-AA10-D4C9A981AB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8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Si todos siguiéramos está regla no hubiera tantos conflictos en la iglesia y el mundo entero.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Menos gente en los hospitales.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En la cárceles y cementerios.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alguien los ofendió, menos problemas de injusticia y racismo en los trabajos, índice de crímenes estarían en Cero.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tendríamos menos problemas en la iglesia.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2CB02AD-BF34-BA61-C537-F2D174871A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2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Amando y perdonando al hermano.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Juan.15:12.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 es mi mandamiento: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que os améis los unos a los otros,</a:t>
            </a:r>
            <a:r>
              <a:rPr lang="es-ES" b="1" dirty="0">
                <a:latin typeface="Maiandra GD" panose="020E0502030308020204" pitchFamily="34" charset="0"/>
              </a:rPr>
              <a:t> así como yo os he amado. 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Colosenses.3:13. 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soportándoos unos a otros y perdonándoos unos a otros,</a:t>
            </a:r>
            <a:r>
              <a:rPr lang="es-ES" b="1" dirty="0">
                <a:latin typeface="Maiandra GD" panose="020E0502030308020204" pitchFamily="34" charset="0"/>
              </a:rPr>
              <a:t> si alguno tiene queja contra otro; como Cristo os perdonó, así también hacedlo vosotros.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3BA3568-E637-DA0D-8E77-75128079E6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  <a:solidFill>
            <a:srgbClr val="CC99FF"/>
          </a:solidFill>
        </p:spPr>
      </p:pic>
    </p:spTree>
    <p:extLst>
      <p:ext uri="{BB962C8B-B14F-4D97-AF65-F5344CB8AC3E}">
        <p14:creationId xmlns:p14="http://schemas.microsoft.com/office/powerpoint/2010/main" val="966265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Sabemos que siempre habrá problemas, dificultades entre los santos, pero no debemos olvidar que somos miembros de la misma familia de Dios.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Efesios.2:19.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pues, ya no sois extraños ni extranjeros, sino que sois conciudadanos de los santos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sois de la familia de Dios,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gran mayoría de la gente valoriza la familia.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0EC73C8-7E00-EFD1-491A-D1929EFB41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9652"/>
            <a:ext cx="4104862" cy="51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10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Evitamos muchos conflictos cuando amamos y perdonamos a nuestros hermanos y olvidamos la ofensa o el problema ocasionado.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Dando un buen ejemplo y siendo una buena influencia para todos.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Timoteo.4:12.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No permitas que nadie menosprecie tu juventud; antes,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sé ejemplo de los creyentes en palabra,</a:t>
            </a:r>
            <a:r>
              <a:rPr lang="es-ES" b="1" dirty="0">
                <a:latin typeface="Maiandra GD" panose="020E0502030308020204" pitchFamily="34" charset="0"/>
              </a:rPr>
              <a:t> conducta, amor, fe y pureza. 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A16D8D7-E8E3-78D3-C326-95BF47F74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37282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fontScale="925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Romanos.14:21.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 mejor no comer carne, ni beber vino,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ni hacer nada en que tu hermano tropiece.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Seremos responsable ante Dios por las malas decisiones que tomen las personas debido a nuestro mal ejemplo o mala influencia.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Corintios.8:9, 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Mas tened cuidado, no sea que esta vuestra libertad de alguna manera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se convierta en piedra de tropiezo para el débil.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1E33478-9C7D-1ACF-7D54-8E2BFE6CA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0"/>
            <a:ext cx="4104860" cy="56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así, al pecar contra los hermanos y herir su conciencia cuando ésta es débil,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pecáis contra Cristo.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Haciendo siempre el bien a los demás.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Galatas.6:10.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Así que entonces, hagamos bien a todos</a:t>
            </a:r>
            <a:r>
              <a:rPr lang="es-ES" b="1" dirty="0">
                <a:latin typeface="Maiandra GD" panose="020E0502030308020204" pitchFamily="34" charset="0"/>
              </a:rPr>
              <a:t> según tengamos oportunidad, y especialmente a los de la familia de la fe.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EBACC47-D621-C3D4-1D92-EEEA8B5CD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3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Evitamos muchos conflictos cuando hacemos bien a todos.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Estimando al hermano como superior a mí mismo, para poderle servir siempre.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Filipenses.2:3.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Nada hagáis por egoísmo o por vanagloria,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sino que con actitud humilde cada uno de vosotros considere al otro como más importante</a:t>
            </a:r>
            <a:r>
              <a:rPr lang="es-ES" b="1" dirty="0">
                <a:latin typeface="Maiandra GD" panose="020E0502030308020204" pitchFamily="34" charset="0"/>
              </a:rPr>
              <a:t> que a sí mismo,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3C86C2-D079-DD53-D16B-557E881DEC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33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Poniendo la otra mejilla.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Lucas.6:29.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Al que te hiera en la mejilla, preséntale también la otra;</a:t>
            </a:r>
            <a:r>
              <a:rPr lang="es-ES" b="1" dirty="0">
                <a:latin typeface="Maiandra GD" panose="020E0502030308020204" pitchFamily="34" charset="0"/>
              </a:rPr>
              <a:t> y al que te quite la capa, no le niegues tampoco la túnica.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Esto es lo que hizo Jesús.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Juan.18:22-23.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dijo esto, uno de los alguaciles que estaba cerca,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dio una bofetada a Jesús,</a:t>
            </a:r>
            <a:r>
              <a:rPr lang="es-ES" b="1" dirty="0">
                <a:latin typeface="Maiandra GD" panose="020E0502030308020204" pitchFamily="34" charset="0"/>
              </a:rPr>
              <a:t> diciendo: ¿Así respondes al sumo sacerdote?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D3F6714-2963-7D10-AB18-45FCA3069C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5107"/>
            <a:ext cx="4104860" cy="558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V.23.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Jesús le respondió: Si he hablado mal,</a:t>
            </a:r>
            <a:r>
              <a:rPr lang="es-ES" b="1" dirty="0">
                <a:latin typeface="Maiandra GD" panose="020E0502030308020204" pitchFamily="34" charset="0"/>
              </a:rPr>
              <a:t> da testimonio de lo que he hablado mal; pero si hablé bien, ¿por qué me pegas?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estimamos a los hermanos como superiores a nosotros mismo vamos a evitar muchos conflictos entre nosotros mismo.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Sufriendo el agravio, la injusticia.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B7D8C8F-3E9C-C3EA-DBA3-E549416A5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717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99FFCC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COMO EVITAR EL CONFLICTO ENTRE LOS SANTOS.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Corintios.6:7.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Así que, en efecto, es ya un fallo entre vosotros el hecho de que tengáis litigios entre vosotros.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¿Por qué no sufrís mejor la injusticia? ¿Por qué no ser mejor defraudados?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Sino hacemos esto cuidado nos mordemos unos a otros.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Galatas.5:15.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Pero si os mordéis y os devoráis unos a otros,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tened cuidado, no sea que os consumáis unos a 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La vida de la congregación es destruida por los mismos miembros.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594929A-462B-AF73-0FF5-33714CA0F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560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70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Como miembro y familia de Dios, yo tengo mi responsabilidad y obligación para evitar los conflictos con los hermanos en la fe.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de buscar la armonía siempre.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Porque esto es bueno y es agradable.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Salmos.133:1.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Mirad cuán bueno y cuán agradable es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que los hermanos habiten juntos en armonía.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C18747-4BC6-9D79-1072-A7A9E802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2330"/>
            <a:ext cx="4104862" cy="56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532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hay muchas cosas que son buenas y agradables al mismo tiempo.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ejemplo: Una operación es buena porque salva la vida, pero la herida que se hace no es agradable para nada.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Algo puede ser agradable pero no es buena. Por ejemplo: El licor es agradable para mucha gente, pero no es bueno para la vida de la persona.</a:t>
            </a:r>
          </a:p>
          <a:p>
            <a:endParaRPr lang="es-ES" b="1" dirty="0">
              <a:latin typeface="Maiandra GD" panose="020E0502030308020204" pitchFamily="34" charset="0"/>
            </a:endParaRP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91CFE01-A891-CC74-C4FA-3E678EAFAD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1"/>
            <a:ext cx="4104860" cy="2872408"/>
          </a:xfrm>
          <a:prstGeom prst="rect">
            <a:avLst/>
          </a:prstGeom>
          <a:solidFill>
            <a:srgbClr val="CC00CC"/>
          </a:solidFill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33A752E-FF63-CD54-BE8A-BCA900F5F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4740"/>
            <a:ext cx="4104858" cy="273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42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La armonía entre los hermanos si conlleva estas dos cosas es bueno y es agradable.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Debo de buscar y promover la paz y armonía con todos los miembros de mi familia.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Efesios.4:1-3.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Yo, pues, prisionero del Señor,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os ruego que viváis de una manera digna</a:t>
            </a:r>
            <a:r>
              <a:rPr lang="es-ES" b="1" dirty="0">
                <a:latin typeface="Maiandra GD" panose="020E0502030308020204" pitchFamily="34" charset="0"/>
              </a:rPr>
              <a:t> de la vocación con que habéis sido llamados,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4587024-ED8C-A40A-25F8-7CD577E23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2330"/>
            <a:ext cx="4104862" cy="5605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7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Por eso hacen grandes sacrificios para asistir a sus familiares en algún problema.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se ayudan unos a otros en tiempos de gran crisis, igual nosotros debemos de hacer todo lo posible por ayudarnos los unos a otros ya que somos una familia la mejor familia en la tierra.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surja algún problema pensemos y meditemos es mi hermano.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6C3BA0-A5F4-D4A1-6277-E13FC889D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652"/>
            <a:ext cx="4104860" cy="5168348"/>
          </a:xfrm>
          <a:prstGeom prst="rect">
            <a:avLst/>
          </a:prstGeom>
          <a:solidFill>
            <a:srgbClr val="CC00CC"/>
          </a:solidFill>
        </p:spPr>
      </p:pic>
    </p:spTree>
    <p:extLst>
      <p:ext uri="{BB962C8B-B14F-4D97-AF65-F5344CB8AC3E}">
        <p14:creationId xmlns:p14="http://schemas.microsoft.com/office/powerpoint/2010/main" val="4216057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con toda humildad y mansedumbre,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con paciencia, soportándoos unos a otros en amor,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esforzándoos por preservar la unidad</a:t>
            </a:r>
            <a:r>
              <a:rPr lang="es-ES" b="1" dirty="0">
                <a:latin typeface="Maiandra GD" panose="020E0502030308020204" pitchFamily="34" charset="0"/>
              </a:rPr>
              <a:t> del Espíritu en el vínculo de la paz.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Tengo la responsabilidad de preservar la unidad en la iglesia es mi trabajo mi obligación mi responsabilidad.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1FFFB1-DBFF-1EC0-96BC-D7299E2BC2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7811" y="1252331"/>
            <a:ext cx="4122670" cy="5605668"/>
          </a:xfrm>
          <a:prstGeom prst="rect">
            <a:avLst/>
          </a:prstGeom>
          <a:solidFill>
            <a:srgbClr val="00FF99"/>
          </a:solidFill>
        </p:spPr>
      </p:pic>
    </p:spTree>
    <p:extLst>
      <p:ext uri="{BB962C8B-B14F-4D97-AF65-F5344CB8AC3E}">
        <p14:creationId xmlns:p14="http://schemas.microsoft.com/office/powerpoint/2010/main" val="4118188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Debo de contribuir a lo que contribuye a la paz y la mutua edificación.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Romanos.14:19.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Así que procuremos lo que contribuye a la paz</a:t>
            </a:r>
            <a:r>
              <a:rPr lang="es-ES" b="1" dirty="0">
                <a:latin typeface="Maiandra GD" panose="020E0502030308020204" pitchFamily="34" charset="0"/>
              </a:rPr>
              <a:t> y a la edificación mutua. 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Salmos.34:14.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Apártate del mal y haz el bien,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busca la paz y síguela.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Debemos apartarnos del mal y seguir la paz.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F61A00-5C9D-9164-056F-33ADFF739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2331"/>
            <a:ext cx="4104862" cy="5605668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69060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Debemos sembrar la paz.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Santiago.3:18.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la semilla cuyo fruto es la justicia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se siembra en paz por aquellos que hacen la paz.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Sin la paz no podremos ver a Dios.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Hebreos.12:14.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Buscad la paz con todos</a:t>
            </a:r>
            <a:r>
              <a:rPr lang="es-ES" b="1" dirty="0">
                <a:latin typeface="Maiandra GD" panose="020E0502030308020204" pitchFamily="34" charset="0"/>
              </a:rPr>
              <a:t> y la santidad, sin la cual nadie verá al Señor.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Seamos bienaventurados.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B57C704-E26A-2C99-2455-36AA9A0B1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252331"/>
            <a:ext cx="4104862" cy="5605668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121138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Mateo.5:9.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Bienaventurados los que procuran la paz,</a:t>
            </a:r>
            <a:r>
              <a:rPr lang="es-ES" b="1" dirty="0">
                <a:latin typeface="Maiandra GD" panose="020E0502030308020204" pitchFamily="34" charset="0"/>
              </a:rPr>
              <a:t> pues ellos serán llamados hijos de Dios.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¿Estamos sembrando la paz para poder ver a Dios un día?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feliz, dichosos cuando buscamos y hacemos la paz.</a:t>
            </a:r>
          </a:p>
          <a:p>
            <a:r>
              <a:rPr lang="es-NI" b="1" dirty="0">
                <a:latin typeface="Maiandra GD" panose="020E0502030308020204" pitchFamily="34" charset="0"/>
              </a:rPr>
              <a:t>Trabajemos, seamos diligentes, esforcémonos para hacer la paz, lograr la paz entre los hermanos siempre.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DC66B4-3228-1318-C616-A6C8F0B8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0"/>
            <a:ext cx="4104860" cy="5605669"/>
          </a:xfrm>
          <a:prstGeom prst="rect">
            <a:avLst/>
          </a:prstGeom>
          <a:solidFill>
            <a:srgbClr val="CC00CC"/>
          </a:solidFill>
        </p:spPr>
      </p:pic>
    </p:spTree>
    <p:extLst>
      <p:ext uri="{BB962C8B-B14F-4D97-AF65-F5344CB8AC3E}">
        <p14:creationId xmlns:p14="http://schemas.microsoft.com/office/powerpoint/2010/main" val="1594042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52331"/>
            <a:ext cx="9143999" cy="547645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252330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MI DEBER Y OBLIGACIÓN COMO MIEMBRO DE LA FAMILIA DE DIOS.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252331"/>
            <a:ext cx="5039138" cy="5605669"/>
          </a:xfrm>
        </p:spPr>
        <p:txBody>
          <a:bodyPr/>
          <a:lstStyle/>
          <a:p>
            <a:r>
              <a:rPr lang="es-ES" b="1" dirty="0">
                <a:latin typeface="Maiandra GD" panose="020E0502030308020204" pitchFamily="34" charset="0"/>
              </a:rPr>
              <a:t>Recordemos siempre que nuestra lucha no es contra el hermano ni con los seres humanos.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Efesios.6:12.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Porque nuestra lucha no es contra sangre y carne,</a:t>
            </a:r>
            <a:r>
              <a:rPr lang="es-ES" b="1" dirty="0">
                <a:latin typeface="Maiandra GD" panose="020E0502030308020204" pitchFamily="34" charset="0"/>
              </a:rPr>
              <a:t> sino contra principados, contra potestades, contra los poderes de este mundo de tinieblas, contra las huestes espirituales de maldad en las regiones celestiales.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DC66B4-3228-1318-C616-A6C8F0B85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2330"/>
            <a:ext cx="4104860" cy="5605669"/>
          </a:xfrm>
          <a:prstGeom prst="rect">
            <a:avLst/>
          </a:prstGeom>
          <a:solidFill>
            <a:srgbClr val="CC00CC"/>
          </a:solidFill>
        </p:spPr>
      </p:pic>
    </p:spTree>
    <p:extLst>
      <p:ext uri="{BB962C8B-B14F-4D97-AF65-F5344CB8AC3E}">
        <p14:creationId xmlns:p14="http://schemas.microsoft.com/office/powerpoint/2010/main" val="1239915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583"/>
            <a:ext cx="9143999" cy="584420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84582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884583"/>
            <a:ext cx="5039138" cy="5973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Hemos visto cuando los santos se pelean, lo que debemos hacer y lo que debemos evitar para que no haya conflictos entre nosotros.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los santos se pelean se crean amarguras de corazón que llevan al odio y rencor y debemos evitar todo eso por el bien de nuestra alma y de los demás.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Cuando hay conflictos entre hermanos el progreso de la obra de Dios disminuye o se detiene totalmente.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103DAEC-403E-A4B5-18FF-EC53BCA44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73814"/>
            <a:ext cx="4104862" cy="5984185"/>
          </a:xfrm>
          <a:prstGeom prst="rect">
            <a:avLst/>
          </a:prstGeom>
          <a:solidFill>
            <a:srgbClr val="00FF99"/>
          </a:solidFill>
        </p:spPr>
      </p:pic>
    </p:spTree>
    <p:extLst>
      <p:ext uri="{BB962C8B-B14F-4D97-AF65-F5344CB8AC3E}">
        <p14:creationId xmlns:p14="http://schemas.microsoft.com/office/powerpoint/2010/main" val="3473542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4583"/>
            <a:ext cx="9143999" cy="5844207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84582"/>
          </a:xfrm>
          <a:solidFill>
            <a:srgbClr val="CC99FF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sz="73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884583"/>
            <a:ext cx="5039138" cy="5973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No seamos culpable de detener la obra del Señor por nuestros conflictos.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Estemos en paz con todos.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Romanos.12:18.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es posible, en cuanto de vosotros dependa, </a:t>
            </a:r>
            <a:r>
              <a:rPr lang="es-ES" b="1" u="sng" dirty="0">
                <a:solidFill>
                  <a:schemeClr val="bg1"/>
                </a:solidFill>
                <a:highlight>
                  <a:srgbClr val="808000"/>
                </a:highlight>
                <a:latin typeface="Maiandra GD" panose="020E0502030308020204" pitchFamily="34" charset="0"/>
              </a:rPr>
              <a:t>estad en paz con todos los hombres.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Si depende de nosotros la paz, hagámosla seamos humildes en buscar la paz con todos.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Para que la obra del Señor no sufra daño alguno.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7680D9A-5FF9-5E95-EC10-72FE21BF14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884583"/>
            <a:ext cx="4104862" cy="5973416"/>
          </a:xfrm>
          <a:prstGeom prst="rect">
            <a:avLst/>
          </a:prstGeom>
          <a:solidFill>
            <a:srgbClr val="FF99FF"/>
          </a:solidFill>
        </p:spPr>
      </p:pic>
    </p:spTree>
    <p:extLst>
      <p:ext uri="{BB962C8B-B14F-4D97-AF65-F5344CB8AC3E}">
        <p14:creationId xmlns:p14="http://schemas.microsoft.com/office/powerpoint/2010/main" val="184518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3999" cy="685799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18428CEB-046A-71AF-686D-229B74B2E110}"/>
              </a:ext>
            </a:extLst>
          </p:cNvPr>
          <p:cNvSpPr/>
          <p:nvPr/>
        </p:nvSpPr>
        <p:spPr>
          <a:xfrm>
            <a:off x="0" y="5844209"/>
            <a:ext cx="9143998" cy="101378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93F04709-CD41-5418-7F35-06AD60B87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8" cy="584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9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Somos de la misma familia, digamos como Abraham dijo a Lot.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Genesis.13:8.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Y Abram dijo a Lot: Te ruego que no haya contienda entre nosotros, ni entre mis pastores y tus pastores,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porque somos hermanos.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Abraham rogo a Lot para que no hubiera contiendas entre ellos.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81A7ECC-FD43-F54F-E7A2-4FB5F9BCA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" y="1689652"/>
            <a:ext cx="4095750" cy="5168346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63507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Ya que eran hermanos parientes de la misma familia, así nosotros debemos de meditar y decir no haya contiendas ya que somos hermanos de la misma familia.</a:t>
            </a:r>
          </a:p>
          <a:p>
            <a:r>
              <a:rPr lang="es-ES" b="1" dirty="0">
                <a:latin typeface="Maiandra GD" panose="020E0502030308020204" pitchFamily="34" charset="0"/>
              </a:rPr>
              <a:t>Como Dios conoce Él valor de la familia, el quiere que nos veamos y tratemos como una familia.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Juan.1:12-13.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49C386-E016-4656-F22E-92273E29D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9652"/>
            <a:ext cx="4104862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49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Maiandra GD" panose="020E0502030308020204" pitchFamily="34" charset="0"/>
              </a:rPr>
              <a:t>Pero a todos los que le recibieron, les dio el derecho de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llegar a ser hijos de Dios,</a:t>
            </a:r>
            <a:r>
              <a:rPr lang="es-ES" b="1" dirty="0">
                <a:latin typeface="Maiandra GD" panose="020E0502030308020204" pitchFamily="34" charset="0"/>
              </a:rPr>
              <a:t> es decir, a los que creen en su nombre,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V.13. 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que no nacieron de sangre, ni de la voluntad de la carne, </a:t>
            </a:r>
            <a:r>
              <a:rPr lang="es-ES" b="1" u="sng" dirty="0">
                <a:solidFill>
                  <a:schemeClr val="bg1"/>
                </a:solidFill>
                <a:highlight>
                  <a:srgbClr val="008080"/>
                </a:highlight>
                <a:latin typeface="Maiandra GD" panose="020E0502030308020204" pitchFamily="34" charset="0"/>
              </a:rPr>
              <a:t>ni de la voluntad del hombre, sino de Dios.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Somos hijos de Dios y hermanos comprados con la misma sangre.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255A90-AD1C-2F06-35BD-C5181C157D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9651"/>
            <a:ext cx="4104862" cy="5168347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326034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0157216-6BF4-7566-527B-FC3E87E0B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89652"/>
            <a:ext cx="9143999" cy="503913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7A96F41A-5BCA-F111-50D6-F36B3675B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89652"/>
          </a:xfrm>
          <a:solidFill>
            <a:srgbClr val="00FF99"/>
          </a:solidFill>
        </p:spPr>
        <p:txBody>
          <a:bodyPr>
            <a:normAutofit fontScale="90000"/>
          </a:bodyPr>
          <a:lstStyle/>
          <a:p>
            <a:pPr algn="ctr"/>
            <a:br>
              <a:rPr lang="es-ES" b="1" u="sng" dirty="0">
                <a:latin typeface="Maiandra GD" panose="020E0502030308020204" pitchFamily="34" charset="0"/>
              </a:rPr>
            </a:b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EN MEDIO DEL CONFLICTO ENTRE LOS SANTOS, NO PODEMOS OLVIDAR:</a:t>
            </a:r>
            <a:br>
              <a:rPr lang="es-ES" b="1" u="sng" dirty="0">
                <a:latin typeface="Maiandra GD" panose="020E0502030308020204" pitchFamily="34" charset="0"/>
              </a:rPr>
            </a:br>
            <a:endParaRPr lang="es-NI" b="1" u="sng" dirty="0"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00435032-DC96-AD0C-62F3-E0040CF6B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4861" y="1689652"/>
            <a:ext cx="5039138" cy="516834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Hechos.20:28.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Tened cuidado de vosotros y de toda la grey, en medio de la cual el Espíritu Santo os ha hecho obispos para pastorear la iglesia de Dios, </a:t>
            </a:r>
            <a:r>
              <a:rPr lang="es-ES" b="1" u="sng" dirty="0">
                <a:solidFill>
                  <a:schemeClr val="bg1"/>
                </a:solidFill>
                <a:highlight>
                  <a:srgbClr val="008000"/>
                </a:highlight>
                <a:latin typeface="Maiandra GD" panose="020E0502030308020204" pitchFamily="34" charset="0"/>
              </a:rPr>
              <a:t>la cual El compró con su propia sangre.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Esta sangre es la nuestro Señor Jesucristo. </a:t>
            </a:r>
          </a:p>
          <a:p>
            <a:r>
              <a:rPr lang="es-ES" b="1" dirty="0">
                <a:latin typeface="Maiandra GD" panose="020E0502030308020204" pitchFamily="34" charset="0"/>
              </a:rPr>
              <a:t>Por eso somos miembros del mismo cuerpo.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Corintios.12:26-27. 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6E279FF-1080-8D41-7369-2AA4FD9E6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1689652"/>
            <a:ext cx="4104862" cy="51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0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253</TotalTime>
  <Words>4249</Words>
  <Application>Microsoft Office PowerPoint</Application>
  <PresentationFormat>Presentación en pantalla (4:3)</PresentationFormat>
  <Paragraphs>299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Maiandra GD</vt:lpstr>
      <vt:lpstr>Tema de Office</vt:lpstr>
      <vt:lpstr> CUANDO LOS SANTOS SE PELEAN. MATEO.10:34-36. </vt:lpstr>
      <vt:lpstr> INTRODUCCIÓN: </vt:lpstr>
      <vt:lpstr> INTRODUCCIÓN: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EN MEDIO DEL CONFLICTO ENTRE LOS SANTOS, NO PODEMOS OLVIDAR: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COSAS QUE HACEN SUFRIR Y DESTRUYEN LA UNIDAD DE LA FAMILIA DE DIOS.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COMO EVITAR EL CONFLICTO ENTRE LOS SANTOS.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MI DEBER Y OBLIGACIÓN COMO MIEMBRO DE LA FAMILIA DE DIOS. </vt:lpstr>
      <vt:lpstr> CONCLUSIÓN: </vt:lpstr>
      <vt:lpstr> CONCLUSIÓN: 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CUANDO LOS SANTOS SE PELEAN MATEO.10:34-36. </dc:title>
  <dc:creator>MARIO MORENO</dc:creator>
  <cp:lastModifiedBy>Mario Moreno</cp:lastModifiedBy>
  <cp:revision>12</cp:revision>
  <dcterms:created xsi:type="dcterms:W3CDTF">2023-07-06T17:18:20Z</dcterms:created>
  <dcterms:modified xsi:type="dcterms:W3CDTF">2025-01-31T03:04:17Z</dcterms:modified>
</cp:coreProperties>
</file>