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6" r:id="rId6"/>
    <p:sldId id="268" r:id="rId7"/>
    <p:sldId id="267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4" r:id="rId21"/>
    <p:sldId id="281" r:id="rId22"/>
    <p:sldId id="282" r:id="rId23"/>
    <p:sldId id="285" r:id="rId24"/>
    <p:sldId id="290" r:id="rId25"/>
    <p:sldId id="291" r:id="rId26"/>
    <p:sldId id="288" r:id="rId27"/>
    <p:sldId id="283" r:id="rId28"/>
    <p:sldId id="286" r:id="rId29"/>
    <p:sldId id="289" r:id="rId30"/>
  </p:sldIdLst>
  <p:sldSz cx="12192000" cy="6858000"/>
  <p:notesSz cx="6858000" cy="9144000"/>
  <p:defaultTextStyle>
    <a:defPPr>
      <a:defRPr lang="es-N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557" autoAdjust="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EE7252-F134-7127-F2D3-0124E6A33E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E2B732A-A3D3-3F03-2FBD-8AEF6BE59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NI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4D6187-4761-0E43-EBC6-6BB0B3CE8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F1EE-4065-4AD9-ADF8-40A2110A884B}" type="datetimeFigureOut">
              <a:rPr lang="es-NI" smtClean="0"/>
              <a:t>30/8/2023</a:t>
            </a:fld>
            <a:endParaRPr lang="es-NI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F5C371-B284-3DDB-DA56-C8106A62A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EFD79B-F72C-9822-90C8-2C5644A91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4AB8-545B-4CB0-B94E-644DD3EBDAE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205458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08AE75-5FDD-6CAA-A4C0-0E9D6A448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E5184A-E300-E9F4-9862-C3FE3CA1C4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74A825-C25A-3903-FD78-D2D6B0E40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F1EE-4065-4AD9-ADF8-40A2110A884B}" type="datetimeFigureOut">
              <a:rPr lang="es-NI" smtClean="0"/>
              <a:t>30/8/2023</a:t>
            </a:fld>
            <a:endParaRPr lang="es-NI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5CD25E-9846-57B1-E4F3-2C070463B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9FDAAD-FCA1-33F9-FA2E-9E8C2172B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4AB8-545B-4CB0-B94E-644DD3EBDAE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007374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B445377-7314-3490-6CBF-2F8A0A1150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D20D8AB-AC6F-4041-2708-0DEC338D3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24F54B-53B3-5B14-9869-037DD018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F1EE-4065-4AD9-ADF8-40A2110A884B}" type="datetimeFigureOut">
              <a:rPr lang="es-NI" smtClean="0"/>
              <a:t>30/8/2023</a:t>
            </a:fld>
            <a:endParaRPr lang="es-NI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2566C8-D2E6-0D21-13DA-CB2165DAD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94E3CF-8133-0A0F-5D39-AAE2B0A58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4AB8-545B-4CB0-B94E-644DD3EBDAE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71517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D2CCE7-C6BD-D3DE-C65C-98CC413A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C29709-69B4-9DC7-C632-8D0E8DC02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AC98E2-A2BD-122A-FACA-A88D13CAF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F1EE-4065-4AD9-ADF8-40A2110A884B}" type="datetimeFigureOut">
              <a:rPr lang="es-NI" smtClean="0"/>
              <a:t>30/8/2023</a:t>
            </a:fld>
            <a:endParaRPr lang="es-NI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8ABFE3-AE7A-AFD8-0A92-601EA77B8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55FC18-FAF1-B05F-340B-47F25EC3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4AB8-545B-4CB0-B94E-644DD3EBDAE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971833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9DF2E6-5C86-D3B9-3B1F-7B46EF07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9C2BC33-CD84-6279-AFB0-EA9124EF5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3D9306-C1C6-E0A1-8DF4-E38ED8E17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F1EE-4065-4AD9-ADF8-40A2110A884B}" type="datetimeFigureOut">
              <a:rPr lang="es-NI" smtClean="0"/>
              <a:t>30/8/2023</a:t>
            </a:fld>
            <a:endParaRPr lang="es-NI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E16EB5-8792-66DD-5134-91B24659C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0C9EA8-2956-2B9A-0DEE-98970CC42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4AB8-545B-4CB0-B94E-644DD3EBDAE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514516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3B91E3-FED0-80D5-E0B4-C23A5855E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ECCD42-CB50-03AF-88A7-1E6148A49E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9C1A414-823C-9D2F-F3B0-C05B47A7E0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4E808BF-461A-25CA-C1DD-362BC0CF4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F1EE-4065-4AD9-ADF8-40A2110A884B}" type="datetimeFigureOut">
              <a:rPr lang="es-NI" smtClean="0"/>
              <a:t>30/8/2023</a:t>
            </a:fld>
            <a:endParaRPr lang="es-NI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DFAA9B6-C8E3-7BCD-AE5D-4B848C24D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F5E2F8-B7B1-52DD-32B5-DE9368725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4AB8-545B-4CB0-B94E-644DD3EBDAE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005881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75460A-C72E-8CFE-31FE-74553105E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42563F-FCD2-8D6D-76BC-C8756EC4F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B75915-6561-35A4-7D91-3C8971BFF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B42B1AC-088E-606D-52F4-927D2AEE40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23488FB-DEA6-42F1-C216-80D7EE82F9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E415CB2-A3BB-21EE-9759-FCE2A8AC3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F1EE-4065-4AD9-ADF8-40A2110A884B}" type="datetimeFigureOut">
              <a:rPr lang="es-NI" smtClean="0"/>
              <a:t>30/8/2023</a:t>
            </a:fld>
            <a:endParaRPr lang="es-NI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86B509C-E8A9-9784-D8B2-F7E0AB378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0FC5FAA-8FDE-EC50-6174-6C8111B5D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4AB8-545B-4CB0-B94E-644DD3EBDAE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118793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3DFAB1-1EB4-6679-FCEE-6D1FC213D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4D0BAC8-AB09-3C3E-AE5E-CE723DCA2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F1EE-4065-4AD9-ADF8-40A2110A884B}" type="datetimeFigureOut">
              <a:rPr lang="es-NI" smtClean="0"/>
              <a:t>30/8/2023</a:t>
            </a:fld>
            <a:endParaRPr lang="es-NI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29D36A4-7358-897A-CA5A-B474DAB4B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3C75CFC-31D7-02FF-628B-06FE79AFC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4AB8-545B-4CB0-B94E-644DD3EBDAE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546260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D575B69-225B-8D24-4608-18F512777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F1EE-4065-4AD9-ADF8-40A2110A884B}" type="datetimeFigureOut">
              <a:rPr lang="es-NI" smtClean="0"/>
              <a:t>30/8/2023</a:t>
            </a:fld>
            <a:endParaRPr lang="es-NI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AE1096E-24B5-E816-60B3-C458B868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C55983A-F8DD-3A3F-0BB7-6CC266811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4AB8-545B-4CB0-B94E-644DD3EBDAE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141274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5A2A9B-45A0-B308-CF5F-3579E988C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8592C7-563D-BE1F-DBFF-EC0991A14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46FB36E-F063-1B1B-8DC8-3AE89E15C4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2E1CBC2-4640-86F8-56BC-9B988C2E8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F1EE-4065-4AD9-ADF8-40A2110A884B}" type="datetimeFigureOut">
              <a:rPr lang="es-NI" smtClean="0"/>
              <a:t>30/8/2023</a:t>
            </a:fld>
            <a:endParaRPr lang="es-NI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2004AFC-235F-2403-D1CB-7741D6503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6D086F2-639A-351F-1DB3-9A7F6C4A1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4AB8-545B-4CB0-B94E-644DD3EBDAE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583200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2EFD7A-1A1F-ABD2-E352-FB250FF00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9D64606-3AE0-2B5C-159F-67AD1A2634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NI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BE44F19-F4A6-E6D6-7917-607E6F182D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ACD0D7E-7F61-4BB6-9ADC-CFD0F5ED7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F1EE-4065-4AD9-ADF8-40A2110A884B}" type="datetimeFigureOut">
              <a:rPr lang="es-NI" smtClean="0"/>
              <a:t>30/8/2023</a:t>
            </a:fld>
            <a:endParaRPr lang="es-NI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60922E-35DB-65EC-7171-3E53BFCF0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E9AC2B-66BB-03DD-D5B7-8C5A36E36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4AB8-545B-4CB0-B94E-644DD3EBDAE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446214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0464E6A-D684-7672-1BDD-EB8682B37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EED47F-DACD-4D00-EBD9-DE07E63D6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182732-6500-4E14-9C14-5D55A03661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5F1EE-4065-4AD9-ADF8-40A2110A884B}" type="datetimeFigureOut">
              <a:rPr lang="es-NI" smtClean="0"/>
              <a:t>30/8/2023</a:t>
            </a:fld>
            <a:endParaRPr lang="es-NI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ACBB86-6843-A00B-039A-3945BF6B24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110403-3063-F195-B052-263203286B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74AB8-545B-4CB0-B94E-644DD3EBDAE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599512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N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gif"/><Relationship Id="rId4" Type="http://schemas.openxmlformats.org/officeDocument/2006/relationships/image" Target="../media/image5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EF932CF-A98B-39C7-9D21-CDA12118C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-31556"/>
            <a:ext cx="12205245" cy="6877601"/>
          </a:xfrm>
          <a:prstGeom prst="rect">
            <a:avLst/>
          </a:prstGeom>
        </p:spPr>
      </p:pic>
      <p:sp>
        <p:nvSpPr>
          <p:cNvPr id="6" name="Nube 5">
            <a:extLst>
              <a:ext uri="{FF2B5EF4-FFF2-40B4-BE49-F238E27FC236}">
                <a16:creationId xmlns:a16="http://schemas.microsoft.com/office/drawing/2014/main" id="{7ECFD402-E0C9-2E71-B514-724106AF0CE7}"/>
              </a:ext>
            </a:extLst>
          </p:cNvPr>
          <p:cNvSpPr/>
          <p:nvPr/>
        </p:nvSpPr>
        <p:spPr>
          <a:xfrm>
            <a:off x="8801929" y="1113183"/>
            <a:ext cx="3376826" cy="1012305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12DD65B-92D9-7353-79AA-67C6BAE5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7" cy="113982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EE69679-32BD-B391-B67C-309773C0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139825"/>
          </a:xfrm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CUANDO NOS APARTAMOS DE DIOS.</a:t>
            </a:r>
            <a:endParaRPr lang="es-NI" sz="4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0FAFDE4-CDAA-E57D-F41F-478617C3F0DA}"/>
              </a:ext>
            </a:extLst>
          </p:cNvPr>
          <p:cNvSpPr txBox="1"/>
          <p:nvPr/>
        </p:nvSpPr>
        <p:spPr>
          <a:xfrm>
            <a:off x="4572001" y="1130684"/>
            <a:ext cx="36277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INTRODUCCIÓN: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8C3D310-DB38-0972-FB35-9C28EF78E20A}"/>
              </a:ext>
            </a:extLst>
          </p:cNvPr>
          <p:cNvSpPr txBox="1"/>
          <p:nvPr/>
        </p:nvSpPr>
        <p:spPr>
          <a:xfrm>
            <a:off x="-1" y="1726595"/>
            <a:ext cx="74245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Veremos como la Biblia describe la situación de aquellos que se apartan de Dios.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091439A-B399-2B55-FCBC-6F7DA4BB0CFC}"/>
              </a:ext>
            </a:extLst>
          </p:cNvPr>
          <p:cNvSpPr txBox="1"/>
          <p:nvPr/>
        </p:nvSpPr>
        <p:spPr>
          <a:xfrm>
            <a:off x="5425103" y="2736502"/>
            <a:ext cx="67536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El apartarnos de Dios nos llevara a la condenación eterna, por eso no debemos ni pensar en apartarnos de Dios.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1ED4F11-2EC6-A9AB-1C3F-65964C4EF1AF}"/>
              </a:ext>
            </a:extLst>
          </p:cNvPr>
          <p:cNvSpPr txBox="1"/>
          <p:nvPr/>
        </p:nvSpPr>
        <p:spPr>
          <a:xfrm>
            <a:off x="13245" y="5303211"/>
            <a:ext cx="570672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La Biblia describe la condición de aquellos que se apartan como enredados y vencidos. 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510A040-561E-3802-8C1D-4471B1844E52}"/>
              </a:ext>
            </a:extLst>
          </p:cNvPr>
          <p:cNvSpPr txBox="1"/>
          <p:nvPr/>
        </p:nvSpPr>
        <p:spPr>
          <a:xfrm>
            <a:off x="5658659" y="4537721"/>
            <a:ext cx="65598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Porque si después de haber escapado de las contaminaciones del mundo por el conocimiento de nuestro Señor y Salvador Jesucristo, </a:t>
            </a:r>
            <a:r>
              <a:rPr lang="es-ES" sz="24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de nuevo son enredados en ellas y vencidos,</a:t>
            </a:r>
            <a:r>
              <a:rPr lang="es-ES" sz="2400" b="1" dirty="0">
                <a:latin typeface="Maiandra GD" panose="020E0502030308020204" pitchFamily="34" charset="0"/>
              </a:rPr>
              <a:t> su condición postrera viene a ser peor que la primera. 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82F7D3-0164-0F7E-5653-2CA52A9C6C23}"/>
              </a:ext>
            </a:extLst>
          </p:cNvPr>
          <p:cNvSpPr txBox="1"/>
          <p:nvPr/>
        </p:nvSpPr>
        <p:spPr>
          <a:xfrm>
            <a:off x="9106730" y="1325995"/>
            <a:ext cx="25319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II Pedro.2:20.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29B13E-5F1A-AE4F-E152-63ACC8678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6" y="2736501"/>
            <a:ext cx="5252830" cy="256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9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2" grpId="0"/>
      <p:bldP spid="14" grpId="0"/>
      <p:bldP spid="16" grpId="0"/>
      <p:bldP spid="18" grpId="0"/>
      <p:bldP spid="2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D99D91-6F75-7867-7757-244E83179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Nube 7">
            <a:extLst>
              <a:ext uri="{FF2B5EF4-FFF2-40B4-BE49-F238E27FC236}">
                <a16:creationId xmlns:a16="http://schemas.microsoft.com/office/drawing/2014/main" id="{B070089E-3DA2-5093-B324-D65B8CD2594E}"/>
              </a:ext>
            </a:extLst>
          </p:cNvPr>
          <p:cNvSpPr/>
          <p:nvPr/>
        </p:nvSpPr>
        <p:spPr>
          <a:xfrm>
            <a:off x="79512" y="1150657"/>
            <a:ext cx="2917961" cy="1219338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12DD65B-92D9-7353-79AA-67C6BAE5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7" cy="113982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EE69679-32BD-B391-B67C-309773C0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139825"/>
          </a:xfrm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CUANDO NOS APARTAMOS DE DIOS.</a:t>
            </a:r>
            <a:endParaRPr lang="es-NI" sz="4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03D041-A3DD-88A0-B347-6FEE980285AF}"/>
              </a:ext>
            </a:extLst>
          </p:cNvPr>
          <p:cNvSpPr txBox="1"/>
          <p:nvPr/>
        </p:nvSpPr>
        <p:spPr>
          <a:xfrm>
            <a:off x="3434796" y="1139825"/>
            <a:ext cx="61970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Como la puerca lavada que vuelve al cieno, al lodo. 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AFD9D41-180A-BA24-CF33-A6A7F3CCEE6D}"/>
              </a:ext>
            </a:extLst>
          </p:cNvPr>
          <p:cNvSpPr txBox="1"/>
          <p:nvPr/>
        </p:nvSpPr>
        <p:spPr>
          <a:xfrm>
            <a:off x="319706" y="1393331"/>
            <a:ext cx="24375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II Pedro.2:22.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A6F88F3-EF7A-F6F1-04BC-A25C75FA4FEE}"/>
              </a:ext>
            </a:extLst>
          </p:cNvPr>
          <p:cNvSpPr txBox="1"/>
          <p:nvPr/>
        </p:nvSpPr>
        <p:spPr>
          <a:xfrm>
            <a:off x="0" y="5473005"/>
            <a:ext cx="1219199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Les ha sucedido a ellos según el proverbio verdadero: «EL PERRO VUELVE A SU PROPIO VÓMITO», y: </a:t>
            </a:r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«La puerca lavada, vuelve a revolcarse en el cieno».</a:t>
            </a:r>
            <a:r>
              <a:rPr lang="es-ES" sz="2800" b="1" dirty="0">
                <a:latin typeface="Maiandra GD" panose="020E0502030308020204" pitchFamily="34" charset="0"/>
              </a:rPr>
              <a:t>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1374853-CA28-32DA-DAE0-93A7E6F4E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329" y="2176670"/>
            <a:ext cx="5197335" cy="322027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2D75856-6369-3AFC-2829-13840508AC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2" y="2747548"/>
            <a:ext cx="3786810" cy="271462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418B353-2FAE-DE28-B28A-0AE8D988C1DC}"/>
              </a:ext>
            </a:extLst>
          </p:cNvPr>
          <p:cNvSpPr txBox="1"/>
          <p:nvPr/>
        </p:nvSpPr>
        <p:spPr>
          <a:xfrm>
            <a:off x="809276" y="2456884"/>
            <a:ext cx="21543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000" b="1" dirty="0">
                <a:latin typeface="Maiandra GD" panose="020E0502030308020204" pitchFamily="34" charset="0"/>
              </a:rPr>
              <a:t>CERDO LIMPIO.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671AFF9-8F18-6E26-1C48-B315347A54AB}"/>
              </a:ext>
            </a:extLst>
          </p:cNvPr>
          <p:cNvSpPr txBox="1"/>
          <p:nvPr/>
        </p:nvSpPr>
        <p:spPr>
          <a:xfrm>
            <a:off x="3723961" y="2205855"/>
            <a:ext cx="27570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Maiandra GD" panose="020E0502030308020204" pitchFamily="34" charset="0"/>
              </a:rPr>
              <a:t>CERDO DE NUEVO EN EL LODO.</a:t>
            </a:r>
          </a:p>
        </p:txBody>
      </p:sp>
      <p:sp>
        <p:nvSpPr>
          <p:cNvPr id="17" name="Flecha: curvada hacia la derecha 16">
            <a:extLst>
              <a:ext uri="{FF2B5EF4-FFF2-40B4-BE49-F238E27FC236}">
                <a16:creationId xmlns:a16="http://schemas.microsoft.com/office/drawing/2014/main" id="{F48CC12F-10FB-9970-6B10-FAA32B4D83C7}"/>
              </a:ext>
            </a:extLst>
          </p:cNvPr>
          <p:cNvSpPr/>
          <p:nvPr/>
        </p:nvSpPr>
        <p:spPr>
          <a:xfrm rot="703087">
            <a:off x="155890" y="2674136"/>
            <a:ext cx="654861" cy="1120823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F03AF17-0560-7EE3-3D36-4890098AA20A}"/>
              </a:ext>
            </a:extLst>
          </p:cNvPr>
          <p:cNvSpPr txBox="1"/>
          <p:nvPr/>
        </p:nvSpPr>
        <p:spPr>
          <a:xfrm>
            <a:off x="3723961" y="4504922"/>
            <a:ext cx="27570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000" b="1" dirty="0">
                <a:latin typeface="Maiandra GD" panose="020E0502030308020204" pitchFamily="34" charset="0"/>
              </a:rPr>
              <a:t>¿DE QUE SIRVIO BAÑARLO?</a:t>
            </a:r>
          </a:p>
        </p:txBody>
      </p:sp>
      <p:sp>
        <p:nvSpPr>
          <p:cNvPr id="20" name="Flecha: curvada hacia la derecha 19">
            <a:extLst>
              <a:ext uri="{FF2B5EF4-FFF2-40B4-BE49-F238E27FC236}">
                <a16:creationId xmlns:a16="http://schemas.microsoft.com/office/drawing/2014/main" id="{C01FC3BC-3B70-96EB-AB15-84F1110EDEAC}"/>
              </a:ext>
            </a:extLst>
          </p:cNvPr>
          <p:cNvSpPr/>
          <p:nvPr/>
        </p:nvSpPr>
        <p:spPr>
          <a:xfrm rot="17632028">
            <a:off x="5484258" y="2802868"/>
            <a:ext cx="875438" cy="1916886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91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7" grpId="0"/>
      <p:bldP spid="11" grpId="0"/>
      <p:bldP spid="14" grpId="0"/>
      <p:bldP spid="16" grpId="0"/>
      <p:bldP spid="17" grpId="0" animBg="1"/>
      <p:bldP spid="19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D99D91-6F75-7867-7757-244E83179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210" cy="6858000"/>
          </a:xfrm>
          <a:prstGeom prst="rect">
            <a:avLst/>
          </a:prstGeom>
        </p:spPr>
      </p:pic>
      <p:sp>
        <p:nvSpPr>
          <p:cNvPr id="8" name="Nube 7">
            <a:extLst>
              <a:ext uri="{FF2B5EF4-FFF2-40B4-BE49-F238E27FC236}">
                <a16:creationId xmlns:a16="http://schemas.microsoft.com/office/drawing/2014/main" id="{680CA6BC-8048-3BFB-9021-6C640A9A82E5}"/>
              </a:ext>
            </a:extLst>
          </p:cNvPr>
          <p:cNvSpPr/>
          <p:nvPr/>
        </p:nvSpPr>
        <p:spPr>
          <a:xfrm>
            <a:off x="-5" y="1441174"/>
            <a:ext cx="2842595" cy="1139825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12DD65B-92D9-7353-79AA-67C6BAE5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7" cy="113982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EE69679-32BD-B391-B67C-309773C0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139825"/>
          </a:xfrm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CUANDO NOS APARTAMOS DE DIOS.</a:t>
            </a:r>
            <a:endParaRPr lang="es-NI" sz="4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0B17B50-1438-7987-E212-314A7BC87C21}"/>
              </a:ext>
            </a:extLst>
          </p:cNvPr>
          <p:cNvSpPr txBox="1"/>
          <p:nvPr/>
        </p:nvSpPr>
        <p:spPr>
          <a:xfrm>
            <a:off x="2842590" y="1139825"/>
            <a:ext cx="53522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Jesús cito a los perros y los cerdos en: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2A9D7E5-10CE-3BD1-83B5-2E7CCCE5F8DE}"/>
              </a:ext>
            </a:extLst>
          </p:cNvPr>
          <p:cNvSpPr txBox="1"/>
          <p:nvPr/>
        </p:nvSpPr>
        <p:spPr>
          <a:xfrm>
            <a:off x="370229" y="1671064"/>
            <a:ext cx="21021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Mateo.7:6.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B530942-5505-69CA-5A2C-64A9E812D729}"/>
              </a:ext>
            </a:extLst>
          </p:cNvPr>
          <p:cNvSpPr txBox="1"/>
          <p:nvPr/>
        </p:nvSpPr>
        <p:spPr>
          <a:xfrm>
            <a:off x="-5" y="2860139"/>
            <a:ext cx="647434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»No den lo santo a los perros, ni echen sus perlas delante de los cerdos,</a:t>
            </a:r>
            <a:r>
              <a:rPr lang="es-ES" sz="2800" b="1" dirty="0">
                <a:latin typeface="Maiandra GD" panose="020E0502030308020204" pitchFamily="34" charset="0"/>
              </a:rPr>
              <a:t> no sea que las huellen con sus patas, y volviéndose los despedacen a ustedes.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073A157-5C84-FEE8-424E-8E2ECCDB2290}"/>
              </a:ext>
            </a:extLst>
          </p:cNvPr>
          <p:cNvSpPr txBox="1"/>
          <p:nvPr/>
        </p:nvSpPr>
        <p:spPr>
          <a:xfrm>
            <a:off x="4585603" y="5288340"/>
            <a:ext cx="76063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Donde no debían de dar las perlas preciosas a los cerdos, porque la iban a despedazar, porque no saben el valor que tienen, así es igual cuando nos apartamos de Dios no valoramos lo precioso de nuestra salvación.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99E26D3-83C2-6A5A-3908-9F7912A30C0F}"/>
              </a:ext>
            </a:extLst>
          </p:cNvPr>
          <p:cNvSpPr txBox="1"/>
          <p:nvPr/>
        </p:nvSpPr>
        <p:spPr>
          <a:xfrm>
            <a:off x="2779877" y="1786156"/>
            <a:ext cx="56089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ESTOS ANIMALES NO SABEN EL VALOR DE LAS PERLAS.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7B3D541-30BA-5599-2718-33F223FA9F65}"/>
              </a:ext>
            </a:extLst>
          </p:cNvPr>
          <p:cNvSpPr txBox="1"/>
          <p:nvPr/>
        </p:nvSpPr>
        <p:spPr>
          <a:xfrm>
            <a:off x="8186705" y="1171655"/>
            <a:ext cx="40133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IGUAL NOSOTROS CUANDO NO VALORAMOS LA SALVACIÓN.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A46276F-3EE1-1262-60EB-9FF945BBC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76021"/>
            <a:ext cx="4585603" cy="218197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6027624-E3A2-1696-F511-7F10C023F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2669" y="2786803"/>
            <a:ext cx="5675541" cy="242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8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7" grpId="0"/>
      <p:bldP spid="11" grpId="0"/>
      <p:bldP spid="13" grpId="0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D99D91-6F75-7867-7757-244E83179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7" cy="6858000"/>
          </a:xfrm>
          <a:prstGeom prst="rect">
            <a:avLst/>
          </a:prstGeom>
        </p:spPr>
      </p:pic>
      <p:sp>
        <p:nvSpPr>
          <p:cNvPr id="8" name="Nube 7">
            <a:extLst>
              <a:ext uri="{FF2B5EF4-FFF2-40B4-BE49-F238E27FC236}">
                <a16:creationId xmlns:a16="http://schemas.microsoft.com/office/drawing/2014/main" id="{173F827F-80C8-66D7-7C53-8BD858F64EBD}"/>
              </a:ext>
            </a:extLst>
          </p:cNvPr>
          <p:cNvSpPr/>
          <p:nvPr/>
        </p:nvSpPr>
        <p:spPr>
          <a:xfrm>
            <a:off x="16213" y="1293713"/>
            <a:ext cx="2816439" cy="1022104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12DD65B-92D9-7353-79AA-67C6BAE5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7" cy="113982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EE69679-32BD-B391-B67C-309773C0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139825"/>
          </a:xfrm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CUANDO NOS APARTAMOS DE DIOS.</a:t>
            </a:r>
            <a:endParaRPr lang="es-NI" sz="4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7F77C96-8835-9BB7-A5AB-744D8B640709}"/>
              </a:ext>
            </a:extLst>
          </p:cNvPr>
          <p:cNvSpPr txBox="1"/>
          <p:nvPr/>
        </p:nvSpPr>
        <p:spPr>
          <a:xfrm>
            <a:off x="3371850" y="1139825"/>
            <a:ext cx="61871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Que fue comprada con la sangre preciosa de nuestro Señor Jesucristo. 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AB7A304-3D29-1550-AB32-79C2A38E330E}"/>
              </a:ext>
            </a:extLst>
          </p:cNvPr>
          <p:cNvSpPr txBox="1"/>
          <p:nvPr/>
        </p:nvSpPr>
        <p:spPr>
          <a:xfrm>
            <a:off x="119270" y="1470354"/>
            <a:ext cx="24350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latin typeface="Maiandra GD" panose="020E0502030308020204" pitchFamily="34" charset="0"/>
              </a:rPr>
              <a:t>I Pedro.1:19.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CB63F93-8A85-0E01-511B-83E5CF060952}"/>
              </a:ext>
            </a:extLst>
          </p:cNvPr>
          <p:cNvSpPr txBox="1"/>
          <p:nvPr/>
        </p:nvSpPr>
        <p:spPr>
          <a:xfrm>
            <a:off x="16213" y="2537862"/>
            <a:ext cx="618710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sino con sangre preciosa,</a:t>
            </a:r>
            <a:r>
              <a:rPr lang="es-ES" sz="2800" b="1" dirty="0">
                <a:latin typeface="Maiandra GD" panose="020E0502030308020204" pitchFamily="34" charset="0"/>
              </a:rPr>
              <a:t> como de un cordero sin tacha y sin mancha: la sangre de Cristo.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01542F3-91F5-955C-A13B-436766785B96}"/>
              </a:ext>
            </a:extLst>
          </p:cNvPr>
          <p:cNvSpPr txBox="1"/>
          <p:nvPr/>
        </p:nvSpPr>
        <p:spPr>
          <a:xfrm>
            <a:off x="4920046" y="5611150"/>
            <a:ext cx="72557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latin typeface="Maiandra GD" panose="020E0502030308020204" pitchFamily="34" charset="0"/>
              </a:rPr>
              <a:t>Y así como los cerdos no valoran las cosas preciosas, de la misma manera los que se apartan de Dios no valoran la sangre preciosa de Cristo.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5E9E572-207F-75CB-F072-27B2A4C48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57" y="2029679"/>
            <a:ext cx="5735229" cy="35349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A472F5F-9E11-1880-D628-45C5933104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55165"/>
            <a:ext cx="4681331" cy="27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7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D99D91-6F75-7867-7757-244E83179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0"/>
            <a:ext cx="12216851" cy="6982093"/>
          </a:xfrm>
          <a:prstGeom prst="rect">
            <a:avLst/>
          </a:prstGeom>
        </p:spPr>
      </p:pic>
      <p:sp>
        <p:nvSpPr>
          <p:cNvPr id="18" name="Nube 17">
            <a:extLst>
              <a:ext uri="{FF2B5EF4-FFF2-40B4-BE49-F238E27FC236}">
                <a16:creationId xmlns:a16="http://schemas.microsoft.com/office/drawing/2014/main" id="{9C8B7EBF-20E4-4397-A1B3-25358C89C871}"/>
              </a:ext>
            </a:extLst>
          </p:cNvPr>
          <p:cNvSpPr/>
          <p:nvPr/>
        </p:nvSpPr>
        <p:spPr>
          <a:xfrm>
            <a:off x="8311593" y="1136236"/>
            <a:ext cx="3804207" cy="1070251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8" name="Nube 7">
            <a:extLst>
              <a:ext uri="{FF2B5EF4-FFF2-40B4-BE49-F238E27FC236}">
                <a16:creationId xmlns:a16="http://schemas.microsoft.com/office/drawing/2014/main" id="{8A7E090E-860B-BE1D-5BA4-6662999AB0C3}"/>
              </a:ext>
            </a:extLst>
          </p:cNvPr>
          <p:cNvSpPr/>
          <p:nvPr/>
        </p:nvSpPr>
        <p:spPr>
          <a:xfrm>
            <a:off x="-3" y="1136236"/>
            <a:ext cx="3707299" cy="1139825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12DD65B-92D9-7353-79AA-67C6BAE5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7" cy="113982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EE69679-32BD-B391-B67C-309773C0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139825"/>
          </a:xfrm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CUANDO NOS APARTAMOS DE DIOS.</a:t>
            </a:r>
            <a:endParaRPr lang="es-NI" sz="4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8DBECC2-7651-5616-4BF7-1D757ED5EC14}"/>
              </a:ext>
            </a:extLst>
          </p:cNvPr>
          <p:cNvSpPr txBox="1"/>
          <p:nvPr/>
        </p:nvSpPr>
        <p:spPr>
          <a:xfrm>
            <a:off x="4480063" y="1139825"/>
            <a:ext cx="2855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dirty="0">
                <a:latin typeface="Maiandra GD" panose="020E0502030308020204" pitchFamily="34" charset="0"/>
              </a:rPr>
              <a:t>Seguimos a Satanás.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62F937B-A3AC-2B58-5EFC-34AB884440F7}"/>
              </a:ext>
            </a:extLst>
          </p:cNvPr>
          <p:cNvSpPr txBox="1"/>
          <p:nvPr/>
        </p:nvSpPr>
        <p:spPr>
          <a:xfrm>
            <a:off x="484533" y="1370657"/>
            <a:ext cx="27357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 Timoteo.5:15.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AB50C43-7488-3A9B-E8A8-256EB22CAFFE}"/>
              </a:ext>
            </a:extLst>
          </p:cNvPr>
          <p:cNvSpPr txBox="1"/>
          <p:nvPr/>
        </p:nvSpPr>
        <p:spPr>
          <a:xfrm>
            <a:off x="3772414" y="2688016"/>
            <a:ext cx="45032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Pues algunas ya se han </a:t>
            </a:r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apartado para seguir a Satanás.</a:t>
            </a:r>
            <a:r>
              <a:rPr lang="es-ES" sz="2800" b="1" dirty="0">
                <a:latin typeface="Maiandra GD" panose="020E0502030308020204" pitchFamily="34" charset="0"/>
              </a:rPr>
              <a:t>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52B7B0A-60F3-C59D-9393-BBC7D2EF3151}"/>
              </a:ext>
            </a:extLst>
          </p:cNvPr>
          <p:cNvSpPr txBox="1"/>
          <p:nvPr/>
        </p:nvSpPr>
        <p:spPr>
          <a:xfrm>
            <a:off x="6093512" y="5119062"/>
            <a:ext cx="61233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Hablando Pablo sobre las viudas, algunas se apartaron para seguir a Satanás.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B6226E9-4117-F5FB-7267-88FEF4DD3DCE}"/>
              </a:ext>
            </a:extLst>
          </p:cNvPr>
          <p:cNvSpPr txBox="1"/>
          <p:nvPr/>
        </p:nvSpPr>
        <p:spPr>
          <a:xfrm>
            <a:off x="5994954" y="6272242"/>
            <a:ext cx="6197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Como lo hicieron Himeneo y Alejandro.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A2E7DEA-245A-AE67-EC1A-FCA551713787}"/>
              </a:ext>
            </a:extLst>
          </p:cNvPr>
          <p:cNvSpPr txBox="1"/>
          <p:nvPr/>
        </p:nvSpPr>
        <p:spPr>
          <a:xfrm>
            <a:off x="8727395" y="1398365"/>
            <a:ext cx="29038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 Timoteo.1:20.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A265A06-8572-DFFB-1DE9-F13BA93A8582}"/>
              </a:ext>
            </a:extLst>
          </p:cNvPr>
          <p:cNvSpPr txBox="1"/>
          <p:nvPr/>
        </p:nvSpPr>
        <p:spPr>
          <a:xfrm>
            <a:off x="-125893" y="5042118"/>
            <a:ext cx="590052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Entre ellos están Himeneo y Alejandro, a quienes he entregado a Satanás,</a:t>
            </a:r>
            <a:r>
              <a:rPr lang="es-ES" sz="2800" b="1" dirty="0">
                <a:latin typeface="Maiandra GD" panose="020E0502030308020204" pitchFamily="34" charset="0"/>
              </a:rPr>
              <a:t> para que aprendan a no blasfemar.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4333ECA-8AD7-FB5A-B86B-9112EBB9E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5" y="2461177"/>
            <a:ext cx="3656771" cy="258094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7FBBDF5-C40B-C863-E389-CDF057BA19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377" y="2371061"/>
            <a:ext cx="4125471" cy="2786860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388239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 animBg="1"/>
      <p:bldP spid="5" grpId="0"/>
      <p:bldP spid="7" grpId="0"/>
      <p:bldP spid="11" grpId="0"/>
      <p:bldP spid="13" grpId="0"/>
      <p:bldP spid="15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D99D91-6F75-7867-7757-244E83179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05253" cy="6858000"/>
          </a:xfrm>
          <a:prstGeom prst="rect">
            <a:avLst/>
          </a:prstGeom>
        </p:spPr>
      </p:pic>
      <p:sp>
        <p:nvSpPr>
          <p:cNvPr id="8" name="Nube 7">
            <a:extLst>
              <a:ext uri="{FF2B5EF4-FFF2-40B4-BE49-F238E27FC236}">
                <a16:creationId xmlns:a16="http://schemas.microsoft.com/office/drawing/2014/main" id="{DF2415CC-3837-8C5A-E275-A55904287C36}"/>
              </a:ext>
            </a:extLst>
          </p:cNvPr>
          <p:cNvSpPr/>
          <p:nvPr/>
        </p:nvSpPr>
        <p:spPr>
          <a:xfrm>
            <a:off x="16212" y="1109048"/>
            <a:ext cx="2826379" cy="1047743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12DD65B-92D9-7353-79AA-67C6BAE5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7" cy="113982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EE69679-32BD-B391-B67C-309773C0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139825"/>
          </a:xfrm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CUANDO NOS APARTAMOS DE DIOS.</a:t>
            </a:r>
            <a:endParaRPr lang="es-NI" sz="4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3F8728A-3BAA-B033-0223-81AEFF5E00D1}"/>
              </a:ext>
            </a:extLst>
          </p:cNvPr>
          <p:cNvSpPr txBox="1"/>
          <p:nvPr/>
        </p:nvSpPr>
        <p:spPr>
          <a:xfrm>
            <a:off x="3165614" y="1139825"/>
            <a:ext cx="5511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Solamente hay dos dueños dos Señores. 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7083639-A618-BB9B-8F7D-F8555BE722D0}"/>
              </a:ext>
            </a:extLst>
          </p:cNvPr>
          <p:cNvSpPr txBox="1"/>
          <p:nvPr/>
        </p:nvSpPr>
        <p:spPr>
          <a:xfrm>
            <a:off x="243509" y="1339880"/>
            <a:ext cx="22611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Mateo.6:24.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0DB0C67-5EEF-0BB8-3A68-4CC1DEE8DA3A}"/>
              </a:ext>
            </a:extLst>
          </p:cNvPr>
          <p:cNvSpPr txBox="1"/>
          <p:nvPr/>
        </p:nvSpPr>
        <p:spPr>
          <a:xfrm>
            <a:off x="5748128" y="4611231"/>
            <a:ext cx="644386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»Nadie puede servir a dos señores; porque o aborrecerá a uno y amará al otro,</a:t>
            </a:r>
            <a:r>
              <a:rPr lang="es-ES" sz="2800" b="1" dirty="0">
                <a:latin typeface="Maiandra GD" panose="020E0502030308020204" pitchFamily="34" charset="0"/>
              </a:rPr>
              <a:t> o apreciará a uno y despreciará al otro. Ustedes no pueden servir a Dios y a las riquezas.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43D3332-A38C-A11B-AED4-F377F4E70F71}"/>
              </a:ext>
            </a:extLst>
          </p:cNvPr>
          <p:cNvSpPr txBox="1"/>
          <p:nvPr/>
        </p:nvSpPr>
        <p:spPr>
          <a:xfrm>
            <a:off x="16212" y="2567750"/>
            <a:ext cx="62020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O seguimos a uno o seguimos al otro, pero no podemos seguir a los dos, ni tampoco ser neutros.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5BDFE3E-99BD-3492-F573-5979DF436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525" y="1749287"/>
            <a:ext cx="5759727" cy="270344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016C84C-4B99-17B6-5F77-68375EB115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" y="3859618"/>
            <a:ext cx="5759727" cy="297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9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7" grpId="0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D99D91-6F75-7867-7757-244E83179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12" y="0"/>
            <a:ext cx="12208212" cy="6858000"/>
          </a:xfrm>
          <a:prstGeom prst="rect">
            <a:avLst/>
          </a:prstGeom>
        </p:spPr>
      </p:pic>
      <p:sp>
        <p:nvSpPr>
          <p:cNvPr id="8" name="Nube 7">
            <a:extLst>
              <a:ext uri="{FF2B5EF4-FFF2-40B4-BE49-F238E27FC236}">
                <a16:creationId xmlns:a16="http://schemas.microsoft.com/office/drawing/2014/main" id="{7DFA6EBB-AD9A-18B6-761C-7093EA16452C}"/>
              </a:ext>
            </a:extLst>
          </p:cNvPr>
          <p:cNvSpPr/>
          <p:nvPr/>
        </p:nvSpPr>
        <p:spPr>
          <a:xfrm>
            <a:off x="773194" y="2166589"/>
            <a:ext cx="3409123" cy="1139825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12DD65B-92D9-7353-79AA-67C6BAE5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7" cy="113982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EE69679-32BD-B391-B67C-309773C0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139825"/>
          </a:xfrm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CUANDO NOS APARTAMOS DE DIOS.</a:t>
            </a:r>
            <a:endParaRPr lang="es-NI" sz="4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2E79E96-4417-4222-4179-F410533CF647}"/>
              </a:ext>
            </a:extLst>
          </p:cNvPr>
          <p:cNvSpPr txBox="1"/>
          <p:nvPr/>
        </p:nvSpPr>
        <p:spPr>
          <a:xfrm>
            <a:off x="1403498" y="1139825"/>
            <a:ext cx="93566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Cuando nos apartamos de Dios vamos a seguir a Satanás, cayendo en su trampa.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7AEEB6A-B713-A109-A0BA-9E1FB6D6C8C6}"/>
              </a:ext>
            </a:extLst>
          </p:cNvPr>
          <p:cNvSpPr txBox="1"/>
          <p:nvPr/>
        </p:nvSpPr>
        <p:spPr>
          <a:xfrm>
            <a:off x="977538" y="2400618"/>
            <a:ext cx="29842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II Timoteo.2:26.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DB96D43-DF8F-38C3-D4B2-685A72CD9DE9}"/>
              </a:ext>
            </a:extLst>
          </p:cNvPr>
          <p:cNvSpPr txBox="1"/>
          <p:nvPr/>
        </p:nvSpPr>
        <p:spPr>
          <a:xfrm>
            <a:off x="4955512" y="2613917"/>
            <a:ext cx="72364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y volviendo en sí, escapen del lazo del diablo,</a:t>
            </a:r>
            <a:r>
              <a:rPr lang="es-ES" sz="2800" b="1" dirty="0">
                <a:latin typeface="Maiandra GD" panose="020E0502030308020204" pitchFamily="34" charset="0"/>
              </a:rPr>
              <a:t> habiendo estado cautivos de él para hacer su voluntad.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FF1136C-DF5F-A59B-7672-739C8DEAE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647" y="3998912"/>
            <a:ext cx="6886349" cy="28590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F12510B-2414-9AEF-E370-CAD1736C13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13100"/>
            <a:ext cx="5305643" cy="324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7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D99D91-6F75-7867-7757-244E83179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0"/>
            <a:ext cx="12192004" cy="6858000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C90879CC-B909-BBE4-288D-8B3C84BAC613}"/>
              </a:ext>
            </a:extLst>
          </p:cNvPr>
          <p:cNvSpPr/>
          <p:nvPr/>
        </p:nvSpPr>
        <p:spPr>
          <a:xfrm>
            <a:off x="8609897" y="1139825"/>
            <a:ext cx="3538334" cy="96663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8" name="Nube 7">
            <a:extLst>
              <a:ext uri="{FF2B5EF4-FFF2-40B4-BE49-F238E27FC236}">
                <a16:creationId xmlns:a16="http://schemas.microsoft.com/office/drawing/2014/main" id="{55AA2F19-0C65-C90D-06AD-319A37F717BC}"/>
              </a:ext>
            </a:extLst>
          </p:cNvPr>
          <p:cNvSpPr/>
          <p:nvPr/>
        </p:nvSpPr>
        <p:spPr>
          <a:xfrm>
            <a:off x="-4" y="1134485"/>
            <a:ext cx="3538334" cy="1218395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12DD65B-92D9-7353-79AA-67C6BAE5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7" cy="113982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EE69679-32BD-B391-B67C-309773C0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139825"/>
          </a:xfrm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CUANDO NOS APARTAMOS DE DIOS.</a:t>
            </a:r>
            <a:endParaRPr lang="es-NI" sz="4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BF76146-1B61-761E-F063-4E7E0B63C145}"/>
              </a:ext>
            </a:extLst>
          </p:cNvPr>
          <p:cNvSpPr txBox="1"/>
          <p:nvPr/>
        </p:nvSpPr>
        <p:spPr>
          <a:xfrm>
            <a:off x="3968200" y="1139825"/>
            <a:ext cx="45247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dirty="0">
                <a:latin typeface="Maiandra GD" panose="020E0502030308020204" pitchFamily="34" charset="0"/>
              </a:rPr>
              <a:t>Caemos en vanas palabrerías.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6FE1544-7B8E-CED3-BA58-E4DB0C9D8754}"/>
              </a:ext>
            </a:extLst>
          </p:cNvPr>
          <p:cNvSpPr txBox="1"/>
          <p:nvPr/>
        </p:nvSpPr>
        <p:spPr>
          <a:xfrm>
            <a:off x="400876" y="1402976"/>
            <a:ext cx="26065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 Timoteo.1:6.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30C336B-0BF5-9535-9E40-544026135B2F}"/>
              </a:ext>
            </a:extLst>
          </p:cNvPr>
          <p:cNvSpPr txBox="1"/>
          <p:nvPr/>
        </p:nvSpPr>
        <p:spPr>
          <a:xfrm>
            <a:off x="-4" y="4018938"/>
            <a:ext cx="617716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Pues algunos, desviándose de estas cosas, </a:t>
            </a:r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se han apartado hacia una vana palabrería.</a:t>
            </a:r>
            <a:r>
              <a:rPr lang="es-ES" sz="2800" b="1" dirty="0">
                <a:latin typeface="Maiandra GD" panose="020E0502030308020204" pitchFamily="34" charset="0"/>
              </a:rPr>
              <a:t>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F53BBF7-DA73-CF0D-B84E-905422DEDDDE}"/>
              </a:ext>
            </a:extLst>
          </p:cNvPr>
          <p:cNvSpPr txBox="1"/>
          <p:nvPr/>
        </p:nvSpPr>
        <p:spPr>
          <a:xfrm>
            <a:off x="3655238" y="1793380"/>
            <a:ext cx="54093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Palabras vacías y por ellas daremos cuenta a Dios en el juicio final.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847BD74-86C8-84AB-D9AA-AD681BCDD041}"/>
              </a:ext>
            </a:extLst>
          </p:cNvPr>
          <p:cNvSpPr txBox="1"/>
          <p:nvPr/>
        </p:nvSpPr>
        <p:spPr>
          <a:xfrm>
            <a:off x="8737966" y="1331715"/>
            <a:ext cx="30241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Mateo.12:36-37.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3CD3064-0037-14EF-DC56-6E6F914BA6D3}"/>
              </a:ext>
            </a:extLst>
          </p:cNvPr>
          <p:cNvSpPr txBox="1"/>
          <p:nvPr/>
        </p:nvSpPr>
        <p:spPr>
          <a:xfrm>
            <a:off x="5834270" y="5473005"/>
            <a:ext cx="63577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»Pero Yo les digo que de toda palabra vana que hablen los hombres, </a:t>
            </a:r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darán cuenta de ella en el día del juicio.</a:t>
            </a:r>
            <a:r>
              <a:rPr lang="es-ES" sz="2800" b="1" dirty="0">
                <a:latin typeface="Maiandra GD" panose="020E0502030308020204" pitchFamily="34" charset="0"/>
              </a:rPr>
              <a:t>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55CE5E4-7B9E-96D6-61DF-25B28322D3CA}"/>
              </a:ext>
            </a:extLst>
          </p:cNvPr>
          <p:cNvSpPr txBox="1"/>
          <p:nvPr/>
        </p:nvSpPr>
        <p:spPr>
          <a:xfrm>
            <a:off x="0" y="5473004"/>
            <a:ext cx="512113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»Porque por tus palabras serás justificado, </a:t>
            </a:r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y por tus palabras serás condenado».</a:t>
            </a:r>
            <a:r>
              <a:rPr lang="es-ES" sz="2800" b="1" dirty="0">
                <a:latin typeface="Maiandra GD" panose="020E0502030308020204" pitchFamily="34" charset="0"/>
              </a:rPr>
              <a:t>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E67B4DF-23B7-FCE0-45DA-3621242F0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748" y="2712568"/>
            <a:ext cx="5930484" cy="262497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5426359-9FFE-63CE-5717-F46B14A438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0" y="2355036"/>
            <a:ext cx="392762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7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  <p:bldP spid="5" grpId="0"/>
      <p:bldP spid="7" grpId="0"/>
      <p:bldP spid="11" grpId="0"/>
      <p:bldP spid="13" grpId="0"/>
      <p:bldP spid="15" grpId="0"/>
      <p:bldP spid="18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D99D91-6F75-7867-7757-244E83179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0"/>
            <a:ext cx="12208213" cy="6858000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5B4BE01D-2BFC-FBFD-E1AF-9E3E1B28133B}"/>
              </a:ext>
            </a:extLst>
          </p:cNvPr>
          <p:cNvSpPr/>
          <p:nvPr/>
        </p:nvSpPr>
        <p:spPr>
          <a:xfrm>
            <a:off x="0" y="1139825"/>
            <a:ext cx="3007413" cy="95733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12DD65B-92D9-7353-79AA-67C6BAE5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7" cy="113982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EE69679-32BD-B391-B67C-309773C0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139825"/>
          </a:xfrm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CUANDO NOS APARTAMOS DE DIOS.</a:t>
            </a:r>
            <a:endParaRPr lang="es-NI" sz="4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F5D2381-D5FF-2467-A0BB-9907ED558EFD}"/>
              </a:ext>
            </a:extLst>
          </p:cNvPr>
          <p:cNvSpPr txBox="1"/>
          <p:nvPr/>
        </p:nvSpPr>
        <p:spPr>
          <a:xfrm>
            <a:off x="3007413" y="1139825"/>
            <a:ext cx="61771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Llegamos hasta lo más último de la miseria. 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062CF3D-291B-FD48-A38B-9FABD878CC2C}"/>
              </a:ext>
            </a:extLst>
          </p:cNvPr>
          <p:cNvSpPr txBox="1"/>
          <p:nvPr/>
        </p:nvSpPr>
        <p:spPr>
          <a:xfrm>
            <a:off x="325919" y="1339880"/>
            <a:ext cx="23555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Lucas.15:16.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63D562-EBD2-7A1E-57F2-77FA7C28D8A0}"/>
              </a:ext>
            </a:extLst>
          </p:cNvPr>
          <p:cNvSpPr txBox="1"/>
          <p:nvPr/>
        </p:nvSpPr>
        <p:spPr>
          <a:xfrm>
            <a:off x="2982564" y="1811519"/>
            <a:ext cx="630058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»Y deseaba llenarse el estómago de las algarrobas que comían los cerdos,</a:t>
            </a:r>
            <a:r>
              <a:rPr lang="es-ES" sz="2800" b="1" dirty="0">
                <a:latin typeface="Maiandra GD" panose="020E0502030308020204" pitchFamily="34" charset="0"/>
              </a:rPr>
              <a:t> pero nadie le daba nada.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52AB284-4C85-1AE9-921D-1527D1F619EC}"/>
              </a:ext>
            </a:extLst>
          </p:cNvPr>
          <p:cNvSpPr txBox="1"/>
          <p:nvPr/>
        </p:nvSpPr>
        <p:spPr>
          <a:xfrm>
            <a:off x="-5" y="5659574"/>
            <a:ext cx="61328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El hijo prodigo tenía todo, familia, padre, hermano, comida un hogar donde dormir para descansar.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C9D2F72-E961-7AD9-8598-815392E6E0AB}"/>
              </a:ext>
            </a:extLst>
          </p:cNvPr>
          <p:cNvSpPr txBox="1"/>
          <p:nvPr/>
        </p:nvSpPr>
        <p:spPr>
          <a:xfrm>
            <a:off x="6530009" y="5622992"/>
            <a:ext cx="56619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Pero cuando se fue lejos de su padre, llego hasta lo más ultimo a querer comer de lo que comían los cerdos,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EE837FA-A470-877D-69B7-1DA929C4E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605" y="2838893"/>
            <a:ext cx="4499604" cy="2636272"/>
          </a:xfrm>
          <a:prstGeom prst="rect">
            <a:avLst/>
          </a:prstGeom>
          <a:solidFill>
            <a:srgbClr val="7030A0"/>
          </a:solidFill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E7C02BC-CD04-4661-F858-C47CEAC9F8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3" y="2768850"/>
            <a:ext cx="4417393" cy="2854141"/>
          </a:xfrm>
          <a:prstGeom prst="rect">
            <a:avLst/>
          </a:prstGeom>
        </p:spPr>
      </p:pic>
      <p:sp>
        <p:nvSpPr>
          <p:cNvPr id="16" name="Flecha: hacia la izquierda 15">
            <a:extLst>
              <a:ext uri="{FF2B5EF4-FFF2-40B4-BE49-F238E27FC236}">
                <a16:creationId xmlns:a16="http://schemas.microsoft.com/office/drawing/2014/main" id="{3908B449-E94A-FEBF-F310-A739474F713F}"/>
              </a:ext>
            </a:extLst>
          </p:cNvPr>
          <p:cNvSpPr/>
          <p:nvPr/>
        </p:nvSpPr>
        <p:spPr>
          <a:xfrm>
            <a:off x="4979582" y="3490752"/>
            <a:ext cx="2232837" cy="75491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827EED4-CD9C-514B-4E1C-36B48017CA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395" y="4379549"/>
            <a:ext cx="3225209" cy="127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1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7" grpId="0"/>
      <p:bldP spid="11" grpId="0"/>
      <p:bldP spid="13" grpId="0"/>
      <p:bldP spid="15" grpId="0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D99D91-6F75-7867-7757-244E83179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12" y="0"/>
            <a:ext cx="12231403" cy="6858000"/>
          </a:xfrm>
          <a:prstGeom prst="rect">
            <a:avLst/>
          </a:prstGeom>
        </p:spPr>
      </p:pic>
      <p:sp>
        <p:nvSpPr>
          <p:cNvPr id="8" name="Nube 7">
            <a:extLst>
              <a:ext uri="{FF2B5EF4-FFF2-40B4-BE49-F238E27FC236}">
                <a16:creationId xmlns:a16="http://schemas.microsoft.com/office/drawing/2014/main" id="{6035AC27-463C-EB56-AAC2-ABC4D672A388}"/>
              </a:ext>
            </a:extLst>
          </p:cNvPr>
          <p:cNvSpPr/>
          <p:nvPr/>
        </p:nvSpPr>
        <p:spPr>
          <a:xfrm>
            <a:off x="-16212" y="1139825"/>
            <a:ext cx="2997951" cy="1139825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12DD65B-92D9-7353-79AA-67C6BAE5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7" cy="113982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EE69679-32BD-B391-B67C-309773C0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139825"/>
          </a:xfrm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CUANDO NOS APARTAMOS DE DIOS.</a:t>
            </a:r>
            <a:endParaRPr lang="es-NI" sz="4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E933623-AE2D-2E20-FCDE-A0B087582CE7}"/>
              </a:ext>
            </a:extLst>
          </p:cNvPr>
          <p:cNvSpPr txBox="1"/>
          <p:nvPr/>
        </p:nvSpPr>
        <p:spPr>
          <a:xfrm>
            <a:off x="2901398" y="1139825"/>
            <a:ext cx="62169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Cuando nos apartamos de Dios llegamos a perder todas las bendiciones espirituales.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7619662-6E8E-BE6E-96F0-348719EE5734}"/>
              </a:ext>
            </a:extLst>
          </p:cNvPr>
          <p:cNvSpPr txBox="1"/>
          <p:nvPr/>
        </p:nvSpPr>
        <p:spPr>
          <a:xfrm>
            <a:off x="298764" y="1340406"/>
            <a:ext cx="2367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Efesios.1:3.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3C35C1F-BBB0-FFB5-0C14-B82D3555721C}"/>
              </a:ext>
            </a:extLst>
          </p:cNvPr>
          <p:cNvSpPr txBox="1"/>
          <p:nvPr/>
        </p:nvSpPr>
        <p:spPr>
          <a:xfrm>
            <a:off x="-16212" y="2511534"/>
            <a:ext cx="540322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Bendito sea el Dios y Padre de nuestro Señor Jesucristo,</a:t>
            </a:r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 que nos ha bendecido con toda bendición espiritual en los lugares celestiales en Cristo.</a:t>
            </a:r>
            <a:r>
              <a:rPr lang="es-ES" sz="2800" b="1" dirty="0">
                <a:latin typeface="Maiandra GD" panose="020E0502030308020204" pitchFamily="34" charset="0"/>
              </a:rPr>
              <a:t>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4A140FF-B3A0-DF1F-E031-26AB0C246DF8}"/>
              </a:ext>
            </a:extLst>
          </p:cNvPr>
          <p:cNvSpPr txBox="1"/>
          <p:nvPr/>
        </p:nvSpPr>
        <p:spPr>
          <a:xfrm>
            <a:off x="6009861" y="5657671"/>
            <a:ext cx="61821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Llegamos a mendigar hasta lo más último, pero cuando no nos apartamos de Dios llegamos a tener toda bendición,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F8755FB-EBD7-5AE9-E8EE-943057D2E0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949" y="1970822"/>
            <a:ext cx="6484242" cy="353684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0D0A7F0-15E9-7BCE-35EF-AF529397F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8302"/>
            <a:ext cx="5707754" cy="209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5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7" grpId="0"/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D99D91-6F75-7867-7757-244E83179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210" cy="6858000"/>
          </a:xfrm>
          <a:prstGeom prst="rect">
            <a:avLst/>
          </a:prstGeom>
        </p:spPr>
      </p:pic>
      <p:sp>
        <p:nvSpPr>
          <p:cNvPr id="8" name="Nube 7">
            <a:extLst>
              <a:ext uri="{FF2B5EF4-FFF2-40B4-BE49-F238E27FC236}">
                <a16:creationId xmlns:a16="http://schemas.microsoft.com/office/drawing/2014/main" id="{ED9A6BBD-A2E9-898E-85E3-EEEA348FC67F}"/>
              </a:ext>
            </a:extLst>
          </p:cNvPr>
          <p:cNvSpPr/>
          <p:nvPr/>
        </p:nvSpPr>
        <p:spPr>
          <a:xfrm>
            <a:off x="-1" y="1139825"/>
            <a:ext cx="3627781" cy="887758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12DD65B-92D9-7353-79AA-67C6BAE5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7" cy="113982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EE69679-32BD-B391-B67C-309773C0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139825"/>
          </a:xfrm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CUANDO NOS APARTAMOS DE DIOS.</a:t>
            </a:r>
            <a:endParaRPr lang="es-NI" sz="4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28B5304-65DF-A42D-5B9E-28F8193CF690}"/>
              </a:ext>
            </a:extLst>
          </p:cNvPr>
          <p:cNvSpPr txBox="1"/>
          <p:nvPr/>
        </p:nvSpPr>
        <p:spPr>
          <a:xfrm>
            <a:off x="4123080" y="1606788"/>
            <a:ext cx="3945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dirty="0">
                <a:latin typeface="Maiandra GD" panose="020E0502030308020204" pitchFamily="34" charset="0"/>
              </a:rPr>
              <a:t>Como dijo Él Salmista.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1BC63A-0B8C-0F75-9466-799E71BD05B7}"/>
              </a:ext>
            </a:extLst>
          </p:cNvPr>
          <p:cNvSpPr txBox="1"/>
          <p:nvPr/>
        </p:nvSpPr>
        <p:spPr>
          <a:xfrm>
            <a:off x="238538" y="1322094"/>
            <a:ext cx="29403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Salmos.37:25.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BD12DC6-D768-EDD5-9CC3-E2F695E09900}"/>
              </a:ext>
            </a:extLst>
          </p:cNvPr>
          <p:cNvSpPr txBox="1"/>
          <p:nvPr/>
        </p:nvSpPr>
        <p:spPr>
          <a:xfrm>
            <a:off x="2951921" y="2170038"/>
            <a:ext cx="67983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Yo fui joven, y ya soy viejo, </a:t>
            </a:r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Y no he visto al justo desamparado, Ni a su descendencia mendigando pan.</a:t>
            </a:r>
            <a:endParaRPr lang="es-NI" sz="2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2F80152-5636-58A2-9BE8-FCAF686990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981" y="3576300"/>
            <a:ext cx="3250015" cy="3302966"/>
          </a:xfrm>
          <a:prstGeom prst="rect">
            <a:avLst/>
          </a:prstGeom>
          <a:solidFill>
            <a:srgbClr val="7030A0"/>
          </a:solidFill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892FA15-C26F-F319-3445-E16D915EFD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5956"/>
            <a:ext cx="2799518" cy="2932043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13" name="Flecha: curvada hacia abajo 12">
            <a:extLst>
              <a:ext uri="{FF2B5EF4-FFF2-40B4-BE49-F238E27FC236}">
                <a16:creationId xmlns:a16="http://schemas.microsoft.com/office/drawing/2014/main" id="{F8A1DF00-C205-2757-E7B8-2F02AC8E61BA}"/>
              </a:ext>
            </a:extLst>
          </p:cNvPr>
          <p:cNvSpPr/>
          <p:nvPr/>
        </p:nvSpPr>
        <p:spPr>
          <a:xfrm rot="2507903">
            <a:off x="9320972" y="1814215"/>
            <a:ext cx="2623931" cy="983253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sp>
        <p:nvSpPr>
          <p:cNvPr id="14" name="Flecha: curvada hacia la derecha 13">
            <a:extLst>
              <a:ext uri="{FF2B5EF4-FFF2-40B4-BE49-F238E27FC236}">
                <a16:creationId xmlns:a16="http://schemas.microsoft.com/office/drawing/2014/main" id="{AA559E4A-2A7D-1385-F024-6C01B131D13A}"/>
              </a:ext>
            </a:extLst>
          </p:cNvPr>
          <p:cNvSpPr/>
          <p:nvPr/>
        </p:nvSpPr>
        <p:spPr>
          <a:xfrm rot="2519166">
            <a:off x="1385961" y="1761441"/>
            <a:ext cx="956085" cy="2202189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7077461-47AA-B3FF-1091-A16A018559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99" y="3774558"/>
            <a:ext cx="3333750" cy="3080363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18" name="Flecha: curvada hacia la derecha 17">
            <a:extLst>
              <a:ext uri="{FF2B5EF4-FFF2-40B4-BE49-F238E27FC236}">
                <a16:creationId xmlns:a16="http://schemas.microsoft.com/office/drawing/2014/main" id="{4284B8E2-D08E-5B07-941E-C58B7A0C455E}"/>
              </a:ext>
            </a:extLst>
          </p:cNvPr>
          <p:cNvSpPr/>
          <p:nvPr/>
        </p:nvSpPr>
        <p:spPr>
          <a:xfrm rot="20242341">
            <a:off x="3207404" y="3288822"/>
            <a:ext cx="925320" cy="2478018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D41F8F0-5495-F132-7B95-FE61C326A2ED}"/>
              </a:ext>
            </a:extLst>
          </p:cNvPr>
          <p:cNvSpPr txBox="1"/>
          <p:nvPr/>
        </p:nvSpPr>
        <p:spPr>
          <a:xfrm>
            <a:off x="3950956" y="1130932"/>
            <a:ext cx="51229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latin typeface="Maiandra GD" panose="020E0502030308020204" pitchFamily="34" charset="0"/>
              </a:rPr>
              <a:t>Dios nos llena de todas bendiciones.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63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11" grpId="0"/>
      <p:bldP spid="13" grpId="0" animBg="1"/>
      <p:bldP spid="14" grpId="0" animBg="1"/>
      <p:bldP spid="18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D99D91-6F75-7867-7757-244E83179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0"/>
            <a:ext cx="12191997" cy="6858000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BAB737DD-B990-79D1-8B8C-5F2A825792BD}"/>
              </a:ext>
            </a:extLst>
          </p:cNvPr>
          <p:cNvSpPr/>
          <p:nvPr/>
        </p:nvSpPr>
        <p:spPr>
          <a:xfrm>
            <a:off x="-4" y="1139825"/>
            <a:ext cx="2902230" cy="78836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12DD65B-92D9-7353-79AA-67C6BAE5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7" cy="113982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EE69679-32BD-B391-B67C-309773C0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139825"/>
          </a:xfrm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CUANDO NOS APARTAMOS DE DIOS.</a:t>
            </a:r>
            <a:endParaRPr lang="es-NI" sz="4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A58DA84-E743-64A1-D8C8-7478F637BDE2}"/>
              </a:ext>
            </a:extLst>
          </p:cNvPr>
          <p:cNvSpPr txBox="1"/>
          <p:nvPr/>
        </p:nvSpPr>
        <p:spPr>
          <a:xfrm>
            <a:off x="2770115" y="1139825"/>
            <a:ext cx="66517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Se emplea la figura como la de recoger peces en la red.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F2EB55-A1C6-3827-B38F-592BFD7BAB06}"/>
              </a:ext>
            </a:extLst>
          </p:cNvPr>
          <p:cNvSpPr txBox="1"/>
          <p:nvPr/>
        </p:nvSpPr>
        <p:spPr>
          <a:xfrm>
            <a:off x="0" y="4212885"/>
            <a:ext cx="63237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Cuando nos apartamos de Dios somos enredados de nuevo en la contaminación del mundo y vencidos.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D4C8C61-1F10-AE65-F87C-E8F22DF0486E}"/>
              </a:ext>
            </a:extLst>
          </p:cNvPr>
          <p:cNvSpPr txBox="1"/>
          <p:nvPr/>
        </p:nvSpPr>
        <p:spPr>
          <a:xfrm>
            <a:off x="0" y="5859490"/>
            <a:ext cx="63237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Cuando tenemos todo para poder vencer al mundo.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358D0FB-EFE3-6F6B-EBA4-3B2BC78048CA}"/>
              </a:ext>
            </a:extLst>
          </p:cNvPr>
          <p:cNvSpPr txBox="1"/>
          <p:nvPr/>
        </p:nvSpPr>
        <p:spPr>
          <a:xfrm>
            <a:off x="426138" y="1226232"/>
            <a:ext cx="20499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Juan.16:33.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09E05BE-1706-03AF-6B3D-190070045610}"/>
              </a:ext>
            </a:extLst>
          </p:cNvPr>
          <p:cNvSpPr txBox="1"/>
          <p:nvPr/>
        </p:nvSpPr>
        <p:spPr>
          <a:xfrm>
            <a:off x="6649271" y="2398474"/>
            <a:ext cx="554272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»Estas cosas les he hablado para que en Mí tengan paz. En el mundo tienen tribulación; </a:t>
            </a:r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pero confíen, Yo he vencido al mundo».</a:t>
            </a:r>
            <a:r>
              <a:rPr lang="es-ES" sz="2800" b="1" dirty="0">
                <a:latin typeface="Maiandra GD" panose="020E0502030308020204" pitchFamily="34" charset="0"/>
              </a:rPr>
              <a:t>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16EFA60-CCFA-E557-AE0F-44B676C9FB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631" y="4764068"/>
            <a:ext cx="5819361" cy="209393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F749BB1-5C13-E1A5-B012-514B66C01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" y="2093932"/>
            <a:ext cx="6453967" cy="215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3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2" grpId="0"/>
      <p:bldP spid="14" grpId="0"/>
      <p:bldP spid="16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D99D91-6F75-7867-7757-244E83179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12" y="0"/>
            <a:ext cx="12208212" cy="6858000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96AC6767-9A39-47BE-DFB2-CF6500F451F7}"/>
              </a:ext>
            </a:extLst>
          </p:cNvPr>
          <p:cNvSpPr/>
          <p:nvPr/>
        </p:nvSpPr>
        <p:spPr>
          <a:xfrm>
            <a:off x="9034670" y="1139825"/>
            <a:ext cx="3157326" cy="91561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8" name="Nube 7">
            <a:extLst>
              <a:ext uri="{FF2B5EF4-FFF2-40B4-BE49-F238E27FC236}">
                <a16:creationId xmlns:a16="http://schemas.microsoft.com/office/drawing/2014/main" id="{243B8DF8-C61D-A62F-E7A4-783091F58995}"/>
              </a:ext>
            </a:extLst>
          </p:cNvPr>
          <p:cNvSpPr/>
          <p:nvPr/>
        </p:nvSpPr>
        <p:spPr>
          <a:xfrm>
            <a:off x="-16212" y="1139825"/>
            <a:ext cx="3280796" cy="1139825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12DD65B-92D9-7353-79AA-67C6BAE5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7" cy="113982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EE69679-32BD-B391-B67C-309773C0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139825"/>
          </a:xfrm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CUANDO NOS APARTAMOS DE DIOS.</a:t>
            </a:r>
            <a:endParaRPr lang="es-NI" sz="4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C50DF5-11B0-319C-9729-6223DF94D0C2}"/>
              </a:ext>
            </a:extLst>
          </p:cNvPr>
          <p:cNvSpPr txBox="1"/>
          <p:nvPr/>
        </p:nvSpPr>
        <p:spPr>
          <a:xfrm>
            <a:off x="3264587" y="1139825"/>
            <a:ext cx="56628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Él va estar con nosotros hasta el fin del mundo. 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9C5AE00-A8A4-CF51-FB54-68319C4245DA}"/>
              </a:ext>
            </a:extLst>
          </p:cNvPr>
          <p:cNvSpPr txBox="1"/>
          <p:nvPr/>
        </p:nvSpPr>
        <p:spPr>
          <a:xfrm>
            <a:off x="233054" y="1336024"/>
            <a:ext cx="26214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Mateo.28:20.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910BAC2-928D-59AC-1D01-56387E904686}"/>
              </a:ext>
            </a:extLst>
          </p:cNvPr>
          <p:cNvSpPr txBox="1"/>
          <p:nvPr/>
        </p:nvSpPr>
        <p:spPr>
          <a:xfrm>
            <a:off x="0" y="2925461"/>
            <a:ext cx="673872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enseñándoles a guardar todo lo que les he mandado; y ¡recuerden! </a:t>
            </a:r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Yo estoy con ustedes todos los días, hasta el fin del mundo».</a:t>
            </a:r>
            <a:r>
              <a:rPr lang="es-ES" sz="2800" b="1" dirty="0">
                <a:latin typeface="Maiandra GD" panose="020E0502030308020204" pitchFamily="34" charset="0"/>
              </a:rPr>
              <a:t>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21B01EE-854D-DA71-1851-2AB43C1A64BB}"/>
              </a:ext>
            </a:extLst>
          </p:cNvPr>
          <p:cNvSpPr txBox="1"/>
          <p:nvPr/>
        </p:nvSpPr>
        <p:spPr>
          <a:xfrm>
            <a:off x="3369364" y="2055444"/>
            <a:ext cx="67387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Él nunca nos va a dejar ni a desamparar jamás. 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19D6A79-4129-93EC-F270-423CFA1A65EB}"/>
              </a:ext>
            </a:extLst>
          </p:cNvPr>
          <p:cNvSpPr txBox="1"/>
          <p:nvPr/>
        </p:nvSpPr>
        <p:spPr>
          <a:xfrm>
            <a:off x="9267719" y="1336024"/>
            <a:ext cx="2691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Hebreos.13:5-6.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F790078-431C-4646-C753-783795D82ED7}"/>
              </a:ext>
            </a:extLst>
          </p:cNvPr>
          <p:cNvSpPr txBox="1"/>
          <p:nvPr/>
        </p:nvSpPr>
        <p:spPr>
          <a:xfrm>
            <a:off x="4710222" y="5042118"/>
            <a:ext cx="746634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Sea el carácter de ustedes sin avaricia, contentos con lo que tienen, porque Él mismo ha dicho: </a:t>
            </a:r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«NUNCA TE DEJARÉ NI TE DESAMPARARÉ»,</a:t>
            </a:r>
            <a:endParaRPr lang="es-NI" sz="2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1732D6D-862D-757B-E020-727E11CC9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213" y="4727559"/>
            <a:ext cx="4726435" cy="212441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0EB2CC7-5914-3CAF-E6D4-4FF2949ED8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729" y="2517109"/>
            <a:ext cx="5437838" cy="252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7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  <p:bldP spid="5" grpId="0"/>
      <p:bldP spid="7" grpId="0"/>
      <p:bldP spid="11" grpId="0"/>
      <p:bldP spid="13" grpId="0"/>
      <p:bldP spid="15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D99D91-6F75-7867-7757-244E83179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12" y="0"/>
            <a:ext cx="12208212" cy="6858000"/>
          </a:xfrm>
          <a:prstGeom prst="rect">
            <a:avLst/>
          </a:prstGeom>
        </p:spPr>
      </p:pic>
      <p:sp>
        <p:nvSpPr>
          <p:cNvPr id="8" name="Nube 7">
            <a:extLst>
              <a:ext uri="{FF2B5EF4-FFF2-40B4-BE49-F238E27FC236}">
                <a16:creationId xmlns:a16="http://schemas.microsoft.com/office/drawing/2014/main" id="{9A49B559-FDD7-BDDD-2D46-52775D3BACA1}"/>
              </a:ext>
            </a:extLst>
          </p:cNvPr>
          <p:cNvSpPr/>
          <p:nvPr/>
        </p:nvSpPr>
        <p:spPr>
          <a:xfrm>
            <a:off x="223630" y="1289517"/>
            <a:ext cx="2445026" cy="877213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12DD65B-92D9-7353-79AA-67C6BAE5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7" cy="113982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EE69679-32BD-B391-B67C-309773C0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139825"/>
          </a:xfrm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CUANDO NOS APARTAMOS DE DIOS.</a:t>
            </a:r>
            <a:endParaRPr lang="es-NI" sz="4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FA0E81-497B-6F66-9F10-825EF3E9774D}"/>
              </a:ext>
            </a:extLst>
          </p:cNvPr>
          <p:cNvSpPr txBox="1"/>
          <p:nvPr/>
        </p:nvSpPr>
        <p:spPr>
          <a:xfrm>
            <a:off x="3856384" y="1139825"/>
            <a:ext cx="83356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de manera que decimos confiadamente: </a:t>
            </a:r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«EL SEÑOR ES EL QUE ME AYUDA; NO TEMERÉ.</a:t>
            </a:r>
            <a:r>
              <a:rPr lang="es-ES" sz="2800" b="1" dirty="0">
                <a:latin typeface="Maiandra GD" panose="020E0502030308020204" pitchFamily="34" charset="0"/>
              </a:rPr>
              <a:t> ¿QUÉ PODRÁ HACERME EL HOMBRE?».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F00F848-1365-2BD4-E512-4AE530C1D972}"/>
              </a:ext>
            </a:extLst>
          </p:cNvPr>
          <p:cNvSpPr txBox="1"/>
          <p:nvPr/>
        </p:nvSpPr>
        <p:spPr>
          <a:xfrm>
            <a:off x="616226" y="1435412"/>
            <a:ext cx="16598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V.6.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0A0BA5B-A4D3-46B6-2BEE-C68FF6FE4575}"/>
              </a:ext>
            </a:extLst>
          </p:cNvPr>
          <p:cNvSpPr txBox="1"/>
          <p:nvPr/>
        </p:nvSpPr>
        <p:spPr>
          <a:xfrm>
            <a:off x="-16212" y="5640968"/>
            <a:ext cx="70829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Pero si nos apartamos, nos apartamos de está protección y llegaremos hasta lo más profundo de la miseria como Él hijo prodigo terrible condición.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42C5CC6-3736-50C3-1EE5-F89FE6059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625"/>
            <a:ext cx="4678326" cy="3255858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81178F6-C47F-5567-3F70-04633C44A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722" y="2497897"/>
            <a:ext cx="5125274" cy="4343400"/>
          </a:xfrm>
          <a:prstGeom prst="rect">
            <a:avLst/>
          </a:prstGeom>
        </p:spPr>
      </p:pic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0BF51301-1922-445C-A389-16DF8B02C0EC}"/>
              </a:ext>
            </a:extLst>
          </p:cNvPr>
          <p:cNvSpPr/>
          <p:nvPr/>
        </p:nvSpPr>
        <p:spPr>
          <a:xfrm>
            <a:off x="4933507" y="3698226"/>
            <a:ext cx="1658679" cy="63495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50805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7" grpId="0"/>
      <p:bldP spid="11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D99D91-6F75-7867-7757-244E83179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12" y="0"/>
            <a:ext cx="12208212" cy="6858000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0A5D2C18-0DB9-4320-1E2E-589681446449}"/>
              </a:ext>
            </a:extLst>
          </p:cNvPr>
          <p:cNvSpPr/>
          <p:nvPr/>
        </p:nvSpPr>
        <p:spPr>
          <a:xfrm>
            <a:off x="-16212" y="1272209"/>
            <a:ext cx="2918438" cy="83488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12DD65B-92D9-7353-79AA-67C6BAE5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7" cy="113982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EE69679-32BD-B391-B67C-309773C0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139825"/>
          </a:xfrm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CUANDO NOS APARTAMOS DE DIOS.</a:t>
            </a:r>
            <a:endParaRPr lang="es-NI" sz="4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EF532A6-749D-F26F-E8A4-641C60065B68}"/>
              </a:ext>
            </a:extLst>
          </p:cNvPr>
          <p:cNvSpPr txBox="1"/>
          <p:nvPr/>
        </p:nvSpPr>
        <p:spPr>
          <a:xfrm>
            <a:off x="3173069" y="1139825"/>
            <a:ext cx="33743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dirty="0">
                <a:latin typeface="Maiandra GD" panose="020E0502030308020204" pitchFamily="34" charset="0"/>
              </a:rPr>
              <a:t>Seremos echados fueras y quemados.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04FF48F-AADD-2147-EF6A-531B7C1CDAAC}"/>
              </a:ext>
            </a:extLst>
          </p:cNvPr>
          <p:cNvSpPr txBox="1"/>
          <p:nvPr/>
        </p:nvSpPr>
        <p:spPr>
          <a:xfrm>
            <a:off x="0" y="1406572"/>
            <a:ext cx="26376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Juan.15:5-6.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592236B-27C7-C4C4-1B49-FFFF13522B39}"/>
              </a:ext>
            </a:extLst>
          </p:cNvPr>
          <p:cNvSpPr txBox="1"/>
          <p:nvPr/>
        </p:nvSpPr>
        <p:spPr>
          <a:xfrm>
            <a:off x="0" y="2471364"/>
            <a:ext cx="627656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»Yo soy la vid, ustedes los sarmientos; el que permanece en Mí y Yo en él, ese da mucho fruto, </a:t>
            </a:r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porque separados de Mí nada pueden hacer.</a:t>
            </a:r>
            <a:r>
              <a:rPr lang="es-ES" sz="2800" b="1" dirty="0">
                <a:latin typeface="Maiandra GD" panose="020E0502030308020204" pitchFamily="34" charset="0"/>
              </a:rPr>
              <a:t>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A8A181F-975D-406C-1583-217748FB2B9B}"/>
              </a:ext>
            </a:extLst>
          </p:cNvPr>
          <p:cNvSpPr txBox="1"/>
          <p:nvPr/>
        </p:nvSpPr>
        <p:spPr>
          <a:xfrm>
            <a:off x="4316067" y="5473005"/>
            <a:ext cx="78759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»Si alguien no permanece en Mí, es echado fuera como un sarmiento y se seca; y los recogen, </a:t>
            </a:r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los echan al fuego y se queman.</a:t>
            </a:r>
            <a:r>
              <a:rPr lang="es-ES" sz="2800" b="1" dirty="0">
                <a:latin typeface="Maiandra GD" panose="020E0502030308020204" pitchFamily="34" charset="0"/>
              </a:rPr>
              <a:t>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97D2A3F-80DF-BEAA-3445-FB782D7A1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7245"/>
            <a:ext cx="4316062" cy="257075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7521764-CCE7-8F48-923E-EB1576BAA2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404" y="1139825"/>
            <a:ext cx="5644596" cy="433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0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7" grpId="0"/>
      <p:bldP spid="11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D99D91-6F75-7867-7757-244E83179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12" y="0"/>
            <a:ext cx="12208212" cy="6858000"/>
          </a:xfrm>
          <a:prstGeom prst="rect">
            <a:avLst/>
          </a:prstGeom>
        </p:spPr>
      </p:pic>
      <p:sp>
        <p:nvSpPr>
          <p:cNvPr id="19" name="Elipse 18">
            <a:extLst>
              <a:ext uri="{FF2B5EF4-FFF2-40B4-BE49-F238E27FC236}">
                <a16:creationId xmlns:a16="http://schemas.microsoft.com/office/drawing/2014/main" id="{D0C3CAD1-7B1D-FBB4-32E4-8162C2A770D3}"/>
              </a:ext>
            </a:extLst>
          </p:cNvPr>
          <p:cNvSpPr/>
          <p:nvPr/>
        </p:nvSpPr>
        <p:spPr>
          <a:xfrm>
            <a:off x="3805172" y="1730912"/>
            <a:ext cx="3346245" cy="81766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12" name="Nube 11">
            <a:extLst>
              <a:ext uri="{FF2B5EF4-FFF2-40B4-BE49-F238E27FC236}">
                <a16:creationId xmlns:a16="http://schemas.microsoft.com/office/drawing/2014/main" id="{9D4BA128-1912-1818-2744-FE3BD8961927}"/>
              </a:ext>
            </a:extLst>
          </p:cNvPr>
          <p:cNvSpPr/>
          <p:nvPr/>
        </p:nvSpPr>
        <p:spPr>
          <a:xfrm>
            <a:off x="-16213" y="1150401"/>
            <a:ext cx="3455152" cy="1139825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12DD65B-92D9-7353-79AA-67C6BAE5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7" cy="113982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EE69679-32BD-B391-B67C-309773C0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139825"/>
          </a:xfrm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CUANDO NOS APARTAMOS DE DIOS.</a:t>
            </a:r>
            <a:endParaRPr lang="es-NI" sz="4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D2C2BF8-BE5C-ABA4-5806-63AB3351C54D}"/>
              </a:ext>
            </a:extLst>
          </p:cNvPr>
          <p:cNvSpPr txBox="1"/>
          <p:nvPr/>
        </p:nvSpPr>
        <p:spPr>
          <a:xfrm>
            <a:off x="3978137" y="1129249"/>
            <a:ext cx="51956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dirty="0">
                <a:latin typeface="Maiandra GD" panose="020E0502030308020204" pitchFamily="34" charset="0"/>
              </a:rPr>
              <a:t>Porque ya no queda más sacrificio.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D9ED91F-4370-D43C-B8A4-1570085062FD}"/>
              </a:ext>
            </a:extLst>
          </p:cNvPr>
          <p:cNvSpPr txBox="1"/>
          <p:nvPr/>
        </p:nvSpPr>
        <p:spPr>
          <a:xfrm>
            <a:off x="-16213" y="2688571"/>
            <a:ext cx="611221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Porque si continuamos pecando deliberadamente después de haber recibido el conocimiento de la verdad, </a:t>
            </a:r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ya no queda sacrificio alguno por los pecados,</a:t>
            </a:r>
            <a:r>
              <a:rPr lang="es-ES" sz="2800" b="1" dirty="0">
                <a:latin typeface="Maiandra GD" panose="020E0502030308020204" pitchFamily="34" charset="0"/>
              </a:rPr>
              <a:t>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218BFD0-E384-9313-817D-E5298991E6CA}"/>
              </a:ext>
            </a:extLst>
          </p:cNvPr>
          <p:cNvSpPr txBox="1"/>
          <p:nvPr/>
        </p:nvSpPr>
        <p:spPr>
          <a:xfrm>
            <a:off x="223082" y="1417350"/>
            <a:ext cx="29765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Hebreos.10:26.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02188D6-633D-070B-2EA4-B0634282F5B7}"/>
              </a:ext>
            </a:extLst>
          </p:cNvPr>
          <p:cNvSpPr txBox="1"/>
          <p:nvPr/>
        </p:nvSpPr>
        <p:spPr>
          <a:xfrm>
            <a:off x="7563678" y="1792859"/>
            <a:ext cx="46283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Sino una horrenda expectación de juicio.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6AFC7D9-FE34-05E9-2CC7-772C6CE3C0F9}"/>
              </a:ext>
            </a:extLst>
          </p:cNvPr>
          <p:cNvSpPr txBox="1"/>
          <p:nvPr/>
        </p:nvSpPr>
        <p:spPr>
          <a:xfrm>
            <a:off x="5446643" y="5473005"/>
            <a:ext cx="674535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sino cierta horrenda expectación de juicio,</a:t>
            </a:r>
            <a:r>
              <a:rPr lang="es-ES" sz="2800" b="1" dirty="0">
                <a:latin typeface="Maiandra GD" panose="020E0502030308020204" pitchFamily="34" charset="0"/>
              </a:rPr>
              <a:t> y la furia de UN FUEGO QUE HA DE CONSUMIR A LOS ADVERSARIOS.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8A7B9B0-A205-377C-76A4-3AB88073E9D0}"/>
              </a:ext>
            </a:extLst>
          </p:cNvPr>
          <p:cNvSpPr txBox="1"/>
          <p:nvPr/>
        </p:nvSpPr>
        <p:spPr>
          <a:xfrm>
            <a:off x="4054288" y="1866969"/>
            <a:ext cx="28480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Hebreos.10:27.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BFC97A9-D82E-5DAE-44D6-5AF329276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2825801"/>
            <a:ext cx="5950222" cy="256004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6E67C4E-7BD5-94A7-E739-4EC4B1F0B6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7" y="4935339"/>
            <a:ext cx="5317082" cy="189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5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2" grpId="0" animBg="1"/>
      <p:bldP spid="5" grpId="0"/>
      <p:bldP spid="7" grpId="0"/>
      <p:bldP spid="10" grpId="0"/>
      <p:bldP spid="14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D99D91-6F75-7867-7757-244E83179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12" y="0"/>
            <a:ext cx="12208212" cy="6858000"/>
          </a:xfrm>
          <a:prstGeom prst="rect">
            <a:avLst/>
          </a:prstGeom>
        </p:spPr>
      </p:pic>
      <p:sp>
        <p:nvSpPr>
          <p:cNvPr id="18" name="Elipse 17">
            <a:extLst>
              <a:ext uri="{FF2B5EF4-FFF2-40B4-BE49-F238E27FC236}">
                <a16:creationId xmlns:a16="http://schemas.microsoft.com/office/drawing/2014/main" id="{04DEC2DA-8BD2-2D0C-ED63-889F3F047C7A}"/>
              </a:ext>
            </a:extLst>
          </p:cNvPr>
          <p:cNvSpPr/>
          <p:nvPr/>
        </p:nvSpPr>
        <p:spPr>
          <a:xfrm>
            <a:off x="4536521" y="1894635"/>
            <a:ext cx="3118952" cy="950591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13" name="Nube 12">
            <a:extLst>
              <a:ext uri="{FF2B5EF4-FFF2-40B4-BE49-F238E27FC236}">
                <a16:creationId xmlns:a16="http://schemas.microsoft.com/office/drawing/2014/main" id="{1B192D1D-2558-C013-D628-19AB1648B12E}"/>
              </a:ext>
            </a:extLst>
          </p:cNvPr>
          <p:cNvSpPr/>
          <p:nvPr/>
        </p:nvSpPr>
        <p:spPr>
          <a:xfrm>
            <a:off x="97908" y="1959077"/>
            <a:ext cx="3776869" cy="1015663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12DD65B-92D9-7353-79AA-67C6BAE5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7" cy="113982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EE69679-32BD-B391-B67C-309773C0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139825"/>
          </a:xfrm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CUANDO NOS APARTAMOS DE DIOS.</a:t>
            </a:r>
            <a:endParaRPr lang="es-NI" sz="4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E230A3C-1E9F-0679-7C20-9E65A510E1CB}"/>
              </a:ext>
            </a:extLst>
          </p:cNvPr>
          <p:cNvSpPr txBox="1"/>
          <p:nvPr/>
        </p:nvSpPr>
        <p:spPr>
          <a:xfrm>
            <a:off x="3659082" y="1120919"/>
            <a:ext cx="52722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Maiandra GD" panose="020E0502030308020204" pitchFamily="34" charset="0"/>
              </a:rPr>
              <a:t>No seamos como algunos de los hebreos que estaban retrocediendo volviendo atrás.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9028DDD-4765-8591-23BB-72E198AF4215}"/>
              </a:ext>
            </a:extLst>
          </p:cNvPr>
          <p:cNvSpPr txBox="1"/>
          <p:nvPr/>
        </p:nvSpPr>
        <p:spPr>
          <a:xfrm>
            <a:off x="7713654" y="1845245"/>
            <a:ext cx="44783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No seamos como la mujer de Lot. 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4E5AB73-3630-328D-9856-7A0648726482}"/>
              </a:ext>
            </a:extLst>
          </p:cNvPr>
          <p:cNvSpPr txBox="1"/>
          <p:nvPr/>
        </p:nvSpPr>
        <p:spPr>
          <a:xfrm>
            <a:off x="408746" y="2115539"/>
            <a:ext cx="2939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Hebreos.10:38.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6579A02-7D53-99AF-E264-D47650001A70}"/>
              </a:ext>
            </a:extLst>
          </p:cNvPr>
          <p:cNvSpPr txBox="1"/>
          <p:nvPr/>
        </p:nvSpPr>
        <p:spPr>
          <a:xfrm>
            <a:off x="4829223" y="2089674"/>
            <a:ext cx="24753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Genesis.19:26.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82A3C28-8D04-A051-6334-23A5F156BB63}"/>
              </a:ext>
            </a:extLst>
          </p:cNvPr>
          <p:cNvSpPr txBox="1"/>
          <p:nvPr/>
        </p:nvSpPr>
        <p:spPr>
          <a:xfrm>
            <a:off x="6305107" y="5473005"/>
            <a:ext cx="588688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Pero la mujer de Lot, que iba tras él, </a:t>
            </a:r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miró hacia atrás y se convirtió en una columna de sal.</a:t>
            </a:r>
            <a:r>
              <a:rPr lang="es-ES" sz="2800" b="1" dirty="0">
                <a:latin typeface="Maiandra GD" panose="020E0502030308020204" pitchFamily="34" charset="0"/>
              </a:rPr>
              <a:t>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BA7CA9B-21D6-991B-A79C-B3BA18CA8EDF}"/>
              </a:ext>
            </a:extLst>
          </p:cNvPr>
          <p:cNvSpPr txBox="1"/>
          <p:nvPr/>
        </p:nvSpPr>
        <p:spPr>
          <a:xfrm>
            <a:off x="-32420" y="5493033"/>
            <a:ext cx="53912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MAS MI JUSTO VIVIRÁ POR LA FE;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Y SI RETROCEDE,</a:t>
            </a:r>
            <a:r>
              <a:rPr lang="es-ES" sz="2800" b="1" dirty="0">
                <a:latin typeface="Maiandra GD" panose="020E0502030308020204" pitchFamily="34" charset="0"/>
              </a:rPr>
              <a:t> MI ALMA NO SE COMPLACERÁ EN ÉL.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7BD35709-BD60-06A6-2B2D-21D23DEB16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1" y="3105798"/>
            <a:ext cx="6000349" cy="2405876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285FE4F1-AC71-B185-5A21-C1BA116B0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394" y="2989780"/>
            <a:ext cx="6181083" cy="252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5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  <p:bldP spid="5" grpId="0"/>
      <p:bldP spid="10" grpId="0"/>
      <p:bldP spid="12" grpId="0"/>
      <p:bldP spid="17" grpId="0"/>
      <p:bldP spid="24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D99D91-6F75-7867-7757-244E83179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12" y="85061"/>
            <a:ext cx="12208212" cy="6858000"/>
          </a:xfrm>
          <a:prstGeom prst="rect">
            <a:avLst/>
          </a:prstGeom>
        </p:spPr>
      </p:pic>
      <p:sp>
        <p:nvSpPr>
          <p:cNvPr id="19" name="Elipse 18">
            <a:extLst>
              <a:ext uri="{FF2B5EF4-FFF2-40B4-BE49-F238E27FC236}">
                <a16:creationId xmlns:a16="http://schemas.microsoft.com/office/drawing/2014/main" id="{D0C3CAD1-7B1D-FBB4-32E4-8162C2A770D3}"/>
              </a:ext>
            </a:extLst>
          </p:cNvPr>
          <p:cNvSpPr/>
          <p:nvPr/>
        </p:nvSpPr>
        <p:spPr>
          <a:xfrm>
            <a:off x="4480711" y="2056393"/>
            <a:ext cx="2801944" cy="91241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dirty="0"/>
          </a:p>
        </p:txBody>
      </p:sp>
      <p:sp>
        <p:nvSpPr>
          <p:cNvPr id="12" name="Nube 11">
            <a:extLst>
              <a:ext uri="{FF2B5EF4-FFF2-40B4-BE49-F238E27FC236}">
                <a16:creationId xmlns:a16="http://schemas.microsoft.com/office/drawing/2014/main" id="{9D4BA128-1912-1818-2744-FE3BD8961927}"/>
              </a:ext>
            </a:extLst>
          </p:cNvPr>
          <p:cNvSpPr/>
          <p:nvPr/>
        </p:nvSpPr>
        <p:spPr>
          <a:xfrm>
            <a:off x="-16213" y="1150401"/>
            <a:ext cx="2801944" cy="1139825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12DD65B-92D9-7353-79AA-67C6BAE5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7" cy="113982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EE69679-32BD-B391-B67C-309773C0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139825"/>
          </a:xfrm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CUANDO NOS APARTAMOS DE DIOS.</a:t>
            </a:r>
            <a:endParaRPr lang="es-NI" sz="4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D2C2BF8-BE5C-ABA4-5806-63AB3351C54D}"/>
              </a:ext>
            </a:extLst>
          </p:cNvPr>
          <p:cNvSpPr txBox="1"/>
          <p:nvPr/>
        </p:nvSpPr>
        <p:spPr>
          <a:xfrm>
            <a:off x="3978137" y="1129249"/>
            <a:ext cx="59420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dirty="0">
                <a:latin typeface="Maiandra GD" panose="020E0502030308020204" pitchFamily="34" charset="0"/>
              </a:rPr>
              <a:t>No seamos de los que ponen la mano en el arado y vuelven a ver atrás.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218BFD0-E384-9313-817D-E5298991E6CA}"/>
              </a:ext>
            </a:extLst>
          </p:cNvPr>
          <p:cNvSpPr txBox="1"/>
          <p:nvPr/>
        </p:nvSpPr>
        <p:spPr>
          <a:xfrm>
            <a:off x="-1" y="1372592"/>
            <a:ext cx="2562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Lucas.9:62.</a:t>
            </a:r>
            <a:endParaRPr lang="es-NI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56D9F9D-9FFA-464A-3404-E2CE83DCE39F}"/>
              </a:ext>
            </a:extLst>
          </p:cNvPr>
          <p:cNvSpPr txBox="1"/>
          <p:nvPr/>
        </p:nvSpPr>
        <p:spPr>
          <a:xfrm>
            <a:off x="-16214" y="5485408"/>
            <a:ext cx="62787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Pero Jesús le dijo: </a:t>
            </a:r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«Nadie, que después de poner la mano en el arado mira atrás,</a:t>
            </a:r>
            <a:r>
              <a:rPr lang="es-ES" sz="2800" b="1" dirty="0">
                <a:latin typeface="Maiandra GD" panose="020E0502030308020204" pitchFamily="34" charset="0"/>
              </a:rPr>
              <a:t> es apto para el reino de Dios».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737CB89F-F2A3-26C2-4863-2BBA6A75B4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789" y="4763386"/>
            <a:ext cx="5913207" cy="217967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75AFB877-446A-4FA1-F160-8010F058C1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812"/>
            <a:ext cx="3847536" cy="2916732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3402FDE4-D070-07A9-E732-C8D4EF619F8F}"/>
              </a:ext>
            </a:extLst>
          </p:cNvPr>
          <p:cNvSpPr txBox="1"/>
          <p:nvPr/>
        </p:nvSpPr>
        <p:spPr>
          <a:xfrm>
            <a:off x="3863749" y="3392092"/>
            <a:ext cx="83444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»Nos acordamos del pescado que comíamos gratis en Egipto,</a:t>
            </a:r>
            <a:r>
              <a:rPr lang="es-ES" sz="2400" b="1" dirty="0">
                <a:latin typeface="Maiandra GD" panose="020E0502030308020204" pitchFamily="34" charset="0"/>
              </a:rPr>
              <a:t> de los pepinos, de los melones, los puerros, las cebollas y los ajos;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54B2601-4805-E751-000E-839F04848C31}"/>
              </a:ext>
            </a:extLst>
          </p:cNvPr>
          <p:cNvSpPr txBox="1"/>
          <p:nvPr/>
        </p:nvSpPr>
        <p:spPr>
          <a:xfrm>
            <a:off x="4721282" y="2222212"/>
            <a:ext cx="25613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Numeros.11:5.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92878C30-6B2D-FC08-EEA5-A7A4CAE0652A}"/>
              </a:ext>
            </a:extLst>
          </p:cNvPr>
          <p:cNvSpPr txBox="1"/>
          <p:nvPr/>
        </p:nvSpPr>
        <p:spPr>
          <a:xfrm>
            <a:off x="8102009" y="2135159"/>
            <a:ext cx="40899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000" b="1" dirty="0">
                <a:latin typeface="Maiandra GD" panose="020E0502030308020204" pitchFamily="34" charset="0"/>
              </a:rPr>
              <a:t>No seamos como El pueblo de Israel que querían volver a Egipto. </a:t>
            </a:r>
          </a:p>
        </p:txBody>
      </p:sp>
    </p:spTree>
    <p:extLst>
      <p:ext uri="{BB962C8B-B14F-4D97-AF65-F5344CB8AC3E}">
        <p14:creationId xmlns:p14="http://schemas.microsoft.com/office/powerpoint/2010/main" val="308277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2" grpId="0" animBg="1"/>
      <p:bldP spid="5" grpId="0"/>
      <p:bldP spid="10" grpId="0"/>
      <p:bldP spid="8" grpId="0"/>
      <p:bldP spid="24" grpId="0"/>
      <p:bldP spid="26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D99D91-6F75-7867-7757-244E83179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12" y="0"/>
            <a:ext cx="12208212" cy="6858000"/>
          </a:xfrm>
          <a:prstGeom prst="rect">
            <a:avLst/>
          </a:prstGeom>
        </p:spPr>
      </p:pic>
      <p:sp>
        <p:nvSpPr>
          <p:cNvPr id="13" name="Nube 12">
            <a:extLst>
              <a:ext uri="{FF2B5EF4-FFF2-40B4-BE49-F238E27FC236}">
                <a16:creationId xmlns:a16="http://schemas.microsoft.com/office/drawing/2014/main" id="{1B192D1D-2558-C013-D628-19AB1648B12E}"/>
              </a:ext>
            </a:extLst>
          </p:cNvPr>
          <p:cNvSpPr/>
          <p:nvPr/>
        </p:nvSpPr>
        <p:spPr>
          <a:xfrm>
            <a:off x="97908" y="1959077"/>
            <a:ext cx="3776869" cy="1015663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12DD65B-92D9-7353-79AA-67C6BAE5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7" cy="113982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EE69679-32BD-B391-B67C-309773C0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139825"/>
          </a:xfrm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CUANDO NOS APARTAMOS DE DIOS.</a:t>
            </a:r>
            <a:endParaRPr lang="es-NI" sz="4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E230A3C-1E9F-0679-7C20-9E65A510E1CB}"/>
              </a:ext>
            </a:extLst>
          </p:cNvPr>
          <p:cNvSpPr txBox="1"/>
          <p:nvPr/>
        </p:nvSpPr>
        <p:spPr>
          <a:xfrm>
            <a:off x="4787344" y="1135241"/>
            <a:ext cx="74046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Maiandra GD" panose="020E0502030308020204" pitchFamily="34" charset="0"/>
              </a:rPr>
              <a:t>Hermanos hemos visto como nos describe la Biblia cuando nos apartamos de Dios, es una condición terrible, no pensemos ni un momento en apartarnos de Dios.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96C6D46-4254-FC90-69FE-ADC066EBA340}"/>
              </a:ext>
            </a:extLst>
          </p:cNvPr>
          <p:cNvSpPr txBox="1"/>
          <p:nvPr/>
        </p:nvSpPr>
        <p:spPr>
          <a:xfrm>
            <a:off x="0" y="1128080"/>
            <a:ext cx="44030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Mejor digamos como Él escritor a los Hebreos.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9028DDD-4765-8591-23BB-72E198AF4215}"/>
              </a:ext>
            </a:extLst>
          </p:cNvPr>
          <p:cNvSpPr txBox="1"/>
          <p:nvPr/>
        </p:nvSpPr>
        <p:spPr>
          <a:xfrm>
            <a:off x="5585791" y="2279650"/>
            <a:ext cx="66224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Nosotros no somos de los que retroceden para perdición. 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4E5AB73-3630-328D-9856-7A0648726482}"/>
              </a:ext>
            </a:extLst>
          </p:cNvPr>
          <p:cNvSpPr txBox="1"/>
          <p:nvPr/>
        </p:nvSpPr>
        <p:spPr>
          <a:xfrm>
            <a:off x="408746" y="2115539"/>
            <a:ext cx="2939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Hebreos.10:39.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F7A7B8A-62AA-76B7-DFBD-4743885DA5EB}"/>
              </a:ext>
            </a:extLst>
          </p:cNvPr>
          <p:cNvSpPr txBox="1"/>
          <p:nvPr/>
        </p:nvSpPr>
        <p:spPr>
          <a:xfrm>
            <a:off x="-16212" y="5480166"/>
            <a:ext cx="687787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Pero nosotros no somos de los que retroceden para perdición,</a:t>
            </a:r>
            <a:r>
              <a:rPr lang="es-ES" sz="2800" b="1" dirty="0">
                <a:latin typeface="Maiandra GD" panose="020E0502030308020204" pitchFamily="34" charset="0"/>
              </a:rPr>
              <a:t> sino de los que tienen fe para la preservación del alma.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B3AC169-CF45-1178-584D-8944126A3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666" y="3110646"/>
            <a:ext cx="5444449" cy="37473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2FFDB4B-D3B9-4B37-25E6-8920E0D006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2" y="3136913"/>
            <a:ext cx="3776870" cy="2207345"/>
          </a:xfrm>
          <a:prstGeom prst="rect">
            <a:avLst/>
          </a:prstGeom>
        </p:spPr>
      </p:pic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C38BAADC-B550-6CFA-9748-B0E3135CF9D4}"/>
              </a:ext>
            </a:extLst>
          </p:cNvPr>
          <p:cNvSpPr/>
          <p:nvPr/>
        </p:nvSpPr>
        <p:spPr>
          <a:xfrm>
            <a:off x="4257610" y="3947809"/>
            <a:ext cx="2345209" cy="83099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32670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  <p:bldP spid="7" grpId="0"/>
      <p:bldP spid="10" grpId="0"/>
      <p:bldP spid="12" grpId="0"/>
      <p:bldP spid="15" grpId="0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D99D91-6F75-7867-7757-244E83179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12" y="0"/>
            <a:ext cx="12208212" cy="6858000"/>
          </a:xfrm>
          <a:prstGeom prst="rect">
            <a:avLst/>
          </a:prstGeom>
        </p:spPr>
      </p:pic>
      <p:sp>
        <p:nvSpPr>
          <p:cNvPr id="18" name="Nube 17">
            <a:extLst>
              <a:ext uri="{FF2B5EF4-FFF2-40B4-BE49-F238E27FC236}">
                <a16:creationId xmlns:a16="http://schemas.microsoft.com/office/drawing/2014/main" id="{AA0A8030-7278-F5DE-E88F-D389BC5A0E1D}"/>
              </a:ext>
            </a:extLst>
          </p:cNvPr>
          <p:cNvSpPr/>
          <p:nvPr/>
        </p:nvSpPr>
        <p:spPr>
          <a:xfrm>
            <a:off x="-16212" y="1167686"/>
            <a:ext cx="2952871" cy="1012747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8F29AD3D-248A-B439-2D4F-4C251A320BD9}"/>
              </a:ext>
            </a:extLst>
          </p:cNvPr>
          <p:cNvSpPr/>
          <p:nvPr/>
        </p:nvSpPr>
        <p:spPr>
          <a:xfrm>
            <a:off x="8656983" y="1139825"/>
            <a:ext cx="3535017" cy="93745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12DD65B-92D9-7353-79AA-67C6BAE5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7" cy="113982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EE69679-32BD-B391-B67C-309773C0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139825"/>
          </a:xfrm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CUANDO NOS APARTAMOS DE DIOS.</a:t>
            </a:r>
            <a:endParaRPr lang="es-NI" sz="4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3B1B387-A076-C467-103F-B0CCA7BBB68D}"/>
              </a:ext>
            </a:extLst>
          </p:cNvPr>
          <p:cNvSpPr txBox="1"/>
          <p:nvPr/>
        </p:nvSpPr>
        <p:spPr>
          <a:xfrm>
            <a:off x="3371850" y="1139825"/>
            <a:ext cx="51062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Seamos fieles a Dios hasta la muerte. 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557336F-ECA4-42CE-DBF8-7961B5A339B8}"/>
              </a:ext>
            </a:extLst>
          </p:cNvPr>
          <p:cNvSpPr txBox="1"/>
          <p:nvPr/>
        </p:nvSpPr>
        <p:spPr>
          <a:xfrm>
            <a:off x="8811039" y="1339880"/>
            <a:ext cx="30551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Apocalipsis.2:10.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64C4D9C-B530-3769-05B2-618AC79C8207}"/>
              </a:ext>
            </a:extLst>
          </p:cNvPr>
          <p:cNvSpPr txBox="1"/>
          <p:nvPr/>
        </p:nvSpPr>
        <p:spPr>
          <a:xfrm>
            <a:off x="0" y="2509112"/>
            <a:ext cx="62069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’No temas lo que estás por sufrir. Yo te digo que el diablo echará a algunos de ustedes en la cárcel para que sean probados, y tendrán tribulación por diez días.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Sé fiel hasta la muerte, y Yo te daré la corona de la vida.</a:t>
            </a:r>
            <a:r>
              <a:rPr lang="es-ES" sz="2400" b="1" dirty="0">
                <a:latin typeface="Maiandra GD" panose="020E0502030308020204" pitchFamily="34" charset="0"/>
              </a:rPr>
              <a:t>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E945226-50B4-2356-F191-F6D325FA72B0}"/>
              </a:ext>
            </a:extLst>
          </p:cNvPr>
          <p:cNvSpPr txBox="1"/>
          <p:nvPr/>
        </p:nvSpPr>
        <p:spPr>
          <a:xfrm>
            <a:off x="3262519" y="1718768"/>
            <a:ext cx="51062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Para recibir la corona de justicia. 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D15427B-4952-09C7-BD0D-7F11FDAD29DD}"/>
              </a:ext>
            </a:extLst>
          </p:cNvPr>
          <p:cNvSpPr txBox="1"/>
          <p:nvPr/>
        </p:nvSpPr>
        <p:spPr>
          <a:xfrm>
            <a:off x="131693" y="1370657"/>
            <a:ext cx="25366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II Timoteo.4:8.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0823B20-52B5-83D6-78BA-F1CED6A51058}"/>
              </a:ext>
            </a:extLst>
          </p:cNvPr>
          <p:cNvSpPr txBox="1"/>
          <p:nvPr/>
        </p:nvSpPr>
        <p:spPr>
          <a:xfrm>
            <a:off x="5367130" y="5288340"/>
            <a:ext cx="68265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En el futuro me está reservada la corona de justicia que el Señor, el Juez justo, me entregará en aquel día;</a:t>
            </a:r>
            <a:r>
              <a:rPr lang="es-ES" sz="2400" b="1" dirty="0">
                <a:latin typeface="Maiandra GD" panose="020E0502030308020204" pitchFamily="34" charset="0"/>
              </a:rPr>
              <a:t> y no solo a mí, sino también a todos los que aman Su venida.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4013549-48AE-C743-0778-70D37C1B0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52122"/>
            <a:ext cx="5536097" cy="229383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3E9E922-D3F1-CAB8-544A-EBEF5AE7CC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198" y="2337708"/>
            <a:ext cx="5968798" cy="28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5" grpId="0"/>
      <p:bldP spid="10" grpId="0"/>
      <p:bldP spid="13" grpId="0"/>
      <p:bldP spid="15" grpId="0"/>
      <p:bldP spid="17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D99D91-6F75-7867-7757-244E83179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12" y="0"/>
            <a:ext cx="12208212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12DD65B-92D9-7353-79AA-67C6BAE5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7" cy="113982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EE69679-32BD-B391-B67C-309773C0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139825"/>
          </a:xfrm>
        </p:spPr>
        <p:txBody>
          <a:bodyPr>
            <a:normAutofit/>
          </a:bodyPr>
          <a:lstStyle/>
          <a:p>
            <a:pPr algn="ctr"/>
            <a:r>
              <a:rPr lang="es-NI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CONCLUSIÓN: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45822E6-4F0A-FCF7-025D-1D7B21A09A8A}"/>
              </a:ext>
            </a:extLst>
          </p:cNvPr>
          <p:cNvSpPr txBox="1"/>
          <p:nvPr/>
        </p:nvSpPr>
        <p:spPr>
          <a:xfrm>
            <a:off x="3094074" y="1139825"/>
            <a:ext cx="54757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Ya hemos visto la condición de aquellos que se apartan que dejan el camino de Dios.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1E97BA1-1160-AE4B-581E-1F14CA6D5D18}"/>
              </a:ext>
            </a:extLst>
          </p:cNvPr>
          <p:cNvSpPr txBox="1"/>
          <p:nvPr/>
        </p:nvSpPr>
        <p:spPr>
          <a:xfrm>
            <a:off x="2914649" y="2736502"/>
            <a:ext cx="565518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No abandonemos el camino de nuestro Dios, porque las consecuencias serán terribles para nuestra alma.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3C3A91C-2125-C9D3-33A1-50F3D3FE50A4}"/>
              </a:ext>
            </a:extLst>
          </p:cNvPr>
          <p:cNvSpPr txBox="1"/>
          <p:nvPr/>
        </p:nvSpPr>
        <p:spPr>
          <a:xfrm>
            <a:off x="3253822" y="4751084"/>
            <a:ext cx="53160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Seamos fieles a Dios hasta la muerte.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F6356E3-1111-0F3E-8DA6-9299BEE53E96}"/>
              </a:ext>
            </a:extLst>
          </p:cNvPr>
          <p:cNvSpPr txBox="1"/>
          <p:nvPr/>
        </p:nvSpPr>
        <p:spPr>
          <a:xfrm>
            <a:off x="3253822" y="5903893"/>
            <a:ext cx="51565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Él nunca nos va a dejar ni a desamparar.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205B770-70A9-6781-1E13-B644C684B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842" y="1112664"/>
            <a:ext cx="3622154" cy="574533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3563984-CC3B-998B-1CDC-F93563C4AB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2" y="1112664"/>
            <a:ext cx="3110281" cy="5745336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375074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0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C331F29-7A35-9989-7602-9EB98F986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96"/>
            <a:ext cx="12192000" cy="6865260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0" y="5805264"/>
            <a:ext cx="12192000" cy="105273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I" sz="6600" b="1" dirty="0">
                <a:latin typeface="Maiandra GD" panose="020E0502030308020204" pitchFamily="34" charset="0"/>
              </a:rPr>
              <a:t>DIOS NOS BENDIGA A TODOS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4357AB0-8CFB-1747-48A8-685D76570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57928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D99D91-6F75-7867-7757-244E83179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0"/>
            <a:ext cx="12192004" cy="6858000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C9B222D6-701B-9382-21CD-9C2A3E8EF0ED}"/>
              </a:ext>
            </a:extLst>
          </p:cNvPr>
          <p:cNvSpPr/>
          <p:nvPr/>
        </p:nvSpPr>
        <p:spPr>
          <a:xfrm>
            <a:off x="-4" y="1854534"/>
            <a:ext cx="2816920" cy="99799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3" name="Nube 2">
            <a:extLst>
              <a:ext uri="{FF2B5EF4-FFF2-40B4-BE49-F238E27FC236}">
                <a16:creationId xmlns:a16="http://schemas.microsoft.com/office/drawing/2014/main" id="{D3E1BCB1-FA88-246A-B715-0937DC6114A0}"/>
              </a:ext>
            </a:extLst>
          </p:cNvPr>
          <p:cNvSpPr/>
          <p:nvPr/>
        </p:nvSpPr>
        <p:spPr>
          <a:xfrm>
            <a:off x="4075043" y="1139825"/>
            <a:ext cx="4015409" cy="877818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12DD65B-92D9-7353-79AA-67C6BAE5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7" cy="113982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EE69679-32BD-B391-B67C-309773C0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139825"/>
          </a:xfrm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CUANDO NOS APARTAMOS DE DIOS.</a:t>
            </a:r>
            <a:endParaRPr lang="es-NI" sz="4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1337E8-C04A-7E4C-B035-EBF54153C366}"/>
              </a:ext>
            </a:extLst>
          </p:cNvPr>
          <p:cNvSpPr txBox="1"/>
          <p:nvPr/>
        </p:nvSpPr>
        <p:spPr>
          <a:xfrm>
            <a:off x="4539283" y="1305453"/>
            <a:ext cx="30869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Romanos.8:37.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F12712D-2243-B1AD-B637-3627325464C9}"/>
              </a:ext>
            </a:extLst>
          </p:cNvPr>
          <p:cNvSpPr txBox="1"/>
          <p:nvPr/>
        </p:nvSpPr>
        <p:spPr>
          <a:xfrm>
            <a:off x="303970" y="2091922"/>
            <a:ext cx="2208971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 Juan.5:4-5.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D2E5C2E-C283-FC28-4A9F-4E364C162AD3}"/>
              </a:ext>
            </a:extLst>
          </p:cNvPr>
          <p:cNvSpPr txBox="1"/>
          <p:nvPr/>
        </p:nvSpPr>
        <p:spPr>
          <a:xfrm>
            <a:off x="3178036" y="2103971"/>
            <a:ext cx="61970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Pero en todas estas cosas somos más que vencedores</a:t>
            </a:r>
            <a:r>
              <a:rPr lang="es-ES" sz="2800" b="1" dirty="0">
                <a:latin typeface="Maiandra GD" panose="020E0502030308020204" pitchFamily="34" charset="0"/>
              </a:rPr>
              <a:t> por medio de Aquel que nos amó.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4765666-AFB0-8917-55CE-D873B56ECDBE}"/>
              </a:ext>
            </a:extLst>
          </p:cNvPr>
          <p:cNvSpPr txBox="1"/>
          <p:nvPr/>
        </p:nvSpPr>
        <p:spPr>
          <a:xfrm>
            <a:off x="16212" y="3891008"/>
            <a:ext cx="61970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Porque todo lo que es nacido de Dios vence al mundo.</a:t>
            </a:r>
            <a:r>
              <a:rPr lang="es-ES" sz="2800" b="1" dirty="0">
                <a:latin typeface="Maiandra GD" panose="020E0502030308020204" pitchFamily="34" charset="0"/>
              </a:rPr>
              <a:t> Y esta es la victoria que ha vencido al mundo: nuestra fe.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C0EAAD-86D7-BC1C-C095-BBE7A4827CBC}"/>
              </a:ext>
            </a:extLst>
          </p:cNvPr>
          <p:cNvSpPr txBox="1"/>
          <p:nvPr/>
        </p:nvSpPr>
        <p:spPr>
          <a:xfrm>
            <a:off x="-24197" y="5473005"/>
            <a:ext cx="64044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¿Y quién es el que vence al mundo, </a:t>
            </a:r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sino el que cree que Jesús es el Hijo de Dios?</a:t>
            </a:r>
            <a:r>
              <a:rPr lang="es-ES" sz="2800" b="1" dirty="0">
                <a:latin typeface="Maiandra GD" panose="020E0502030308020204" pitchFamily="34" charset="0"/>
              </a:rPr>
              <a:t>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3E4CA27-5101-6462-2252-BD48C0D7A0F5}"/>
              </a:ext>
            </a:extLst>
          </p:cNvPr>
          <p:cNvSpPr txBox="1"/>
          <p:nvPr/>
        </p:nvSpPr>
        <p:spPr>
          <a:xfrm>
            <a:off x="6519743" y="5466045"/>
            <a:ext cx="563982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Podemos vencer al mundo, pero si nos apartamos de Dios, el mundo nos ha vencido a nosotros.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9D4ADA4-D207-64AC-39DA-DBC9F6F09B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381" y="3488966"/>
            <a:ext cx="5601408" cy="181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7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6" grpId="0"/>
      <p:bldP spid="8" grpId="0" animBg="1"/>
      <p:bldP spid="11" grpId="0"/>
      <p:bldP spid="13" grpId="0"/>
      <p:bldP spid="5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D99D91-6F75-7867-7757-244E83179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12" y="0"/>
            <a:ext cx="12208212" cy="6858000"/>
          </a:xfrm>
          <a:prstGeom prst="rect">
            <a:avLst/>
          </a:prstGeom>
        </p:spPr>
      </p:pic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6716B8CF-3013-17D8-9505-55B63BC9031E}"/>
              </a:ext>
            </a:extLst>
          </p:cNvPr>
          <p:cNvSpPr/>
          <p:nvPr/>
        </p:nvSpPr>
        <p:spPr>
          <a:xfrm>
            <a:off x="-1" y="5618570"/>
            <a:ext cx="2206487" cy="83099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872C6C7F-8454-BCC5-52D7-9B6A6757D1AE}"/>
              </a:ext>
            </a:extLst>
          </p:cNvPr>
          <p:cNvSpPr/>
          <p:nvPr/>
        </p:nvSpPr>
        <p:spPr>
          <a:xfrm>
            <a:off x="6095997" y="2197914"/>
            <a:ext cx="2734975" cy="95410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3" name="Nube 2">
            <a:extLst>
              <a:ext uri="{FF2B5EF4-FFF2-40B4-BE49-F238E27FC236}">
                <a16:creationId xmlns:a16="http://schemas.microsoft.com/office/drawing/2014/main" id="{B121F133-45C0-CA78-7D7D-F4375A6FF28E}"/>
              </a:ext>
            </a:extLst>
          </p:cNvPr>
          <p:cNvSpPr/>
          <p:nvPr/>
        </p:nvSpPr>
        <p:spPr>
          <a:xfrm>
            <a:off x="-1" y="1139825"/>
            <a:ext cx="3450469" cy="954107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12DD65B-92D9-7353-79AA-67C6BAE5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7" cy="113982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EE69679-32BD-B391-B67C-309773C0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139825"/>
          </a:xfrm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CUANDO NOS APARTAMOS DE DIOS.</a:t>
            </a:r>
            <a:endParaRPr lang="es-NI" sz="4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16BF89D-DDAB-20F3-78F7-BC4250A878F8}"/>
              </a:ext>
            </a:extLst>
          </p:cNvPr>
          <p:cNvSpPr txBox="1"/>
          <p:nvPr/>
        </p:nvSpPr>
        <p:spPr>
          <a:xfrm>
            <a:off x="3450472" y="1139825"/>
            <a:ext cx="58168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Nuestra condición viene hacer peor que la primera.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C98B066-8584-65C9-3C1C-A499ED287214}"/>
              </a:ext>
            </a:extLst>
          </p:cNvPr>
          <p:cNvSpPr txBox="1"/>
          <p:nvPr/>
        </p:nvSpPr>
        <p:spPr>
          <a:xfrm>
            <a:off x="357871" y="1306373"/>
            <a:ext cx="25667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II Pedro.2:20.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94C9F90-C2A9-4B5A-97D2-AFFCFFD58118}"/>
              </a:ext>
            </a:extLst>
          </p:cNvPr>
          <p:cNvSpPr txBox="1"/>
          <p:nvPr/>
        </p:nvSpPr>
        <p:spPr>
          <a:xfrm>
            <a:off x="-59701" y="2197914"/>
            <a:ext cx="619704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Porque si después de haber escapado de las contaminaciones del mundo por el conocimiento de nuestro Señor y Salvador Jesucristo, de nuevo son enredados en ellas y vencidos, </a:t>
            </a:r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su condición postrera viene a ser peor que la primera.</a:t>
            </a:r>
            <a:r>
              <a:rPr lang="es-ES" sz="2800" b="1" dirty="0">
                <a:latin typeface="Maiandra GD" panose="020E0502030308020204" pitchFamily="34" charset="0"/>
              </a:rPr>
              <a:t>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BE1229C-0815-B605-2E09-DD060B1DE73B}"/>
              </a:ext>
            </a:extLst>
          </p:cNvPr>
          <p:cNvSpPr txBox="1"/>
          <p:nvPr/>
        </p:nvSpPr>
        <p:spPr>
          <a:xfrm>
            <a:off x="6418611" y="4919008"/>
            <a:ext cx="58168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Si nos apartamos de Dios nuestra condición viene hacer peor que cuando estábamos en el mundo, porque ya tenemos conocimiento pleno de la verdad, que antes no teníamos.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90C838E-BB86-A8AE-832A-860239BFF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461" y="1762125"/>
            <a:ext cx="3333750" cy="2899327"/>
          </a:xfrm>
          <a:prstGeom prst="rect">
            <a:avLst/>
          </a:prstGeom>
          <a:solidFill>
            <a:srgbClr val="7030A0"/>
          </a:solidFill>
        </p:spPr>
      </p:pic>
      <p:sp>
        <p:nvSpPr>
          <p:cNvPr id="11" name="Flecha: hacia la izquierda 10">
            <a:extLst>
              <a:ext uri="{FF2B5EF4-FFF2-40B4-BE49-F238E27FC236}">
                <a16:creationId xmlns:a16="http://schemas.microsoft.com/office/drawing/2014/main" id="{A2B0550A-DC17-7C2A-5F65-C5970FE0E00A}"/>
              </a:ext>
            </a:extLst>
          </p:cNvPr>
          <p:cNvSpPr/>
          <p:nvPr/>
        </p:nvSpPr>
        <p:spPr>
          <a:xfrm rot="19561606">
            <a:off x="5926610" y="4029469"/>
            <a:ext cx="2749071" cy="484632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48F73A0-1823-C8E2-5DE6-20C628BE2A6A}"/>
              </a:ext>
            </a:extLst>
          </p:cNvPr>
          <p:cNvSpPr txBox="1"/>
          <p:nvPr/>
        </p:nvSpPr>
        <p:spPr>
          <a:xfrm>
            <a:off x="6079786" y="2259974"/>
            <a:ext cx="27072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dirty="0">
                <a:latin typeface="Maiandra GD" panose="020E0502030308020204" pitchFamily="34" charset="0"/>
              </a:rPr>
              <a:t>FUIMOS LIMPIADOS.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2109C2C-9EED-5F2F-B511-8C6469C67AD9}"/>
              </a:ext>
            </a:extLst>
          </p:cNvPr>
          <p:cNvSpPr txBox="1"/>
          <p:nvPr/>
        </p:nvSpPr>
        <p:spPr>
          <a:xfrm>
            <a:off x="21743" y="5644687"/>
            <a:ext cx="22064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VOLVEMOS A LA SUCIEDAD.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8D3104B-F663-A484-391D-A1D67C1EA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5270" y="5349935"/>
            <a:ext cx="3985338" cy="151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5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 animBg="1"/>
      <p:bldP spid="3" grpId="0" animBg="1"/>
      <p:bldP spid="5" grpId="0"/>
      <p:bldP spid="7" grpId="0"/>
      <p:bldP spid="10" grpId="0"/>
      <p:bldP spid="12" grpId="0"/>
      <p:bldP spid="11" grpId="0" animBg="1"/>
      <p:bldP spid="1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D99D91-6F75-7867-7757-244E83179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0"/>
            <a:ext cx="12191999" cy="6858000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2BB68A82-A295-CAD1-135E-722CCD5F74EC}"/>
              </a:ext>
            </a:extLst>
          </p:cNvPr>
          <p:cNvSpPr/>
          <p:nvPr/>
        </p:nvSpPr>
        <p:spPr>
          <a:xfrm>
            <a:off x="3429000" y="1139825"/>
            <a:ext cx="3806687" cy="80824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12DD65B-92D9-7353-79AA-67C6BAE5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7" cy="113982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EE69679-32BD-B391-B67C-309773C0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139825"/>
          </a:xfrm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CUANDO NOS APARTAMOS DE DIOS.</a:t>
            </a:r>
            <a:endParaRPr lang="es-NI" sz="4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08D39E-F1D7-2405-1438-5D5E1336A372}"/>
              </a:ext>
            </a:extLst>
          </p:cNvPr>
          <p:cNvSpPr txBox="1"/>
          <p:nvPr/>
        </p:nvSpPr>
        <p:spPr>
          <a:xfrm>
            <a:off x="3974409" y="1236171"/>
            <a:ext cx="27158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Lucas.12:47-48.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3647B0F-C594-CAD1-9592-21F12C60024F}"/>
              </a:ext>
            </a:extLst>
          </p:cNvPr>
          <p:cNvSpPr txBox="1"/>
          <p:nvPr/>
        </p:nvSpPr>
        <p:spPr>
          <a:xfrm>
            <a:off x="0" y="2034480"/>
            <a:ext cx="626152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»Y aquel siervo que sabía la voluntad de su señor, y que no se preparó ni obró conforme a su voluntad, </a:t>
            </a:r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recibirá muchos azotes;</a:t>
            </a:r>
            <a:r>
              <a:rPr lang="es-ES" sz="2800" b="1" dirty="0">
                <a:latin typeface="Maiandra GD" panose="020E0502030308020204" pitchFamily="34" charset="0"/>
              </a:rPr>
              <a:t>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89504AF-CEDE-6EC1-28AA-137D9C709102}"/>
              </a:ext>
            </a:extLst>
          </p:cNvPr>
          <p:cNvSpPr txBox="1"/>
          <p:nvPr/>
        </p:nvSpPr>
        <p:spPr>
          <a:xfrm>
            <a:off x="-10" y="5473005"/>
            <a:ext cx="121920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pero el que no la sabía, e hizo cosas que merecían castigo, será azotado poco. A todo el que se le haya dado mucho, </a:t>
            </a:r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mucho se demandará de él; y al que mucho le han confiado, más le exigirán.</a:t>
            </a:r>
            <a:r>
              <a:rPr lang="es-ES" sz="2800" b="1" dirty="0">
                <a:latin typeface="Maiandra GD" panose="020E0502030308020204" pitchFamily="34" charset="0"/>
              </a:rPr>
              <a:t>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F8BF3C5-8312-8F03-6398-90F0C1FC71F1}"/>
              </a:ext>
            </a:extLst>
          </p:cNvPr>
          <p:cNvSpPr txBox="1"/>
          <p:nvPr/>
        </p:nvSpPr>
        <p:spPr>
          <a:xfrm>
            <a:off x="6310168" y="1802596"/>
            <a:ext cx="58980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Como aquel que tiene un arrepentimiento que no es sincero.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0C6525E-96FF-3207-EE91-08C779723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168" y="2799908"/>
            <a:ext cx="5881829" cy="267733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D34ED0-44CF-FE48-0934-98BFCC3EB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0363"/>
            <a:ext cx="6261523" cy="162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2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D99D91-6F75-7867-7757-244E83179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10" y="0"/>
            <a:ext cx="12208210" cy="6858000"/>
          </a:xfrm>
          <a:prstGeom prst="rect">
            <a:avLst/>
          </a:prstGeom>
        </p:spPr>
      </p:pic>
      <p:sp>
        <p:nvSpPr>
          <p:cNvPr id="3" name="Nube 2">
            <a:extLst>
              <a:ext uri="{FF2B5EF4-FFF2-40B4-BE49-F238E27FC236}">
                <a16:creationId xmlns:a16="http://schemas.microsoft.com/office/drawing/2014/main" id="{1EF5C3E9-46EC-25E2-AC7A-31E8F14DF9E2}"/>
              </a:ext>
            </a:extLst>
          </p:cNvPr>
          <p:cNvSpPr/>
          <p:nvPr/>
        </p:nvSpPr>
        <p:spPr>
          <a:xfrm>
            <a:off x="3816626" y="1139824"/>
            <a:ext cx="3806687" cy="1007027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12DD65B-92D9-7353-79AA-67C6BAE5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7" cy="113982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EE69679-32BD-B391-B67C-309773C0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139825"/>
          </a:xfrm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CUANDO NOS APARTAMOS DE DIOS.</a:t>
            </a:r>
            <a:endParaRPr lang="es-NI" sz="4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6A1CA9-84A4-F15E-49D0-D206E0AA7DA6}"/>
              </a:ext>
            </a:extLst>
          </p:cNvPr>
          <p:cNvSpPr txBox="1"/>
          <p:nvPr/>
        </p:nvSpPr>
        <p:spPr>
          <a:xfrm>
            <a:off x="4337188" y="1379188"/>
            <a:ext cx="26264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Mateo.12:45.</a:t>
            </a:r>
            <a:r>
              <a:rPr lang="es-NI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910D32F-62B0-2164-6CB6-B2B076BDA152}"/>
              </a:ext>
            </a:extLst>
          </p:cNvPr>
          <p:cNvSpPr txBox="1"/>
          <p:nvPr/>
        </p:nvSpPr>
        <p:spPr>
          <a:xfrm>
            <a:off x="0" y="2279650"/>
            <a:ext cx="781464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»Entonces va, y toma consigo otros siete espíritus más depravados que él,</a:t>
            </a:r>
            <a:r>
              <a:rPr lang="es-ES" sz="2800" b="1" dirty="0">
                <a:latin typeface="Maiandra GD" panose="020E0502030308020204" pitchFamily="34" charset="0"/>
              </a:rPr>
              <a:t> y entrando, moran allí; y el estado final de aquel hombre resulta peor que el primero. Así será también con esta generación perversa».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64DF0CB-B130-E2B4-51AD-39A7BC59849F}"/>
              </a:ext>
            </a:extLst>
          </p:cNvPr>
          <p:cNvSpPr txBox="1"/>
          <p:nvPr/>
        </p:nvSpPr>
        <p:spPr>
          <a:xfrm>
            <a:off x="5476458" y="5903893"/>
            <a:ext cx="671553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Ahora ya no va ser uno, sino siete espíritus más malvados.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286610A-5F9C-6058-8068-B333360FC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183" y="1139824"/>
            <a:ext cx="4245178" cy="476406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680D996-E743-EC85-6A41-887407BC1F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6418"/>
            <a:ext cx="5804452" cy="2354345"/>
          </a:xfrm>
          <a:prstGeom prst="rect">
            <a:avLst/>
          </a:prstGeom>
        </p:spPr>
      </p:pic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AE1EC515-0022-D045-0AB0-0BDBEEFDE86E}"/>
              </a:ext>
            </a:extLst>
          </p:cNvPr>
          <p:cNvSpPr/>
          <p:nvPr/>
        </p:nvSpPr>
        <p:spPr>
          <a:xfrm rot="19942879">
            <a:off x="6002207" y="4574723"/>
            <a:ext cx="1800783" cy="72644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30589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  <p:bldP spid="10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D99D91-6F75-7867-7757-244E83179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Nube 7">
            <a:extLst>
              <a:ext uri="{FF2B5EF4-FFF2-40B4-BE49-F238E27FC236}">
                <a16:creationId xmlns:a16="http://schemas.microsoft.com/office/drawing/2014/main" id="{7837AFE5-CC4A-8395-1B0C-408F2A9383B7}"/>
              </a:ext>
            </a:extLst>
          </p:cNvPr>
          <p:cNvSpPr/>
          <p:nvPr/>
        </p:nvSpPr>
        <p:spPr>
          <a:xfrm>
            <a:off x="0" y="1139825"/>
            <a:ext cx="3269974" cy="1139825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12DD65B-92D9-7353-79AA-67C6BAE5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7" cy="113982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EE69679-32BD-B391-B67C-309773C0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139825"/>
          </a:xfrm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CUANDO NOS APARTAMOS DE DIOS.</a:t>
            </a:r>
            <a:endParaRPr lang="es-NI" sz="4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5424672-7099-9C0A-DB50-1664C3A794CD}"/>
              </a:ext>
            </a:extLst>
          </p:cNvPr>
          <p:cNvSpPr txBox="1"/>
          <p:nvPr/>
        </p:nvSpPr>
        <p:spPr>
          <a:xfrm>
            <a:off x="3674576" y="1139825"/>
            <a:ext cx="48428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Y nos puede pasar algo peor.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8673E09-E117-149F-1101-412AE033FA74}"/>
              </a:ext>
            </a:extLst>
          </p:cNvPr>
          <p:cNvSpPr txBox="1"/>
          <p:nvPr/>
        </p:nvSpPr>
        <p:spPr>
          <a:xfrm>
            <a:off x="584748" y="1401435"/>
            <a:ext cx="20598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Juan.5:14.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4FA3784-88D4-EE12-2F81-6593F45E2973}"/>
              </a:ext>
            </a:extLst>
          </p:cNvPr>
          <p:cNvSpPr txBox="1"/>
          <p:nvPr/>
        </p:nvSpPr>
        <p:spPr>
          <a:xfrm>
            <a:off x="0" y="2511534"/>
            <a:ext cx="609599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 </a:t>
            </a:r>
            <a:r>
              <a:rPr lang="es-ES" sz="2800" b="1" dirty="0">
                <a:latin typeface="Maiandra GD" panose="020E0502030308020204" pitchFamily="34" charset="0"/>
              </a:rPr>
              <a:t>Después de esto Jesús lo halló* en el templo y le dijo: </a:t>
            </a:r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«Mira, has sido sanado; no peques más, para que no te suceda algo peor».</a:t>
            </a:r>
            <a:r>
              <a:rPr lang="es-ES" sz="2800" b="1" dirty="0">
                <a:latin typeface="Maiandra GD" panose="020E0502030308020204" pitchFamily="34" charset="0"/>
              </a:rPr>
              <a:t>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961C107-E4CE-237B-8604-ED55E379A170}"/>
              </a:ext>
            </a:extLst>
          </p:cNvPr>
          <p:cNvSpPr txBox="1"/>
          <p:nvPr/>
        </p:nvSpPr>
        <p:spPr>
          <a:xfrm>
            <a:off x="5994950" y="5632651"/>
            <a:ext cx="61970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Jesús después de curar a este paralitico le dijo que no pecara más porque le podía suceder algo peor de lo que era.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2478474-B8BB-8A2E-280C-1C856349D439}"/>
              </a:ext>
            </a:extLst>
          </p:cNvPr>
          <p:cNvSpPr txBox="1"/>
          <p:nvPr/>
        </p:nvSpPr>
        <p:spPr>
          <a:xfrm>
            <a:off x="6462712" y="1864151"/>
            <a:ext cx="57216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Cuando nos apartamos de Dios pecamos y nos puede venir algo peor todavía.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3563D69-BE84-CC5D-8120-8458D67190C2}"/>
              </a:ext>
            </a:extLst>
          </p:cNvPr>
          <p:cNvSpPr txBox="1"/>
          <p:nvPr/>
        </p:nvSpPr>
        <p:spPr>
          <a:xfrm>
            <a:off x="584748" y="6309049"/>
            <a:ext cx="41297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dirty="0">
                <a:latin typeface="Maiandra GD" panose="020E0502030308020204" pitchFamily="34" charset="0"/>
              </a:rPr>
              <a:t>La condenación eterna.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568FA2F-4F0C-A6F3-62C0-08BFA4976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5610" y="2832117"/>
            <a:ext cx="5888722" cy="2775514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104BDB7-30B1-2DDF-DDA2-56CF7695E5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" y="4410291"/>
            <a:ext cx="6197046" cy="181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9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7" grpId="0"/>
      <p:bldP spid="11" grpId="0"/>
      <p:bldP spid="13" grpId="0"/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D99D91-6F75-7867-7757-244E83179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05307299-020D-C632-7945-FFF118FAAAAF}"/>
              </a:ext>
            </a:extLst>
          </p:cNvPr>
          <p:cNvSpPr/>
          <p:nvPr/>
        </p:nvSpPr>
        <p:spPr>
          <a:xfrm>
            <a:off x="6278111" y="2455759"/>
            <a:ext cx="1762645" cy="914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14" name="Nube 13">
            <a:extLst>
              <a:ext uri="{FF2B5EF4-FFF2-40B4-BE49-F238E27FC236}">
                <a16:creationId xmlns:a16="http://schemas.microsoft.com/office/drawing/2014/main" id="{0B950DE6-DA8E-9487-37C9-ADC8B84ACD7C}"/>
              </a:ext>
            </a:extLst>
          </p:cNvPr>
          <p:cNvSpPr/>
          <p:nvPr/>
        </p:nvSpPr>
        <p:spPr>
          <a:xfrm>
            <a:off x="1247869" y="3692304"/>
            <a:ext cx="3488639" cy="1143764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6" name="Nube 5">
            <a:extLst>
              <a:ext uri="{FF2B5EF4-FFF2-40B4-BE49-F238E27FC236}">
                <a16:creationId xmlns:a16="http://schemas.microsoft.com/office/drawing/2014/main" id="{C9ADAA69-D466-3B4D-F1D8-224700C20EA6}"/>
              </a:ext>
            </a:extLst>
          </p:cNvPr>
          <p:cNvSpPr/>
          <p:nvPr/>
        </p:nvSpPr>
        <p:spPr>
          <a:xfrm>
            <a:off x="3627783" y="1139825"/>
            <a:ext cx="4412974" cy="1139825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12DD65B-92D9-7353-79AA-67C6BAE5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7" cy="113982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EE69679-32BD-B391-B67C-309773C0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139825"/>
          </a:xfrm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CUANDO NOS APARTAMOS DE DIOS.</a:t>
            </a:r>
            <a:endParaRPr lang="es-NI" sz="4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8A39ED-FCEA-5FCA-F915-8335D82E674C}"/>
              </a:ext>
            </a:extLst>
          </p:cNvPr>
          <p:cNvSpPr txBox="1"/>
          <p:nvPr/>
        </p:nvSpPr>
        <p:spPr>
          <a:xfrm>
            <a:off x="4446519" y="1345961"/>
            <a:ext cx="27755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Romanos.6:23.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B41755D-D501-8649-AF8E-2E760B8D21FE}"/>
              </a:ext>
            </a:extLst>
          </p:cNvPr>
          <p:cNvSpPr txBox="1"/>
          <p:nvPr/>
        </p:nvSpPr>
        <p:spPr>
          <a:xfrm>
            <a:off x="0" y="2321004"/>
            <a:ext cx="63038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Porque la paga del pecado es muerte,</a:t>
            </a:r>
            <a:r>
              <a:rPr lang="es-ES" sz="2800" b="1" dirty="0">
                <a:latin typeface="Maiandra GD" panose="020E0502030308020204" pitchFamily="34" charset="0"/>
              </a:rPr>
              <a:t> pero la dádiva de Dios es vida eterna en Cristo Jesús Señor nuestro.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A579CA5-499D-B5CB-8742-81CB4ECD4BE8}"/>
              </a:ext>
            </a:extLst>
          </p:cNvPr>
          <p:cNvSpPr txBox="1"/>
          <p:nvPr/>
        </p:nvSpPr>
        <p:spPr>
          <a:xfrm>
            <a:off x="5994950" y="6027003"/>
            <a:ext cx="61970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Nuestra condición viene hacer como la del perro que vuelve a su vomito.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29C971B-E1D8-7ACE-2BEA-F9D5DA86EE01}"/>
              </a:ext>
            </a:extLst>
          </p:cNvPr>
          <p:cNvSpPr txBox="1"/>
          <p:nvPr/>
        </p:nvSpPr>
        <p:spPr>
          <a:xfrm>
            <a:off x="1725571" y="3889106"/>
            <a:ext cx="25332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II Pedro.2:22.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3086349-B1F9-20FA-72CA-E7E0961AFB63}"/>
              </a:ext>
            </a:extLst>
          </p:cNvPr>
          <p:cNvSpPr txBox="1"/>
          <p:nvPr/>
        </p:nvSpPr>
        <p:spPr>
          <a:xfrm>
            <a:off x="6072186" y="3590915"/>
            <a:ext cx="611981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Les ha sucedido a ellos según el proverbio verdadero: </a:t>
            </a:r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«EL PERRO VUELVE A SU PROPIO VÓMITO»,</a:t>
            </a:r>
            <a:r>
              <a:rPr lang="es-ES" sz="2800" b="1" dirty="0">
                <a:latin typeface="Maiandra GD" panose="020E0502030308020204" pitchFamily="34" charset="0"/>
              </a:rPr>
              <a:t> y: «La puerca lavada, vuelve a revolcarse en el cieno».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3FE8BB1-260D-238B-B758-3FFB92DFB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4791" y="1139824"/>
            <a:ext cx="3177204" cy="245109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293D44C-43BE-3F83-2456-479F73A25C4B}"/>
              </a:ext>
            </a:extLst>
          </p:cNvPr>
          <p:cNvSpPr txBox="1"/>
          <p:nvPr/>
        </p:nvSpPr>
        <p:spPr>
          <a:xfrm>
            <a:off x="6278106" y="2427192"/>
            <a:ext cx="17626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000" b="1" dirty="0">
                <a:latin typeface="Maiandra GD" panose="020E0502030308020204" pitchFamily="34" charset="0"/>
              </a:rPr>
              <a:t>ES UNA IMAGEN ASQUEROSA.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60B121B5-3F4D-40B3-09DB-E04D220B3982}"/>
              </a:ext>
            </a:extLst>
          </p:cNvPr>
          <p:cNvSpPr/>
          <p:nvPr/>
        </p:nvSpPr>
        <p:spPr>
          <a:xfrm rot="19565196">
            <a:off x="7789043" y="1760125"/>
            <a:ext cx="1024687" cy="4764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DDE2CF8-C3F5-7932-EE07-4A9894933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567" y="4887178"/>
            <a:ext cx="6005513" cy="195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6" grpId="0" animBg="1"/>
      <p:bldP spid="5" grpId="0"/>
      <p:bldP spid="8" grpId="0"/>
      <p:bldP spid="11" grpId="0"/>
      <p:bldP spid="13" grpId="0"/>
      <p:bldP spid="16" grpId="0"/>
      <p:bldP spid="10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D99D91-6F75-7867-7757-244E83179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85" y="0"/>
            <a:ext cx="12192000" cy="6858000"/>
          </a:xfrm>
          <a:prstGeom prst="rect">
            <a:avLst/>
          </a:prstGeom>
        </p:spPr>
      </p:pic>
      <p:sp>
        <p:nvSpPr>
          <p:cNvPr id="11" name="Nube 10">
            <a:extLst>
              <a:ext uri="{FF2B5EF4-FFF2-40B4-BE49-F238E27FC236}">
                <a16:creationId xmlns:a16="http://schemas.microsoft.com/office/drawing/2014/main" id="{16D2F02C-977A-7FF9-6CBE-9611BA3A5EA6}"/>
              </a:ext>
            </a:extLst>
          </p:cNvPr>
          <p:cNvSpPr/>
          <p:nvPr/>
        </p:nvSpPr>
        <p:spPr>
          <a:xfrm>
            <a:off x="-1" y="1509157"/>
            <a:ext cx="3508514" cy="1293678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12DD65B-92D9-7353-79AA-67C6BAE5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7" cy="113982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EE69679-32BD-B391-B67C-309773C0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139825"/>
          </a:xfrm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CUANDO NOS APARTAMOS DE DIOS.</a:t>
            </a:r>
            <a:endParaRPr lang="es-NI" sz="4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FA21389-3DBE-80CF-F91E-3C389A4DC2A4}"/>
              </a:ext>
            </a:extLst>
          </p:cNvPr>
          <p:cNvSpPr txBox="1"/>
          <p:nvPr/>
        </p:nvSpPr>
        <p:spPr>
          <a:xfrm>
            <a:off x="2902226" y="1139825"/>
            <a:ext cx="68182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Apartarnos de Dios es comparado al perro que vuelve a su vomito, es algo asqueroso repugnante.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38FA3D-0AA4-DFFB-8F77-B27D6BD52377}"/>
              </a:ext>
            </a:extLst>
          </p:cNvPr>
          <p:cNvSpPr txBox="1"/>
          <p:nvPr/>
        </p:nvSpPr>
        <p:spPr>
          <a:xfrm>
            <a:off x="-1" y="6027003"/>
            <a:ext cx="61970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Aquí vemos lo insensato y destructivo que es apartarse del camino de Dios.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4D48BFB-996E-22A9-DC5B-F5CA35E536C3}"/>
              </a:ext>
            </a:extLst>
          </p:cNvPr>
          <p:cNvSpPr txBox="1"/>
          <p:nvPr/>
        </p:nvSpPr>
        <p:spPr>
          <a:xfrm>
            <a:off x="244956" y="1816934"/>
            <a:ext cx="29995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Proverbios.26:11.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AB3AB84-9620-2497-59A7-53C90EFD8CD9}"/>
              </a:ext>
            </a:extLst>
          </p:cNvPr>
          <p:cNvSpPr txBox="1"/>
          <p:nvPr/>
        </p:nvSpPr>
        <p:spPr>
          <a:xfrm>
            <a:off x="6308867" y="2474893"/>
            <a:ext cx="58806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Como perro que vuelve a su vómito</a:t>
            </a:r>
            <a:r>
              <a:rPr lang="es-ES" sz="2800" b="1" dirty="0">
                <a:latin typeface="Maiandra GD" panose="020E0502030308020204" pitchFamily="34" charset="0"/>
              </a:rPr>
              <a:t> Es el necio que repite su necedad. 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89CA514-1DA6-3848-0F7D-441963967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" y="2912165"/>
            <a:ext cx="6194560" cy="311483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27CB7B8-8B5B-7D8C-002E-711CCBECC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045" y="3563739"/>
            <a:ext cx="5992470" cy="32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94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  <p:bldP spid="7" grpId="0"/>
      <p:bldP spid="10" grpId="0"/>
      <p:bldP spid="1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2270</Words>
  <Application>Microsoft Office PowerPoint</Application>
  <PresentationFormat>Panorámica</PresentationFormat>
  <Paragraphs>171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Maiandra GD</vt:lpstr>
      <vt:lpstr>Tema de Office</vt:lpstr>
      <vt:lpstr>CUANDO NOS APARTAMOS DE DIOS.</vt:lpstr>
      <vt:lpstr>CUANDO NOS APARTAMOS DE DIOS.</vt:lpstr>
      <vt:lpstr>CUANDO NOS APARTAMOS DE DIOS.</vt:lpstr>
      <vt:lpstr>CUANDO NOS APARTAMOS DE DIOS.</vt:lpstr>
      <vt:lpstr>CUANDO NOS APARTAMOS DE DIOS.</vt:lpstr>
      <vt:lpstr>CUANDO NOS APARTAMOS DE DIOS.</vt:lpstr>
      <vt:lpstr>CUANDO NOS APARTAMOS DE DIOS.</vt:lpstr>
      <vt:lpstr>CUANDO NOS APARTAMOS DE DIOS.</vt:lpstr>
      <vt:lpstr>CUANDO NOS APARTAMOS DE DIOS.</vt:lpstr>
      <vt:lpstr>CUANDO NOS APARTAMOS DE DIOS.</vt:lpstr>
      <vt:lpstr>CUANDO NOS APARTAMOS DE DIOS.</vt:lpstr>
      <vt:lpstr>CUANDO NOS APARTAMOS DE DIOS.</vt:lpstr>
      <vt:lpstr>CUANDO NOS APARTAMOS DE DIOS.</vt:lpstr>
      <vt:lpstr>CUANDO NOS APARTAMOS DE DIOS.</vt:lpstr>
      <vt:lpstr>CUANDO NOS APARTAMOS DE DIOS.</vt:lpstr>
      <vt:lpstr>CUANDO NOS APARTAMOS DE DIOS.</vt:lpstr>
      <vt:lpstr>CUANDO NOS APARTAMOS DE DIOS.</vt:lpstr>
      <vt:lpstr>CUANDO NOS APARTAMOS DE DIOS.</vt:lpstr>
      <vt:lpstr>CUANDO NOS APARTAMOS DE DIOS.</vt:lpstr>
      <vt:lpstr>CUANDO NOS APARTAMOS DE DIOS.</vt:lpstr>
      <vt:lpstr>CUANDO NOS APARTAMOS DE DIOS.</vt:lpstr>
      <vt:lpstr>CUANDO NOS APARTAMOS DE DIOS.</vt:lpstr>
      <vt:lpstr>CUANDO NOS APARTAMOS DE DIOS.</vt:lpstr>
      <vt:lpstr>CUANDO NOS APARTAMOS DE DIOS.</vt:lpstr>
      <vt:lpstr>CUANDO NOS APARTAMOS DE DIOS.</vt:lpstr>
      <vt:lpstr>CUANDO NOS APARTAMOS DE DIOS.</vt:lpstr>
      <vt:lpstr>CUANDO NOS APARTAMOS DE DIOS.</vt:lpstr>
      <vt:lpstr>CONCLUSIÓN: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CUANDO NOS APARTAMOS DE DIOS.</dc:title>
  <dc:creator>MARIO MORENO</dc:creator>
  <cp:lastModifiedBy>MARIO MORENO</cp:lastModifiedBy>
  <cp:revision>12</cp:revision>
  <dcterms:created xsi:type="dcterms:W3CDTF">2023-08-04T00:44:21Z</dcterms:created>
  <dcterms:modified xsi:type="dcterms:W3CDTF">2023-08-31T02:48:37Z</dcterms:modified>
</cp:coreProperties>
</file>