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3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84" r:id="rId16"/>
    <p:sldId id="269" r:id="rId17"/>
    <p:sldId id="270" r:id="rId18"/>
    <p:sldId id="285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86" r:id="rId27"/>
    <p:sldId id="287" r:id="rId28"/>
    <p:sldId id="278" r:id="rId29"/>
    <p:sldId id="279" r:id="rId30"/>
    <p:sldId id="280" r:id="rId31"/>
    <p:sldId id="282" r:id="rId3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4565-B299-4F3A-8AAD-A2C741AEFB4E}" type="datetimeFigureOut">
              <a:rPr lang="es-ES" smtClean="0"/>
              <a:t>07/01/2025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18BD9-19FA-49FE-B03A-607B90DB7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5896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4565-B299-4F3A-8AAD-A2C741AEFB4E}" type="datetimeFigureOut">
              <a:rPr lang="es-ES" smtClean="0"/>
              <a:t>07/01/2025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18BD9-19FA-49FE-B03A-607B90DB7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3807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4565-B299-4F3A-8AAD-A2C741AEFB4E}" type="datetimeFigureOut">
              <a:rPr lang="es-ES" smtClean="0"/>
              <a:t>07/01/2025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18BD9-19FA-49FE-B03A-607B90DB7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0782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4565-B299-4F3A-8AAD-A2C741AEFB4E}" type="datetimeFigureOut">
              <a:rPr lang="es-ES" smtClean="0"/>
              <a:t>07/01/2025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18BD9-19FA-49FE-B03A-607B90DB7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80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4565-B299-4F3A-8AAD-A2C741AEFB4E}" type="datetimeFigureOut">
              <a:rPr lang="es-ES" smtClean="0"/>
              <a:t>07/01/2025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18BD9-19FA-49FE-B03A-607B90DB7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5224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4565-B299-4F3A-8AAD-A2C741AEFB4E}" type="datetimeFigureOut">
              <a:rPr lang="es-ES" smtClean="0"/>
              <a:t>07/01/2025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18BD9-19FA-49FE-B03A-607B90DB7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8282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4565-B299-4F3A-8AAD-A2C741AEFB4E}" type="datetimeFigureOut">
              <a:rPr lang="es-ES" smtClean="0"/>
              <a:t>07/01/2025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18BD9-19FA-49FE-B03A-607B90DB7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0066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4565-B299-4F3A-8AAD-A2C741AEFB4E}" type="datetimeFigureOut">
              <a:rPr lang="es-ES" smtClean="0"/>
              <a:t>07/01/2025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18BD9-19FA-49FE-B03A-607B90DB7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1023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4565-B299-4F3A-8AAD-A2C741AEFB4E}" type="datetimeFigureOut">
              <a:rPr lang="es-ES" smtClean="0"/>
              <a:t>07/01/2025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18BD9-19FA-49FE-B03A-607B90DB7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3178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4565-B299-4F3A-8AAD-A2C741AEFB4E}" type="datetimeFigureOut">
              <a:rPr lang="es-ES" smtClean="0"/>
              <a:t>07/01/2025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18BD9-19FA-49FE-B03A-607B90DB7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0546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4565-B299-4F3A-8AAD-A2C741AEFB4E}" type="datetimeFigureOut">
              <a:rPr lang="es-ES" smtClean="0"/>
              <a:t>07/01/2025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18BD9-19FA-49FE-B03A-607B90DB7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8366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F4565-B299-4F3A-8AAD-A2C741AEFB4E}" type="datetimeFigureOut">
              <a:rPr lang="es-ES" smtClean="0"/>
              <a:t>07/01/2025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18BD9-19FA-49FE-B03A-607B90DB7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6402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1DE19556-FC19-4111-A304-45D8F1295695}"/>
              </a:ext>
            </a:extLst>
          </p:cNvPr>
          <p:cNvSpPr/>
          <p:nvPr/>
        </p:nvSpPr>
        <p:spPr>
          <a:xfrm>
            <a:off x="12700" y="-7938"/>
            <a:ext cx="9118600" cy="127669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2700" y="-7938"/>
            <a:ext cx="9169400" cy="1276698"/>
          </a:xfrm>
        </p:spPr>
        <p:txBody>
          <a:bodyPr>
            <a:noAutofit/>
          </a:bodyPr>
          <a:lstStyle/>
          <a:p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CUANDO SOMOS POCOS ESPIRITUALES.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rgbClr val="FF0000"/>
                </a:solidFill>
              </a:rPr>
              <a:t>INTRODUCCIÓN:</a:t>
            </a:r>
          </a:p>
          <a:p>
            <a:r>
              <a:rPr lang="es-ES" b="1" dirty="0">
                <a:solidFill>
                  <a:schemeClr val="bg1"/>
                </a:solidFill>
              </a:rPr>
              <a:t>Tanto la espiritualidad como la carnalidad se ven atraves de la conducta de todo cristianos.</a:t>
            </a:r>
          </a:p>
          <a:p>
            <a:r>
              <a:rPr lang="es-ES" b="1" dirty="0">
                <a:solidFill>
                  <a:schemeClr val="bg1"/>
                </a:solidFill>
              </a:rPr>
              <a:t>Demostramos la espiritualidad por nuestros hechos.</a:t>
            </a:r>
          </a:p>
          <a:p>
            <a:r>
              <a:rPr lang="es-ES" b="1" dirty="0">
                <a:solidFill>
                  <a:schemeClr val="bg1"/>
                </a:solidFill>
              </a:rPr>
              <a:t>Demostramos la carnalidad también por nuestros hechos.</a:t>
            </a:r>
          </a:p>
          <a:p>
            <a:r>
              <a:rPr lang="es-ES" b="1" dirty="0">
                <a:solidFill>
                  <a:schemeClr val="bg1"/>
                </a:solidFill>
              </a:rPr>
              <a:t>Veremos varios hechos que nos ayudan a ver que tan espiritual soy y que tan carnal soy.</a:t>
            </a:r>
          </a:p>
          <a:p>
            <a:r>
              <a:rPr lang="es-ES" b="1" dirty="0">
                <a:solidFill>
                  <a:schemeClr val="bg1"/>
                </a:solidFill>
              </a:rPr>
              <a:t>Esperando que nos ayude a meditar para ser lo mejor para Dios siempre.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38144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200"/>
            <a:ext cx="5364088" cy="6854800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Dios nunca va aceptar un servicio donde no haya temor ni reverencia.</a:t>
            </a:r>
          </a:p>
          <a:p>
            <a:r>
              <a:rPr lang="es-ES" b="1">
                <a:solidFill>
                  <a:schemeClr val="bg1"/>
                </a:solidFill>
              </a:rPr>
              <a:t>Porque él </a:t>
            </a:r>
            <a:r>
              <a:rPr lang="es-ES" b="1" dirty="0">
                <a:solidFill>
                  <a:schemeClr val="bg1"/>
                </a:solidFill>
              </a:rPr>
              <a:t>ama el orden.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I Corintios.14:40.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que todo se haga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decentemente y con orden.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Salmos.93:5.</a:t>
            </a:r>
          </a:p>
          <a:p>
            <a:r>
              <a:rPr lang="es-ES" b="1" dirty="0">
                <a:solidFill>
                  <a:schemeClr val="bg1"/>
                </a:solidFill>
              </a:rPr>
              <a:t>Tus testimonios son muy fidedignos;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la santidad conviene a tu casa,</a:t>
            </a:r>
            <a:r>
              <a:rPr lang="es-ES" b="1" dirty="0">
                <a:solidFill>
                  <a:schemeClr val="bg1"/>
                </a:solidFill>
              </a:rPr>
              <a:t> eternamente, oh SEÑOR. </a:t>
            </a:r>
          </a:p>
          <a:p>
            <a:endParaRPr lang="es-ES" dirty="0"/>
          </a:p>
        </p:txBody>
      </p:sp>
      <p:pic>
        <p:nvPicPr>
          <p:cNvPr id="2" name="Picture 2" descr="C:\Users\Mario Moreno\Desktop\Señales\Imagen Animadas\islamic-parstools-97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3733304" cy="343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ario Moreno\Desktop\Señales\Imagen Animadas\jesus1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433762"/>
            <a:ext cx="3720604" cy="342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741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600C775-D9B4-441A-89FF-CF93B86EB781}"/>
              </a:ext>
            </a:extLst>
          </p:cNvPr>
          <p:cNvSpPr/>
          <p:nvPr/>
        </p:nvSpPr>
        <p:spPr>
          <a:xfrm>
            <a:off x="-12700" y="0"/>
            <a:ext cx="9169400" cy="1143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7938"/>
            <a:ext cx="9144000" cy="1150938"/>
          </a:xfrm>
        </p:spPr>
        <p:txBody>
          <a:bodyPr>
            <a:normAutofit/>
          </a:bodyPr>
          <a:lstStyle/>
          <a:p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CUANDO JUGAMOS CON LOS NIÑOS.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50938"/>
            <a:ext cx="5436096" cy="5707062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Cuando estamos jugando con los niños para que no lloren.</a:t>
            </a:r>
          </a:p>
          <a:p>
            <a:r>
              <a:rPr lang="es-ES" b="1" dirty="0">
                <a:solidFill>
                  <a:schemeClr val="bg1"/>
                </a:solidFill>
              </a:rPr>
              <a:t>Les hacemos señas.</a:t>
            </a:r>
          </a:p>
          <a:p>
            <a:r>
              <a:rPr lang="es-ES" b="1" dirty="0">
                <a:solidFill>
                  <a:schemeClr val="bg1"/>
                </a:solidFill>
              </a:rPr>
              <a:t>No debemos de hacer eso hermanos, eso nos distrae de la adoración que le venimos a dar a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Eclesiastes.5:1.</a:t>
            </a:r>
          </a:p>
          <a:p>
            <a:r>
              <a:rPr lang="es-ES" b="1" dirty="0">
                <a:solidFill>
                  <a:schemeClr val="bg1"/>
                </a:solidFill>
              </a:rPr>
              <a:t>Guarda tus pasos cuando vas a la casa de Dios,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y acércate a escuchar</a:t>
            </a:r>
            <a:r>
              <a:rPr lang="es-ES" b="1" dirty="0">
                <a:solidFill>
                  <a:schemeClr val="bg1"/>
                </a:solidFill>
              </a:rPr>
              <a:t> en vez de ofrecer el sacrificio de los necios, porque éstos no saben que hacen el mal. </a:t>
            </a:r>
          </a:p>
        </p:txBody>
      </p:sp>
      <p:pic>
        <p:nvPicPr>
          <p:cNvPr id="9219" name="Picture 3" descr="C:\Users\Mario Moreno\Desktop\Señales\Imagen Animadas\Nina-Conejito-Peluche-6533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50938"/>
            <a:ext cx="1802904" cy="242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Mario Moreno\Desktop\Señales\Imagen Animadas\llorando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150938"/>
            <a:ext cx="1905000" cy="242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Mario Moreno\Desktop\Señales\Imagen Animadas\lbFF6FP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717032"/>
            <a:ext cx="3347864" cy="313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797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9A1861A2-33D5-4695-B104-6053E9804E97}"/>
              </a:ext>
            </a:extLst>
          </p:cNvPr>
          <p:cNvSpPr/>
          <p:nvPr/>
        </p:nvSpPr>
        <p:spPr>
          <a:xfrm>
            <a:off x="0" y="0"/>
            <a:ext cx="9144000" cy="14127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7938"/>
            <a:ext cx="9144000" cy="1150938"/>
          </a:xfrm>
        </p:spPr>
        <p:txBody>
          <a:bodyPr>
            <a:noAutofit/>
          </a:bodyPr>
          <a:lstStyle/>
          <a:p>
            <a:r>
              <a:rPr lang="es-ES" sz="4800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CUANDO NOS DORMIMOS EN LA IGLESIA.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420714"/>
            <a:ext cx="5580112" cy="5437286"/>
          </a:xfrm>
        </p:spPr>
        <p:txBody>
          <a:bodyPr>
            <a:normAutofit fontScale="850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Demostramos carnalidad cuando solo venimos a dormir.</a:t>
            </a:r>
          </a:p>
          <a:p>
            <a:r>
              <a:rPr lang="es-ES" b="1" dirty="0">
                <a:solidFill>
                  <a:schemeClr val="bg1"/>
                </a:solidFill>
              </a:rPr>
              <a:t>No cantamos, no oramos, no escuchamos la palabra de Dios por estar dormido.</a:t>
            </a:r>
          </a:p>
          <a:p>
            <a:r>
              <a:rPr lang="es-ES" b="1" dirty="0">
                <a:solidFill>
                  <a:schemeClr val="bg1"/>
                </a:solidFill>
              </a:rPr>
              <a:t>¿Qué adoración damos a Dios? </a:t>
            </a:r>
          </a:p>
          <a:p>
            <a:r>
              <a:rPr lang="es-ES" b="1" dirty="0">
                <a:solidFill>
                  <a:schemeClr val="bg1"/>
                </a:solidFill>
              </a:rPr>
              <a:t>Una adoración vana.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Isaias.29:13.</a:t>
            </a:r>
          </a:p>
          <a:p>
            <a:r>
              <a:rPr lang="es-ES" b="1" dirty="0">
                <a:solidFill>
                  <a:schemeClr val="bg1"/>
                </a:solidFill>
              </a:rPr>
              <a:t>Dijo entonces el Señor: Por cuanto este pueblo se me acerca con sus palabras y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me honra con sus labios, pero aleja de mí su corazón,</a:t>
            </a:r>
            <a:r>
              <a:rPr lang="es-ES" b="1" dirty="0">
                <a:solidFill>
                  <a:schemeClr val="bg1"/>
                </a:solidFill>
              </a:rPr>
              <a:t> y su veneración hacia mí es sólo una tradición aprendida de memoria , </a:t>
            </a:r>
          </a:p>
          <a:p>
            <a:endParaRPr lang="es-ES" dirty="0"/>
          </a:p>
        </p:txBody>
      </p:sp>
      <p:pic>
        <p:nvPicPr>
          <p:cNvPr id="4" name="Picture 2" descr="C:\Users\Mario Moreno\Desktop\Señales\Imagen Animadas\f1ebfcb8644252a3890228c69972d14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812" y="1412776"/>
            <a:ext cx="3551188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690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580112" cy="6858000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Hechos.20:9.</a:t>
            </a:r>
          </a:p>
          <a:p>
            <a:r>
              <a:rPr lang="es-ES" b="1" dirty="0">
                <a:solidFill>
                  <a:schemeClr val="bg1"/>
                </a:solidFill>
              </a:rPr>
              <a:t>y estaba sentado en la ventana un joven llamado </a:t>
            </a:r>
            <a:r>
              <a:rPr lang="es-ES" b="1" dirty="0" err="1">
                <a:solidFill>
                  <a:schemeClr val="bg1"/>
                </a:solidFill>
              </a:rPr>
              <a:t>Eutico</a:t>
            </a:r>
            <a:r>
              <a:rPr lang="es-ES" b="1" dirty="0">
                <a:solidFill>
                  <a:schemeClr val="bg1"/>
                </a:solidFill>
              </a:rPr>
              <a:t>; y como Pablo continuaba hablando, </a:t>
            </a:r>
            <a:r>
              <a:rPr lang="es-ES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Eutico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 fue cayendo en un profundo sueño hasta que,</a:t>
            </a:r>
            <a:r>
              <a:rPr lang="es-ES" b="1" dirty="0">
                <a:solidFill>
                  <a:schemeClr val="bg1"/>
                </a:solidFill>
              </a:rPr>
              <a:t> vencido por el sueño, cayó desde el tercer piso y lo levantaron muerto. </a:t>
            </a:r>
          </a:p>
          <a:p>
            <a:r>
              <a:rPr lang="es-ES" b="1" dirty="0">
                <a:solidFill>
                  <a:schemeClr val="bg1"/>
                </a:solidFill>
              </a:rPr>
              <a:t>Lamentablemente muchas veces nos quedamos dormido en el servicio a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¿Qué Adoración damos a Dios?</a:t>
            </a: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B8183E4-EFAB-FC9C-0811-951F4DF8E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1838"/>
            <a:ext cx="3563888" cy="683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54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731272D2-9416-42BF-BAC4-F17F8A26C24C}"/>
              </a:ext>
            </a:extLst>
          </p:cNvPr>
          <p:cNvSpPr/>
          <p:nvPr/>
        </p:nvSpPr>
        <p:spPr>
          <a:xfrm>
            <a:off x="-12700" y="0"/>
            <a:ext cx="9153319" cy="141763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56700" cy="1417638"/>
          </a:xfrm>
        </p:spPr>
        <p:txBody>
          <a:bodyPr>
            <a:noAutofit/>
          </a:bodyPr>
          <a:lstStyle/>
          <a:p>
            <a:r>
              <a:rPr lang="es-ES" sz="4800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CUANDO NO EXHORTAMOS AL HERMANO QUE ANDA MAL.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20712" y="1425576"/>
            <a:ext cx="5168776" cy="5432424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Muchas veces no queremos cumplir con esta responsabilidad de exhortar al hermano.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I Corintios.5:1-2.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En efecto, se oye que entre ustedes hay inmoralidad,</a:t>
            </a:r>
            <a:r>
              <a:rPr lang="es-ES" b="1" dirty="0">
                <a:solidFill>
                  <a:schemeClr val="bg1"/>
                </a:solidFill>
              </a:rPr>
              <a:t> y una inmoralidad tal como no existe ni siquiera entre los gentiles, al extremo de que alguien tiene la mujer de su padre. 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168543A-7A9F-3D29-6CB0-3FF3A6D0A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31" y="1425576"/>
            <a:ext cx="3961588" cy="543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47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5193D-4EE5-187C-B09A-CD0D437F2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7E6DDF8B-46B8-A125-84AC-29A62A817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65322762-E719-E278-EF7C-27209CDE3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0712" y="0"/>
            <a:ext cx="5168776" cy="6858000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V.2.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¡Y ustedes se han vuelto arrogantes en lugar de haberse entristecido,</a:t>
            </a:r>
            <a:r>
              <a:rPr lang="es-ES" b="1" dirty="0">
                <a:solidFill>
                  <a:schemeClr val="bg1"/>
                </a:solidFill>
              </a:rPr>
              <a:t> para que el que de entre ustedes ha cometido esta acción fuera expulsado de en medio de ustedes! </a:t>
            </a:r>
          </a:p>
          <a:p>
            <a:r>
              <a:rPr lang="es-ES" b="1" dirty="0">
                <a:solidFill>
                  <a:schemeClr val="bg1"/>
                </a:solidFill>
              </a:rPr>
              <a:t>Pero demostramos nuestra espiritualidad cuando cumplimos esta responsabilidad.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Galatas.6:1.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FBF20CD-FBC9-5AB8-A686-83B8C0EB1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6024"/>
            <a:ext cx="3995936" cy="68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77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1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7714"/>
            <a:ext cx="5508104" cy="6840286"/>
          </a:xfrm>
        </p:spPr>
        <p:txBody>
          <a:bodyPr>
            <a:normAutofit fontScale="92500" lnSpcReduction="20000"/>
          </a:bodyPr>
          <a:lstStyle/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Hermanos, aun si alguno es sorprendido en alguna falta, vosotros que sois espirituales,</a:t>
            </a:r>
            <a:r>
              <a:rPr lang="es-ES" b="1" dirty="0">
                <a:solidFill>
                  <a:schemeClr val="bg1"/>
                </a:solidFill>
              </a:rPr>
              <a:t> restauradlo en un espíritu de mansedumbre, mirándote a ti mismo, no sea que tú también seas tentado.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Hebreos.3:13.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Antes exhortaos los unos a los otros cada día,</a:t>
            </a:r>
            <a:r>
              <a:rPr lang="es-ES" b="1" dirty="0">
                <a:solidFill>
                  <a:schemeClr val="bg1"/>
                </a:solidFill>
              </a:rPr>
              <a:t> mientras todavía se dice: Hoy; no sea que alguno de vosotros sea endurecido por el engaño del pecado. </a:t>
            </a:r>
          </a:p>
          <a:p>
            <a:r>
              <a:rPr lang="es-ES" b="1" dirty="0">
                <a:solidFill>
                  <a:schemeClr val="bg1"/>
                </a:solidFill>
              </a:rPr>
              <a:t>La exhortación es responsabilidad de todos.</a:t>
            </a:r>
          </a:p>
          <a:p>
            <a:endParaRPr lang="es-ES" dirty="0"/>
          </a:p>
        </p:txBody>
      </p:sp>
      <p:pic>
        <p:nvPicPr>
          <p:cNvPr id="2" name="Picture 2" descr="C:\Users\Mario Moreno\Desktop\Señales\Imagen Animadas\man_shakingman_hw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-25401"/>
            <a:ext cx="3648596" cy="688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373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4BA65E7A-2200-47FE-9BF4-79E9A49D8A1B}"/>
              </a:ext>
            </a:extLst>
          </p:cNvPr>
          <p:cNvSpPr/>
          <p:nvPr/>
        </p:nvSpPr>
        <p:spPr>
          <a:xfrm>
            <a:off x="-25400" y="-7938"/>
            <a:ext cx="9169400" cy="1143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7938"/>
            <a:ext cx="9144000" cy="1143000"/>
          </a:xfrm>
        </p:spPr>
        <p:txBody>
          <a:bodyPr>
            <a:normAutofit/>
          </a:bodyPr>
          <a:lstStyle/>
          <a:p>
            <a:r>
              <a:rPr lang="es-ES" sz="5400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CUANDO NO PERDONAMOS.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35062"/>
            <a:ext cx="5724128" cy="572293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Este es un problema muy difícil entre los hermanos no queremos perdonar.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al no perdonar demostramos carnalidad y no espiritualidad.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Mateo.6:15.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»Pero si no perdonan a los hombres,</a:t>
            </a:r>
            <a:r>
              <a:rPr lang="es-ES" b="1" dirty="0">
                <a:solidFill>
                  <a:schemeClr val="bg1"/>
                </a:solidFill>
              </a:rPr>
              <a:t> tampoco su Padre les perdonará a ustedes sus transgresiones.</a:t>
            </a:r>
          </a:p>
          <a:p>
            <a:endParaRPr lang="es-ES" dirty="0"/>
          </a:p>
        </p:txBody>
      </p:sp>
      <p:pic>
        <p:nvPicPr>
          <p:cNvPr id="4" name="Picture 2" descr="C:\Users\Mario Moreno\Desktop\Señales\Imagen Animadas\jacob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35062"/>
            <a:ext cx="3445272" cy="574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806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54849-E6B5-F391-BE81-3C84620FB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95901807-2F85-F680-41D6-02DFCE538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0114FDBA-5255-064C-E09E-5E29E27A8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580112" cy="685800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La madures esta en perdonar siempre.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de perdonar como Cristo nos perdono.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Efesios.4:32.</a:t>
            </a:r>
          </a:p>
          <a:p>
            <a:r>
              <a:rPr lang="es-ES" b="1" dirty="0">
                <a:solidFill>
                  <a:schemeClr val="bg1"/>
                </a:solidFill>
              </a:rPr>
              <a:t>Sed más bien amables unos con otros, misericordiosos,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perdonándoos unos a otros, así como también Dios os perdonó en Cristo.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Cristo nos perdono aun si que Nosotros lo mereciéramos.</a:t>
            </a:r>
          </a:p>
          <a:p>
            <a:endParaRPr lang="es-E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76CF446-D693-71A1-6F67-E653AD6AE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2711"/>
            <a:ext cx="3563888" cy="684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12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13816" y="17714"/>
            <a:ext cx="5161880" cy="6840286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Colosenses.3:13.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soportándoos unos a otros y perdonándoos unos a otros,</a:t>
            </a:r>
            <a:r>
              <a:rPr lang="es-ES" b="1" dirty="0">
                <a:solidFill>
                  <a:schemeClr val="bg1"/>
                </a:solidFill>
              </a:rPr>
              <a:t> si alguno tiene queja contra otro; como Cristo os perdonó, así también hacedlo vosotros. </a:t>
            </a:r>
          </a:p>
          <a:p>
            <a:r>
              <a:rPr lang="es-ES" b="1" dirty="0">
                <a:solidFill>
                  <a:schemeClr val="bg1"/>
                </a:solidFill>
              </a:rPr>
              <a:t>Para poder perdonar debemos primero sopórtanos los unos a los otros.</a:t>
            </a:r>
          </a:p>
          <a:p>
            <a:r>
              <a:rPr lang="es-ES" b="1" dirty="0">
                <a:solidFill>
                  <a:schemeClr val="bg1"/>
                </a:solidFill>
              </a:rPr>
              <a:t>La madurez esta en perdonar siempre.</a:t>
            </a:r>
          </a:p>
          <a:p>
            <a:endParaRPr lang="es-ES" dirty="0"/>
          </a:p>
        </p:txBody>
      </p:sp>
      <p:pic>
        <p:nvPicPr>
          <p:cNvPr id="2" name="Picture 2" descr="C:\Users\Mario Moreno\Desktop\Señales\Imagen Animadas\judge_jody_listening__a_h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-7938"/>
            <a:ext cx="386462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213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F5739E61-A862-48FF-BF9E-EA00BC90025C}"/>
              </a:ext>
            </a:extLst>
          </p:cNvPr>
          <p:cNvSpPr/>
          <p:nvPr/>
        </p:nvSpPr>
        <p:spPr>
          <a:xfrm>
            <a:off x="0" y="0"/>
            <a:ext cx="9144000" cy="170080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00808"/>
          </a:xfrm>
        </p:spPr>
        <p:txBody>
          <a:bodyPr>
            <a:normAutofit fontScale="90000"/>
          </a:bodyPr>
          <a:lstStyle/>
          <a:p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CUANDO TENEMOS LA MALA COSTUMBRE DE LLEGAR TARDE A LAS REUNIONES DE LA IGLESIA.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700807"/>
            <a:ext cx="5724128" cy="5157194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Una de las cosas que demuestra nuestra carnalidad es cuando llegamos tarde a las reuniones de la iglesia. </a:t>
            </a:r>
          </a:p>
          <a:p>
            <a:r>
              <a:rPr lang="es-ES" b="1" dirty="0">
                <a:solidFill>
                  <a:schemeClr val="bg1"/>
                </a:solidFill>
              </a:rPr>
              <a:t>Cuando llegamos tarde le estamos robando tiempo a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Eclesiastes.3:1.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Hay un tiempo señalado para todo,</a:t>
            </a:r>
            <a:r>
              <a:rPr lang="es-ES" b="1" dirty="0">
                <a:solidFill>
                  <a:schemeClr val="bg1"/>
                </a:solidFill>
              </a:rPr>
              <a:t> y hay un tiempo para cada suceso bajo el cielo: 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1026" name="Picture 2" descr="C:\Users\Mario Moreno\Desktop\Señales\Imagen Animadas\1z2m8tv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00808"/>
            <a:ext cx="341987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538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3763"/>
            <a:ext cx="5796136" cy="685423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Sino perdonamos Dios no nos va a perdonar a nosotros.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Mateo.6:14.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Porque si perdonáis a los hombres sus transgresiones,</a:t>
            </a:r>
            <a:r>
              <a:rPr lang="es-ES" b="1" dirty="0">
                <a:solidFill>
                  <a:schemeClr val="bg1"/>
                </a:solidFill>
              </a:rPr>
              <a:t> también vuestro Padre celestial os perdonará a vosotros. 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siempre estar dispuesto a perdonar a quien nos ofende.</a:t>
            </a:r>
          </a:p>
          <a:p>
            <a:r>
              <a:rPr lang="es-ES" b="1" dirty="0">
                <a:solidFill>
                  <a:schemeClr val="bg1"/>
                </a:solidFill>
              </a:rPr>
              <a:t>Y demostrar de esa manera nuestra madurez espiritual.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9B4F0A1-E0C3-A546-8079-19B084589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2576"/>
            <a:ext cx="3635896" cy="684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24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698BAA5F-9E81-40B5-AB88-4EB1CB82E08D}"/>
              </a:ext>
            </a:extLst>
          </p:cNvPr>
          <p:cNvSpPr/>
          <p:nvPr/>
        </p:nvSpPr>
        <p:spPr>
          <a:xfrm>
            <a:off x="0" y="0"/>
            <a:ext cx="9129192" cy="105273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808" y="0"/>
            <a:ext cx="9114384" cy="1129606"/>
          </a:xfrm>
        </p:spPr>
        <p:txBody>
          <a:bodyPr>
            <a:normAutofit fontScale="90000"/>
          </a:bodyPr>
          <a:lstStyle/>
          <a:p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CUANDO NO AYUDAMOS AL HERMANO.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060674"/>
            <a:ext cx="5076056" cy="5797326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Lamentablemente demostramos carnalidad cuando no queremos ayudar al hermano.</a:t>
            </a:r>
          </a:p>
          <a:p>
            <a:r>
              <a:rPr lang="es-ES" b="1" dirty="0">
                <a:solidFill>
                  <a:schemeClr val="bg1"/>
                </a:solidFill>
              </a:rPr>
              <a:t>Tanto en lo espiritual como en lo material.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I Juan.3:17-18.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el que tiene bienes de este mundo,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y ve a su hermano en necesidad y cierra su corazón contra él,</a:t>
            </a:r>
            <a:r>
              <a:rPr lang="es-ES" b="1" dirty="0">
                <a:solidFill>
                  <a:schemeClr val="bg1"/>
                </a:solidFill>
              </a:rPr>
              <a:t> ¿cómo puede morar el amor de Dios en él? </a:t>
            </a:r>
          </a:p>
          <a:p>
            <a:endParaRPr lang="es-ES" dirty="0"/>
          </a:p>
        </p:txBody>
      </p:sp>
      <p:pic>
        <p:nvPicPr>
          <p:cNvPr id="4" name="Picture 2" descr="C:\Users\Mario Moreno\Desktop\Señales\Imagen Animadas\rhn57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52736"/>
            <a:ext cx="3779912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239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796136" cy="68580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Hijos, no amemos de palabra ni de lengua,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sino de hecho y en verdad.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de estar dispuesto a ayudar siempre que podamos a nuestros hermanos.</a:t>
            </a:r>
          </a:p>
          <a:p>
            <a:r>
              <a:rPr lang="es-ES" b="1" dirty="0">
                <a:solidFill>
                  <a:schemeClr val="bg1"/>
                </a:solidFill>
              </a:rPr>
              <a:t>Si tenemos y no lo hacemos Cristo lo va a reclamar un día en el juicio final.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Mateo.25:35-40.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"Porque tuve hambre, y me disteis de comer;</a:t>
            </a:r>
            <a:r>
              <a:rPr lang="es-ES" b="1" dirty="0">
                <a:solidFill>
                  <a:schemeClr val="bg1"/>
                </a:solidFill>
              </a:rPr>
              <a:t> tuve sed, y me disteis de beber; fui forastero, y me recibisteis; </a:t>
            </a:r>
          </a:p>
        </p:txBody>
      </p:sp>
      <p:pic>
        <p:nvPicPr>
          <p:cNvPr id="2" name="Picture 2" descr="C:\Users\Mario Moreno\Desktop\Señales\Imagen Animadas\mujer-embarazada-1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-7938"/>
            <a:ext cx="349188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608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8880" y="0"/>
            <a:ext cx="5588992" cy="68580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V.36.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estaba desnudo, y me vestisteis;</a:t>
            </a:r>
            <a:r>
              <a:rPr lang="es-ES" b="1" dirty="0">
                <a:solidFill>
                  <a:schemeClr val="bg1"/>
                </a:solidFill>
              </a:rPr>
              <a:t> enfermo, y me visitasteis; en la cárcel, y vinisteis a mí."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V.37.</a:t>
            </a:r>
          </a:p>
          <a:p>
            <a:r>
              <a:rPr lang="es-ES" b="1" dirty="0">
                <a:solidFill>
                  <a:schemeClr val="bg1"/>
                </a:solidFill>
              </a:rPr>
              <a:t>Entonces los justos le responderán, diciendo: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"Señor, ¿cuándo te vimos hambriento,</a:t>
            </a:r>
            <a:r>
              <a:rPr lang="es-ES" b="1" dirty="0">
                <a:solidFill>
                  <a:schemeClr val="bg1"/>
                </a:solidFill>
              </a:rPr>
              <a:t> y te dimos de comer, o sediento, y te dimos de beber?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V.38.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"¿Y cuándo te vimos como forastero, y te recibimos,</a:t>
            </a:r>
            <a:r>
              <a:rPr lang="es-ES" b="1" dirty="0">
                <a:solidFill>
                  <a:schemeClr val="bg1"/>
                </a:solidFill>
              </a:rPr>
              <a:t> o desnudo, y te vestimos? </a:t>
            </a:r>
          </a:p>
        </p:txBody>
      </p:sp>
      <p:pic>
        <p:nvPicPr>
          <p:cNvPr id="19459" name="Picture 3" descr="C:\Users\Mario Moreno\Desktop\Señales\Imagen Animadas\JSUS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0"/>
            <a:ext cx="3611116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Mario Moreno\Desktop\Señales\Imagen Animadas\Jesus-Cielo-6672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07825"/>
            <a:ext cx="3576588" cy="265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260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12700" y="17463"/>
            <a:ext cx="5350566" cy="6858000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V.39.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"¿Y cuándo te vimos enfermo,</a:t>
            </a:r>
            <a:r>
              <a:rPr lang="es-ES" b="1" dirty="0">
                <a:solidFill>
                  <a:schemeClr val="bg1"/>
                </a:solidFill>
              </a:rPr>
              <a:t> o en la cárcel, y vinimos a ti?"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V.40.</a:t>
            </a:r>
          </a:p>
          <a:p>
            <a:r>
              <a:rPr lang="es-ES" b="1" dirty="0">
                <a:solidFill>
                  <a:schemeClr val="bg1"/>
                </a:solidFill>
              </a:rPr>
              <a:t>Respondiendo el Rey, les dirá: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"En verdad os digo que en cuanto lo hicisteis a uno de estos hermanos míos,</a:t>
            </a:r>
            <a:r>
              <a:rPr lang="es-ES" b="1" dirty="0">
                <a:solidFill>
                  <a:schemeClr val="bg1"/>
                </a:solidFill>
              </a:rPr>
              <a:t> aun a los más pequeños, a mí lo hicisteis.“</a:t>
            </a:r>
          </a:p>
          <a:p>
            <a:r>
              <a:rPr lang="es-ES" b="1" dirty="0">
                <a:solidFill>
                  <a:schemeClr val="bg1"/>
                </a:solidFill>
              </a:rPr>
              <a:t>No digamos vuelve mañana.</a:t>
            </a:r>
          </a:p>
        </p:txBody>
      </p:sp>
      <p:pic>
        <p:nvPicPr>
          <p:cNvPr id="2" name="Picture 2" descr="C:\Users\Mario Moreno\Desktop\Señales\Imagen Animadas\Doctor-Examinando-A-Un-Nino-6095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146" y="0"/>
            <a:ext cx="3694811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Mario Moreno\Desktop\Señales\Imagen Animadas\c245597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789040"/>
            <a:ext cx="3694811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944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8278"/>
            <a:ext cx="5004048" cy="683972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Proverbios.3:28.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No digas a tu prójimo: Ve y vuelve,</a:t>
            </a:r>
            <a:r>
              <a:rPr lang="es-ES" b="1" dirty="0">
                <a:solidFill>
                  <a:schemeClr val="bg1"/>
                </a:solidFill>
              </a:rPr>
              <a:t> y mañana te lo daré, cuando lo tienes contigo.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Proverbios.14:21.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El que desprecia a su prójimo peca,</a:t>
            </a:r>
            <a:r>
              <a:rPr lang="es-ES" b="1" dirty="0">
                <a:solidFill>
                  <a:schemeClr val="bg1"/>
                </a:solidFill>
              </a:rPr>
              <a:t> pero es feliz el que se apiada de los pobres.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Proverbios.19:17.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El que se apiada del pobre presta al SEÑOR,</a:t>
            </a:r>
            <a:r>
              <a:rPr lang="es-ES" b="1" dirty="0">
                <a:solidFill>
                  <a:schemeClr val="bg1"/>
                </a:solidFill>
              </a:rPr>
              <a:t> y El lo recompensará por su buena obra.</a:t>
            </a:r>
          </a:p>
          <a:p>
            <a:endParaRPr lang="es-ES" dirty="0"/>
          </a:p>
        </p:txBody>
      </p:sp>
      <p:pic>
        <p:nvPicPr>
          <p:cNvPr id="2" name="Picture 2" descr="C:\Users\Mario Moreno\Desktop\Señales\Imagen Animadas\9703739a61e36cff53c246316c3fff2c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13113"/>
            <a:ext cx="3995936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Mario Moreno\Desktop\Señales\Imagen Animadas\2473bbbc-05ff-4014-b35f-1a5a2baada9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748" y="-1"/>
            <a:ext cx="4139952" cy="33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301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DC874-3651-FB41-4FFF-43A825515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226321C5-FBF4-DC9D-3579-7AFD8E2D4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8DD64AB-BBA1-38EB-5EB5-2FF2372C0BE7}"/>
              </a:ext>
            </a:extLst>
          </p:cNvPr>
          <p:cNvSpPr/>
          <p:nvPr/>
        </p:nvSpPr>
        <p:spPr>
          <a:xfrm>
            <a:off x="0" y="-1"/>
            <a:ext cx="9129192" cy="132330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>
            <a:extLst>
              <a:ext uri="{FF2B5EF4-FFF2-40B4-BE49-F238E27FC236}">
                <a16:creationId xmlns:a16="http://schemas.microsoft.com/office/drawing/2014/main" id="{39D8AB17-8114-EF63-6D25-DDA526530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8" y="0"/>
            <a:ext cx="9114384" cy="1340768"/>
          </a:xfrm>
        </p:spPr>
        <p:txBody>
          <a:bodyPr>
            <a:normAutofit fontScale="90000"/>
          </a:bodyPr>
          <a:lstStyle/>
          <a:p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CUANDO PROPAGAMOS CHISMES DE OTROS.</a:t>
            </a: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33F40CA9-9E2E-B2AB-5A9C-A9A643939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0768"/>
            <a:ext cx="5076056" cy="5517232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Lamentablemente demostramos carnalidad cuando propagamos chismes de otros.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I Timoteo.5:13.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endParaRPr lang="es-ES" dirty="0"/>
          </a:p>
          <a:p>
            <a:r>
              <a:rPr lang="es-ES" b="1" dirty="0">
                <a:solidFill>
                  <a:schemeClr val="bg1"/>
                </a:solidFill>
              </a:rPr>
              <a:t>Y además, aprenden a estar ociosas, yendo de casa en casa.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Y no solo son ociosas, sino también charlatanas y entremetidas,</a:t>
            </a:r>
            <a:r>
              <a:rPr lang="es-ES" b="1" dirty="0">
                <a:solidFill>
                  <a:schemeClr val="bg1"/>
                </a:solidFill>
              </a:rPr>
              <a:t> hablando de cosas que no son dignas. 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BDD7782-486D-61F1-198E-B12642A48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756" y="1340768"/>
            <a:ext cx="4040436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51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6C5A1-0F9E-498A-9D73-1D210C5B4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F2C647B1-85CF-4E2E-92B1-A5F4187D5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17F5EF6F-EB5D-D94B-38D8-FD0D525F4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508104" cy="685800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Los espirituales no propagan chismes.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Proverbios.11:13.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El que anda en chismes revela secretos,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Pero el de espíritu leal oculta las cosas.</a:t>
            </a:r>
            <a:r>
              <a:rPr lang="es-ES" b="1" dirty="0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Tito.2:3.</a:t>
            </a:r>
          </a:p>
          <a:p>
            <a:r>
              <a:rPr lang="es-ES" b="1" dirty="0">
                <a:solidFill>
                  <a:schemeClr val="bg1"/>
                </a:solidFill>
              </a:rPr>
              <a:t>Asimismo, las ancianas deben ser reverentes en su conducta,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no calumniadoras</a:t>
            </a:r>
            <a:r>
              <a:rPr lang="es-ES" b="1" dirty="0">
                <a:solidFill>
                  <a:schemeClr val="bg1"/>
                </a:solidFill>
              </a:rPr>
              <a:t> ni esclavas de mucho vino. Que enseñen lo bueno, 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316F342-3882-1C8B-204B-CE83DD188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7" y="0"/>
            <a:ext cx="3707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50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56700" cy="6858000"/>
          </a:xfrm>
        </p:spPr>
        <p:txBody>
          <a:bodyPr>
            <a:normAutofit fontScale="850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Hermanos debemos de demostrar nuestra espiritualidad poniendo en práctica lo que Dios nos manda.</a:t>
            </a:r>
          </a:p>
          <a:p>
            <a:r>
              <a:rPr lang="es-ES" b="1" dirty="0">
                <a:solidFill>
                  <a:schemeClr val="bg1"/>
                </a:solidFill>
              </a:rPr>
              <a:t>Dejemos a un lado la carnalidad porque eso nos va a condenar.</a:t>
            </a:r>
          </a:p>
          <a:p>
            <a:r>
              <a:rPr lang="es-ES" b="1" dirty="0">
                <a:solidFill>
                  <a:schemeClr val="bg1"/>
                </a:solidFill>
              </a:rPr>
              <a:t>El apóstol Pablo a los hermanos en Corintios les dijo: Que no podía hablarle como a espirituales.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I Corintios.3:1.</a:t>
            </a:r>
          </a:p>
          <a:p>
            <a:r>
              <a:rPr lang="es-ES" b="1" dirty="0">
                <a:solidFill>
                  <a:schemeClr val="bg1"/>
                </a:solidFill>
              </a:rPr>
              <a:t>Así que yo, hermanos, no pude hablaros como a espirituales,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sino como a carnales, como a niños en Cristo.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¿Por qué?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todavía eran carnales.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I Corintios.3:3.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porque todavía sois carnales.</a:t>
            </a:r>
            <a:r>
              <a:rPr lang="es-ES" b="1" dirty="0">
                <a:solidFill>
                  <a:schemeClr val="bg1"/>
                </a:solidFill>
              </a:rPr>
              <a:t> Pues habiendo celos y contiendas entre vosotros, ¿no sois carnales y andáis como hombres? </a:t>
            </a:r>
          </a:p>
        </p:txBody>
      </p:sp>
    </p:spTree>
    <p:extLst>
      <p:ext uri="{BB962C8B-B14F-4D97-AF65-F5344CB8AC3E}">
        <p14:creationId xmlns:p14="http://schemas.microsoft.com/office/powerpoint/2010/main" val="3770132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530" y="17714"/>
            <a:ext cx="5351558" cy="6840286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Debemos de dejar las cosas de niños.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I Corintios.13:11.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Cuando yo era niño, hablaba como niño, pensaba como niño,</a:t>
            </a:r>
            <a:r>
              <a:rPr lang="es-ES" b="1" dirty="0">
                <a:solidFill>
                  <a:schemeClr val="bg1"/>
                </a:solidFill>
              </a:rPr>
              <a:t> razonaba como niño; pero cuando llegué a ser hombre, dejé las cosas de niño. 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Galatas.4:3.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Así también nosotros, mientras éramos niños,</a:t>
            </a:r>
            <a:r>
              <a:rPr lang="es-ES" b="1" dirty="0">
                <a:solidFill>
                  <a:schemeClr val="bg1"/>
                </a:solidFill>
              </a:rPr>
              <a:t> estábamos sujetos a servidumbre bajo las cosas elementales del mundo. </a:t>
            </a:r>
          </a:p>
        </p:txBody>
      </p:sp>
      <p:pic>
        <p:nvPicPr>
          <p:cNvPr id="22530" name="Picture 2" descr="C:\Users\Mario Moreno\Desktop\Señales\Imagen Animadas\335d3dx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-15872"/>
            <a:ext cx="3540224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Mario Moreno\Desktop\Señales\Imagen Animadas\98a9ba48325e432e83b89c8b90cf294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33762"/>
            <a:ext cx="3972272" cy="342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753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724128" cy="6858000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Eclesiastes.8:5-6.</a:t>
            </a:r>
          </a:p>
          <a:p>
            <a:r>
              <a:rPr lang="es-ES" b="1" dirty="0">
                <a:solidFill>
                  <a:schemeClr val="bg1"/>
                </a:solidFill>
              </a:rPr>
              <a:t>El que guarda el mandato real no experimenta ningún mal;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y el corazón del sabio conoce el tiempo y el modo.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para cada deleite hay un tiempo y un modo, aunque la aflicción del hombre sea mucha sobre él.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Efesios.5:16.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aprovechando bien el tiempo,</a:t>
            </a:r>
            <a:r>
              <a:rPr lang="es-ES" b="1" dirty="0">
                <a:solidFill>
                  <a:schemeClr val="bg1"/>
                </a:solidFill>
              </a:rPr>
              <a:t> porque los días son malos. </a:t>
            </a:r>
          </a:p>
          <a:p>
            <a:endParaRPr lang="es-ES" dirty="0"/>
          </a:p>
        </p:txBody>
      </p:sp>
      <p:pic>
        <p:nvPicPr>
          <p:cNvPr id="2053" name="Picture 5" descr="C:\Users\Mario Moreno\Desktop\Señales\Imagen Animadas\an-ala1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528" y="0"/>
            <a:ext cx="3388274" cy="343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ario Moreno\Desktop\Señales\Imagen Animadas\animaatjes-wekkers-3550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421" y="3441700"/>
            <a:ext cx="3256381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529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34C2A857-8F17-4324-BE3A-7998FD72A241}"/>
              </a:ext>
            </a:extLst>
          </p:cNvPr>
          <p:cNvSpPr/>
          <p:nvPr/>
        </p:nvSpPr>
        <p:spPr>
          <a:xfrm>
            <a:off x="0" y="-1"/>
            <a:ext cx="9144000" cy="125129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7938"/>
            <a:ext cx="9144000" cy="1276698"/>
          </a:xfrm>
        </p:spPr>
        <p:txBody>
          <a:bodyPr>
            <a:noAutofit/>
          </a:bodyPr>
          <a:lstStyle/>
          <a:p>
            <a:r>
              <a:rPr lang="es-ES" sz="8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CONCLUSIÓN: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La espiritualidad y la carnalidad se ven se demuestra por los hechos.</a:t>
            </a:r>
          </a:p>
          <a:p>
            <a:r>
              <a:rPr lang="es-ES" b="1" dirty="0">
                <a:solidFill>
                  <a:schemeClr val="bg1"/>
                </a:solidFill>
              </a:rPr>
              <a:t>Pablo dijo: Que las obras de la carne son evidentes.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Galatas.5:19.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Ahora bien, las obras de la carne son evidentes,</a:t>
            </a:r>
            <a:r>
              <a:rPr lang="es-ES" b="1" dirty="0">
                <a:solidFill>
                  <a:schemeClr val="bg1"/>
                </a:solidFill>
              </a:rPr>
              <a:t> las cuales son: inmoralidad, impureza, sensualidad, </a:t>
            </a:r>
          </a:p>
          <a:p>
            <a:r>
              <a:rPr lang="es-ES" b="1" dirty="0">
                <a:solidFill>
                  <a:schemeClr val="bg1"/>
                </a:solidFill>
              </a:rPr>
              <a:t>Así también demostramos también la espiritualidad cuando actuamos y vivimos de acuerdo a lo que Dios nos manda.</a:t>
            </a:r>
          </a:p>
          <a:p>
            <a:r>
              <a:rPr lang="es-ES" b="1" dirty="0">
                <a:solidFill>
                  <a:schemeClr val="bg1"/>
                </a:solidFill>
              </a:rPr>
              <a:t>Preguntémonos: ¿Soy yo espiritual? </a:t>
            </a:r>
          </a:p>
          <a:p>
            <a:r>
              <a:rPr lang="es-ES" b="1" dirty="0">
                <a:solidFill>
                  <a:schemeClr val="bg1"/>
                </a:solidFill>
              </a:rPr>
              <a:t>Si dijo SI. </a:t>
            </a:r>
          </a:p>
          <a:p>
            <a:r>
              <a:rPr lang="es-ES" b="1" dirty="0">
                <a:solidFill>
                  <a:schemeClr val="bg1"/>
                </a:solidFill>
              </a:rPr>
              <a:t>Lo debo de demostrar con mi conducta.</a:t>
            </a:r>
          </a:p>
          <a:p>
            <a:r>
              <a:rPr lang="es-ES" b="1" dirty="0">
                <a:solidFill>
                  <a:schemeClr val="bg1"/>
                </a:solidFill>
              </a:rPr>
              <a:t>Su conducta demuestra si es espiritual o carnal.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852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ario Moreno\Desktop\Señales\Gracias\DIOS NOS BENDIGA\DIOS20TE20BENDIGA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224"/>
            <a:ext cx="9144000" cy="138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Mario Moreno\Desktop\Señales\Gracias\Gracias Animadas\2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62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9CE56951-161D-4A8E-8A16-76D022B750F8}"/>
              </a:ext>
            </a:extLst>
          </p:cNvPr>
          <p:cNvSpPr/>
          <p:nvPr/>
        </p:nvSpPr>
        <p:spPr>
          <a:xfrm>
            <a:off x="-32161" y="0"/>
            <a:ext cx="9169400" cy="14127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761" y="0"/>
            <a:ext cx="9130478" cy="1412776"/>
          </a:xfrm>
        </p:spPr>
        <p:txBody>
          <a:bodyPr>
            <a:normAutofit fontScale="9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CUANDO FALTAMOS A LAS REUNIONES DE LA IGLESIA.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420714"/>
            <a:ext cx="5148064" cy="5437286"/>
          </a:xfrm>
        </p:spPr>
        <p:txBody>
          <a:bodyPr>
            <a:normAutofit fontScale="850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Demostramos poca espiritualidad cuando nos quedamos en nuestras casas por seguir durmiendo o cualquier otra cosa.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ser espirituales estando presente en todas las reuniones de la iglesia.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Hebreos.10:25.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no dejando de congregarnos,</a:t>
            </a:r>
            <a:r>
              <a:rPr lang="es-ES" b="1" dirty="0">
                <a:solidFill>
                  <a:schemeClr val="bg1"/>
                </a:solidFill>
              </a:rPr>
              <a:t> como algunos tienen por costumbre, sino exhortándonos unos a otros, y mucho más al ver que el día se acerca. </a:t>
            </a:r>
          </a:p>
        </p:txBody>
      </p:sp>
      <p:pic>
        <p:nvPicPr>
          <p:cNvPr id="4" name="Picture 2" descr="C:\Users\Mario Moreno\Desktop\Señales\Imagen Animadas\barrer-gregar-blogdeimagenes-7-yonosoygent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556792"/>
            <a:ext cx="1828935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io Moreno\Desktop\Señales\Imagen Animadas\despertador (1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933056"/>
            <a:ext cx="2064420" cy="292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rio Moreno\Desktop\Señales\Imagen Animadas\duemiendo-sof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64466"/>
            <a:ext cx="2541662" cy="225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ario Moreno\Desktop\Señales\Imagen Animadas\despertador_galo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4077072"/>
            <a:ext cx="2233803" cy="277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866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6F8F6-2875-F1B6-0802-25EB46FEF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F3F4F26-BBE4-7377-DADF-15FE1A7B9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9D7557AC-2B36-4771-3C37-7771669F0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724128" cy="685800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Todo el tiempo, debemos de ser sabio en saberlo usar nuestro tiempo.</a:t>
            </a:r>
          </a:p>
          <a:p>
            <a:r>
              <a:rPr lang="es-ES" b="1" dirty="0">
                <a:solidFill>
                  <a:schemeClr val="bg1"/>
                </a:solidFill>
              </a:rPr>
              <a:t>Y darle el tiempo a Dios como Él Salmista</a:t>
            </a:r>
            <a:endParaRPr lang="es-ES" b="1" dirty="0">
              <a:solidFill>
                <a:schemeClr val="bg1"/>
              </a:solidFill>
              <a:highlight>
                <a:srgbClr val="FF00FF"/>
              </a:highlight>
            </a:endParaRP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Salmos.27:4.</a:t>
            </a:r>
          </a:p>
          <a:p>
            <a:r>
              <a:rPr lang="es-ES" b="1" dirty="0">
                <a:solidFill>
                  <a:schemeClr val="bg1"/>
                </a:solidFill>
              </a:rPr>
              <a:t>Una cosa he pedido al SEÑOR, y esa buscaré: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Que habite yo en la casa del SEÑOR todos los días de mi vida,</a:t>
            </a:r>
            <a:r>
              <a:rPr lang="es-ES" b="1" dirty="0">
                <a:solidFill>
                  <a:schemeClr val="bg1"/>
                </a:solidFill>
              </a:rPr>
              <a:t> Para contemplar la hermosura del SEÑOR Y para meditar en Su templo. </a:t>
            </a:r>
          </a:p>
        </p:txBody>
      </p:sp>
      <p:pic>
        <p:nvPicPr>
          <p:cNvPr id="2053" name="Picture 5" descr="C:\Users\Mario Moreno\Desktop\Señales\Imagen Animadas\an-ala10.gif">
            <a:extLst>
              <a:ext uri="{FF2B5EF4-FFF2-40B4-BE49-F238E27FC236}">
                <a16:creationId xmlns:a16="http://schemas.microsoft.com/office/drawing/2014/main" id="{8D2BEBA9-2A9E-B260-4C47-BC29C9FC84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528" y="0"/>
            <a:ext cx="33882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620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23394" y="3763"/>
            <a:ext cx="5387482" cy="6854237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Eclesiastes.3:4.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tiempo de llorar,</a:t>
            </a:r>
            <a:r>
              <a:rPr lang="es-ES" b="1" dirty="0">
                <a:solidFill>
                  <a:schemeClr val="bg1"/>
                </a:solidFill>
              </a:rPr>
              <a:t> y tiempo de reír; tiempo de lamentarse, y tiempo de bailar; </a:t>
            </a:r>
          </a:p>
          <a:p>
            <a:r>
              <a:rPr lang="es-ES" b="1" dirty="0">
                <a:solidFill>
                  <a:schemeClr val="bg1"/>
                </a:solidFill>
              </a:rPr>
              <a:t>Tenemos que darle el tiempo a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Romanos.13:11.</a:t>
            </a:r>
          </a:p>
          <a:p>
            <a:r>
              <a:rPr lang="es-ES" b="1" dirty="0">
                <a:solidFill>
                  <a:schemeClr val="bg1"/>
                </a:solidFill>
              </a:rPr>
              <a:t>Y haced todo esto, conociendo el tiempo,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que ya es hora de despertaros del sueño;</a:t>
            </a:r>
            <a:r>
              <a:rPr lang="es-ES" b="1" dirty="0">
                <a:solidFill>
                  <a:schemeClr val="bg1"/>
                </a:solidFill>
              </a:rPr>
              <a:t> porque ahora la salvación está más cerca de nosotros que cuando creímos. </a:t>
            </a:r>
          </a:p>
        </p:txBody>
      </p:sp>
      <p:pic>
        <p:nvPicPr>
          <p:cNvPr id="2" name="Picture 2" descr="C:\Users\Mario Moreno\Desktop\Señales\Imagen Animadas\FAMILIA (13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261" y="0"/>
            <a:ext cx="3333750" cy="343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ario Moreno\Desktop\Señales\Imagen Animadas\jesus1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433762"/>
            <a:ext cx="3576588" cy="342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989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601D0C20-B4D7-4C07-9455-1E8D89E4D4F8}"/>
              </a:ext>
            </a:extLst>
          </p:cNvPr>
          <p:cNvSpPr/>
          <p:nvPr/>
        </p:nvSpPr>
        <p:spPr>
          <a:xfrm>
            <a:off x="-12700" y="0"/>
            <a:ext cx="9156700" cy="141763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2700" y="-7938"/>
            <a:ext cx="9156700" cy="1425576"/>
          </a:xfrm>
        </p:spPr>
        <p:txBody>
          <a:bodyPr>
            <a:noAutofit/>
          </a:bodyPr>
          <a:lstStyle/>
          <a:p>
            <a:r>
              <a:rPr lang="es-ES" sz="48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CUANDO ESTAMOS DISTRAIDOS EN EL SERVICIO DE LA IGLESIA.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417638"/>
            <a:ext cx="5652120" cy="5440362"/>
          </a:xfrm>
        </p:spPr>
        <p:txBody>
          <a:bodyPr>
            <a:normAutofit fontScale="850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Demostramos carnalidad cuando no estamos concentramos en la adoración a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Estamos hablando, cortándonos las uñas.</a:t>
            </a:r>
          </a:p>
          <a:p>
            <a:r>
              <a:rPr lang="es-ES" b="1" dirty="0">
                <a:solidFill>
                  <a:schemeClr val="bg1"/>
                </a:solidFill>
              </a:rPr>
              <a:t>Hablando por celular, enviando mensajes.</a:t>
            </a:r>
          </a:p>
          <a:p>
            <a:r>
              <a:rPr lang="es-ES" b="1" dirty="0">
                <a:solidFill>
                  <a:schemeClr val="bg1"/>
                </a:solidFill>
              </a:rPr>
              <a:t>Hablando, viendo quien entra quien sale, quien pasa.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Habacuc.2:20.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el SEÑOR está en su santo templo: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calle delante de El toda la tierra. 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Picture 2" descr="C:\Users\Mario Moreno\Desktop\Señales\Imagen Animadas\Krusty-El-Payaso-Haciendo-Malabares-6005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35101"/>
            <a:ext cx="1691680" cy="219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ario Moreno\Desktop\Señales\Imagen Animadas\Madre-Bebe-8787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820" y="1425577"/>
            <a:ext cx="1859508" cy="220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ario Moreno\Desktop\Señales\Imagen Animadas\business_man_talking__a_h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645024"/>
            <a:ext cx="3360564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330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8880" y="32229"/>
            <a:ext cx="5300960" cy="6825771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I Timoteo.3:14-15.</a:t>
            </a:r>
          </a:p>
          <a:p>
            <a:r>
              <a:rPr lang="es-ES" b="1" dirty="0">
                <a:solidFill>
                  <a:schemeClr val="bg1"/>
                </a:solidFill>
              </a:rPr>
              <a:t>Te escribo estas cosas,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esperando ir a ti pronto,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V.15.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pero en caso que me tarde, te escribo para que sepas cómo debe conducirse uno en la casa de Dios,</a:t>
            </a:r>
            <a:r>
              <a:rPr lang="es-ES" b="1" dirty="0">
                <a:solidFill>
                  <a:schemeClr val="bg1"/>
                </a:solidFill>
              </a:rPr>
              <a:t> que es la iglesia del Dios vivo, columna y sostén de la verdad. </a:t>
            </a:r>
          </a:p>
          <a:p>
            <a:r>
              <a:rPr lang="es-ES" b="1" dirty="0">
                <a:solidFill>
                  <a:schemeClr val="bg1"/>
                </a:solidFill>
              </a:rPr>
              <a:t>Venimos a adorar a Dios no a divertirnos en la iglesia.</a:t>
            </a:r>
          </a:p>
        </p:txBody>
      </p:sp>
      <p:pic>
        <p:nvPicPr>
          <p:cNvPr id="2" name="Picture 2" descr="C:\Users\Mario Moreno\Desktop\Señales\Imagen Animadas\CristoOrand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3720604" cy="343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ario Moreno\Desktop\Señales\Imagen Animadas\Cura-Rezando-8910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524250"/>
            <a:ext cx="334561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550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9470E264-E338-4F81-A91B-C64B6E0C8DE2}"/>
              </a:ext>
            </a:extLst>
          </p:cNvPr>
          <p:cNvSpPr/>
          <p:nvPr/>
        </p:nvSpPr>
        <p:spPr>
          <a:xfrm>
            <a:off x="-12700" y="0"/>
            <a:ext cx="9169399" cy="12596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887" y="0"/>
            <a:ext cx="9087633" cy="1259632"/>
          </a:xfrm>
        </p:spPr>
        <p:txBody>
          <a:bodyPr>
            <a:noAutofit/>
          </a:bodyPr>
          <a:lstStyle/>
          <a:p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CUANDO SALIAMOS SIN RAZON DE LA REUNION DE LA IGLESIA.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8887" y="1267570"/>
            <a:ext cx="5417209" cy="5590430"/>
          </a:xfrm>
        </p:spPr>
        <p:txBody>
          <a:bodyPr>
            <a:normAutofit fontScale="850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Otros de los actos que no demuestra espiritualidad es cuando nos estamos saliendo a cada momento de la reunión por cualquier causa.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de tener reverencia, es a Dios a quien adoramos.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Hebreos.12:28.</a:t>
            </a:r>
          </a:p>
          <a:p>
            <a:r>
              <a:rPr lang="es-ES" b="1" dirty="0">
                <a:solidFill>
                  <a:schemeClr val="bg1"/>
                </a:solidFill>
              </a:rPr>
              <a:t>Por lo cual, puesto que recibimos un reino que es inconmovible, demostremos gratitud,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mediante la cual ofrezcamos a Dios un servicio aceptable con temor y reverencia;</a:t>
            </a:r>
          </a:p>
        </p:txBody>
      </p:sp>
      <p:pic>
        <p:nvPicPr>
          <p:cNvPr id="4" name="Picture 2" descr="C:\Users\Mario Moreno\Desktop\Señales\Imagen Animadas\Empleado-Dispensador-Agua-8169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225" y="1267570"/>
            <a:ext cx="345047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ario Moreno\Desktop\Señales\Imagen Animadas\Empleado-Dispensador-Agua-817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83820"/>
            <a:ext cx="3526409" cy="277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214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2053</Words>
  <Application>Microsoft Office PowerPoint</Application>
  <PresentationFormat>Presentación en pantalla (4:3)</PresentationFormat>
  <Paragraphs>163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4" baseType="lpstr">
      <vt:lpstr>Arial</vt:lpstr>
      <vt:lpstr>Calibri</vt:lpstr>
      <vt:lpstr>Tema de Office</vt:lpstr>
      <vt:lpstr>CUANDO SOMOS POCOS ESPIRITUALES.</vt:lpstr>
      <vt:lpstr>CUANDO TENEMOS LA MALA COSTUMBRE DE LLEGAR TARDE A LAS REUNIONES DE LA IGLESIA.</vt:lpstr>
      <vt:lpstr>Presentación de PowerPoint</vt:lpstr>
      <vt:lpstr>CUANDO FALTAMOS A LAS REUNIONES DE LA IGLESIA.</vt:lpstr>
      <vt:lpstr>Presentación de PowerPoint</vt:lpstr>
      <vt:lpstr>Presentación de PowerPoint</vt:lpstr>
      <vt:lpstr>CUANDO ESTAMOS DISTRAIDOS EN EL SERVICIO DE LA IGLESIA.</vt:lpstr>
      <vt:lpstr>Presentación de PowerPoint</vt:lpstr>
      <vt:lpstr>CUANDO SALIAMOS SIN RAZON DE LA REUNION DE LA IGLESIA.</vt:lpstr>
      <vt:lpstr>Presentación de PowerPoint</vt:lpstr>
      <vt:lpstr>CUANDO JUGAMOS CON LOS NIÑOS.</vt:lpstr>
      <vt:lpstr>CUANDO NOS DORMIMOS EN LA IGLESIA.</vt:lpstr>
      <vt:lpstr>Presentación de PowerPoint</vt:lpstr>
      <vt:lpstr>CUANDO NO EXHORTAMOS AL HERMANO QUE ANDA MAL.</vt:lpstr>
      <vt:lpstr>Presentación de PowerPoint</vt:lpstr>
      <vt:lpstr>Presentación de PowerPoint</vt:lpstr>
      <vt:lpstr>CUANDO NO PERDONAMOS.</vt:lpstr>
      <vt:lpstr>Presentación de PowerPoint</vt:lpstr>
      <vt:lpstr>Presentación de PowerPoint</vt:lpstr>
      <vt:lpstr>Presentación de PowerPoint</vt:lpstr>
      <vt:lpstr>CUANDO NO AYUDAMOS AL HERMANO.</vt:lpstr>
      <vt:lpstr>Presentación de PowerPoint</vt:lpstr>
      <vt:lpstr>Presentación de PowerPoint</vt:lpstr>
      <vt:lpstr>Presentación de PowerPoint</vt:lpstr>
      <vt:lpstr>Presentación de PowerPoint</vt:lpstr>
      <vt:lpstr>CUANDO PROPAGAMOS CHISMES DE OTROS.</vt:lpstr>
      <vt:lpstr>Presentación de PowerPoint</vt:lpstr>
      <vt:lpstr>Presentación de PowerPoint</vt:lpstr>
      <vt:lpstr>Presentación de PowerPoint</vt:lpstr>
      <vt:lpstr>CONCLUSIÓN: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CUANDO SOMOS POCOS ESPIRITUALES.</dc:title>
  <dc:creator>Mario Moreno</dc:creator>
  <cp:lastModifiedBy>Mario Moreno</cp:lastModifiedBy>
  <cp:revision>24</cp:revision>
  <dcterms:created xsi:type="dcterms:W3CDTF">2018-01-27T15:50:38Z</dcterms:created>
  <dcterms:modified xsi:type="dcterms:W3CDTF">2025-01-07T23:14:53Z</dcterms:modified>
</cp:coreProperties>
</file>