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1613646" y="17396"/>
            <a:ext cx="7530354" cy="1618805"/>
          </a:xfrm>
          <a:prstGeom prst="cloudCallout">
            <a:avLst>
              <a:gd name="adj1" fmla="val -24319"/>
              <a:gd name="adj2" fmla="val 373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10334" y="164016"/>
            <a:ext cx="6736976" cy="1325563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CUATRO VERDADES.</a:t>
            </a:r>
            <a:b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HEBREOS.9:27-28.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613646" y="1645320"/>
            <a:ext cx="7530353" cy="5212679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INTRODUCCIÒN:</a:t>
            </a:r>
          </a:p>
          <a:p>
            <a:r>
              <a:rPr lang="es-ES" b="1" dirty="0"/>
              <a:t>Vivimos en un mundo en el que nada es seguro en si, este es un mundo cambiante, inseguro.</a:t>
            </a:r>
          </a:p>
          <a:p>
            <a:r>
              <a:rPr lang="es-ES" b="1" dirty="0"/>
              <a:t>En este mundo material nada es seguro, todo puede cambiar de un momento a otro.</a:t>
            </a:r>
          </a:p>
          <a:p>
            <a:r>
              <a:rPr lang="es-ES" b="1" dirty="0"/>
              <a:t>Pero </a:t>
            </a:r>
            <a:r>
              <a:rPr lang="es-ES" b="1" dirty="0" err="1"/>
              <a:t>Èl</a:t>
            </a:r>
            <a:r>
              <a:rPr lang="es-ES" b="1" dirty="0"/>
              <a:t> escritor de la carta a los Hebreos nos hace ver cuatro verdades:</a:t>
            </a:r>
          </a:p>
          <a:p>
            <a:r>
              <a:rPr lang="es-ES" b="1" dirty="0"/>
              <a:t>1. La Muerte.</a:t>
            </a:r>
          </a:p>
          <a:p>
            <a:r>
              <a:rPr lang="es-ES" b="1" dirty="0"/>
              <a:t>2. El Juicio.</a:t>
            </a:r>
          </a:p>
          <a:p>
            <a:r>
              <a:rPr lang="es-ES" b="1" dirty="0"/>
              <a:t>3. El Evangelio.</a:t>
            </a:r>
          </a:p>
          <a:p>
            <a:r>
              <a:rPr lang="es-ES" b="1" dirty="0"/>
              <a:t>4. La Segunda Venida de Cristo.</a:t>
            </a:r>
          </a:p>
          <a:p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" y="-43724"/>
            <a:ext cx="1580027" cy="19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200" y="0"/>
            <a:ext cx="7543800" cy="683541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Por su dinero.</a:t>
            </a:r>
          </a:p>
          <a:p>
            <a:r>
              <a:rPr lang="es-ES" b="1" dirty="0"/>
              <a:t>Por su fama.</a:t>
            </a:r>
          </a:p>
          <a:p>
            <a:r>
              <a:rPr lang="es-ES" b="1" dirty="0"/>
              <a:t>Pero de este juicio nadie va a escapar en este juicio las influencias, el dinero no va valer, la fama no va a importar.</a:t>
            </a:r>
          </a:p>
          <a:p>
            <a:r>
              <a:rPr lang="es-ES" b="1" dirty="0"/>
              <a:t>Todos vamos a recibir según lo que hallamos hechos.</a:t>
            </a:r>
          </a:p>
          <a:p>
            <a:r>
              <a:rPr lang="es-ES" b="1" dirty="0"/>
              <a:t>Si hicimos lo bueno, recibiremos según lo bueno que hallamos hechos.</a:t>
            </a:r>
          </a:p>
          <a:p>
            <a:r>
              <a:rPr lang="es-ES" b="1" dirty="0"/>
              <a:t>Si hicimos lo malo, recibiremos según lo malo que hallamos hechos.</a:t>
            </a:r>
          </a:p>
          <a:p>
            <a:r>
              <a:rPr lang="es-ES" b="1" dirty="0"/>
              <a:t>En los juicios humanos muchas veces las personas pueden esconder y desaparecer evidencias.</a:t>
            </a:r>
          </a:p>
          <a:p>
            <a:r>
              <a:rPr lang="es-ES" b="1" dirty="0"/>
              <a:t>Pero de este juicio nadie va a esconder ninguna evidencia.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63"/>
            <a:ext cx="1600200" cy="19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200" y="0"/>
            <a:ext cx="7543800" cy="6835417"/>
          </a:xfrm>
        </p:spPr>
        <p:txBody>
          <a:bodyPr/>
          <a:lstStyle/>
          <a:p>
            <a:r>
              <a:rPr lang="es-ES" b="1" dirty="0"/>
              <a:t>Porque en este juicio hasta lo mas oculto será revelado traído a evidencia.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Eclesiaste.12:14.</a:t>
            </a:r>
          </a:p>
          <a:p>
            <a:r>
              <a:rPr lang="es-ES" b="1" dirty="0"/>
              <a:t>Porque Dios traerá toda obra a juicio,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junto con todo lo oculto, sea bueno o sea malo.</a:t>
            </a:r>
            <a:r>
              <a:rPr lang="es-ES" b="1" dirty="0"/>
              <a:t> </a:t>
            </a:r>
          </a:p>
          <a:p>
            <a:r>
              <a:rPr lang="es-ES" b="1" dirty="0"/>
              <a:t>En este juicio lo mas oculto que tengamos saldrá a luz.</a:t>
            </a:r>
          </a:p>
          <a:p>
            <a:r>
              <a:rPr lang="es-ES" b="1" dirty="0"/>
              <a:t>Uno de los pecados que podemos esconder de las personas puede ser el odio.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Juan.3:15.</a:t>
            </a:r>
          </a:p>
          <a:p>
            <a:r>
              <a:rPr lang="es-ES" b="1" dirty="0"/>
              <a:t>Todo el que aborrece a su hermano es homicida,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y vosotros sabéis que ningún homicida tiene vida eterna permanente en él.</a:t>
            </a:r>
            <a:r>
              <a:rPr lang="es-ES" b="1" dirty="0"/>
              <a:t> </a:t>
            </a:r>
          </a:p>
          <a:p>
            <a:r>
              <a:rPr lang="es-ES" b="1" dirty="0"/>
              <a:t>Si Usted odia a su hermano, aunque nadie lo sepa, en este juicio saldrá a luz.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63"/>
            <a:ext cx="1600200" cy="19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3989" y="0"/>
            <a:ext cx="7490011" cy="6835417"/>
          </a:xfrm>
        </p:spPr>
        <p:txBody>
          <a:bodyPr>
            <a:normAutofit/>
          </a:bodyPr>
          <a:lstStyle/>
          <a:p>
            <a:r>
              <a:rPr lang="es-ES" b="1" dirty="0"/>
              <a:t>El adulterio.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Mateo.5:28.</a:t>
            </a:r>
          </a:p>
          <a:p>
            <a:r>
              <a:rPr lang="es-ES" b="1" dirty="0"/>
              <a:t>Pero yo os digo que todo el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mire a una mujer para codiciarla ya cometió</a:t>
            </a:r>
            <a:r>
              <a:rPr lang="es-ES" b="1" dirty="0"/>
              <a:t> adulterio con ella en su corazón. </a:t>
            </a:r>
          </a:p>
          <a:p>
            <a:r>
              <a:rPr lang="es-ES" b="1" dirty="0"/>
              <a:t>Muchas veces tal vez no cometamos adulterio físico con otra persona, pero podemos estar cometiendo adulterio espiritual al querer o codiciar a otra persona.</a:t>
            </a:r>
          </a:p>
          <a:p>
            <a:r>
              <a:rPr lang="es-ES" b="1" dirty="0"/>
              <a:t>Este pecado puede estar oculto nadie lo puede ver, pero en el juicio final de Dios este pecado saldrá a luz.</a:t>
            </a:r>
          </a:p>
          <a:p>
            <a:r>
              <a:rPr lang="es-ES" b="1" dirty="0"/>
              <a:t>Seremos recompensado según lo que hagamos aquí en la tierra.</a:t>
            </a:r>
          </a:p>
          <a:p>
            <a:r>
              <a:rPr lang="es-ES" b="1" dirty="0"/>
              <a:t>Este juicio es verdadero.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3"/>
            <a:ext cx="1653989" cy="200362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101354" y="-13462"/>
            <a:ext cx="5042646" cy="10219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/>
          </a:p>
          <a:p>
            <a:pPr algn="ctr"/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SALMOS.19:12.</a:t>
            </a:r>
          </a:p>
          <a:p>
            <a:pPr algn="ctr"/>
            <a:r>
              <a:rPr lang="es-ES" sz="2000" b="1" dirty="0"/>
              <a:t> ¿Quién puede discernir sus propios errores? </a:t>
            </a:r>
            <a:r>
              <a:rPr lang="es-E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Absuélveme de los que me son ocultos.</a:t>
            </a:r>
            <a:r>
              <a:rPr lang="es-ES" sz="2000" b="1" dirty="0"/>
              <a:t>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0542" y="22583"/>
            <a:ext cx="7503458" cy="683541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¿Esta Usted preparado para este juicio?</a:t>
            </a:r>
          </a:p>
          <a:p>
            <a:r>
              <a:rPr lang="es-ES" b="1" dirty="0"/>
              <a:t>¿Si este juicio fuera hoy?</a:t>
            </a:r>
          </a:p>
          <a:p>
            <a:r>
              <a:rPr lang="es-ES" b="1" dirty="0"/>
              <a:t>¿Estaría Usted listo para enfrentarlo?</a:t>
            </a:r>
          </a:p>
          <a:p>
            <a:r>
              <a:rPr lang="es-ES" b="1" dirty="0"/>
              <a:t>¿O saldría avergonzado delante del juez?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Timoteo.2:15.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Procura con diligencia presentarte a Dios aprobado, como obrero que no tiene de qué avergonzarse,</a:t>
            </a:r>
            <a:r>
              <a:rPr lang="es-ES" b="1" dirty="0"/>
              <a:t> que maneja con precisión la palabra de verdad. </a:t>
            </a:r>
          </a:p>
          <a:p>
            <a:r>
              <a:rPr lang="es-ES" b="1" dirty="0"/>
              <a:t>Debemos ser diligente, estar preparados para este juicio y salir aprobado delante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Mateo.25:34.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Entonces el Rey dirá a los de su derecha: "Venid, benditos de mi Padre,</a:t>
            </a:r>
            <a:r>
              <a:rPr lang="es-ES" b="1" dirty="0"/>
              <a:t> heredad el reino preparado para vosotros desde la fundación del mundo.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0542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3647" y="1573306"/>
            <a:ext cx="7530353" cy="5284694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Así también Cristo, habiendo sido ofrecido una vez para llevar los pecados de muchos, aparecerá por segunda vez, sin relación con el pecado,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para salvación de los que ansiosamente le esperan.</a:t>
            </a:r>
            <a:r>
              <a:rPr lang="es-ES" b="1" dirty="0"/>
              <a:t> </a:t>
            </a:r>
          </a:p>
          <a:p>
            <a:r>
              <a:rPr lang="es-ES" b="1" dirty="0"/>
              <a:t>La tercera verdad, certeza, seguridad que encontramos en Hebreos es el evangelio.</a:t>
            </a:r>
          </a:p>
          <a:p>
            <a:r>
              <a:rPr lang="es-ES" b="1" dirty="0"/>
              <a:t>El evangelio es una realidad.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Marcos.16:15-16.</a:t>
            </a:r>
          </a:p>
          <a:p>
            <a:r>
              <a:rPr lang="es-ES" b="1" dirty="0"/>
              <a:t>Y les dijo: Id por todo el mundo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predicad el evangelio a toda criatura.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V.16.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1788459" y="0"/>
            <a:ext cx="7355541" cy="1555066"/>
          </a:xfrm>
          <a:prstGeom prst="cloudCallout">
            <a:avLst>
              <a:gd name="adj1" fmla="val -26012"/>
              <a:gd name="adj2" fmla="val 1837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EVANGELIO.</a:t>
            </a:r>
          </a:p>
          <a:p>
            <a:pPr algn="ctr"/>
            <a:r>
              <a:rPr lang="es-E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HEBREOS.9:28.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647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3648" y="22583"/>
            <a:ext cx="7530352" cy="683541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El que crea y sea bautizado será salvo;</a:t>
            </a:r>
            <a:r>
              <a:rPr lang="es-ES" b="1" dirty="0"/>
              <a:t> pero el que no crea será condenado. </a:t>
            </a:r>
          </a:p>
          <a:p>
            <a:r>
              <a:rPr lang="es-ES" b="1" dirty="0"/>
              <a:t>El evangelio es una realidad, una verdad.</a:t>
            </a:r>
          </a:p>
          <a:p>
            <a:r>
              <a:rPr lang="es-ES" b="1" dirty="0"/>
              <a:t>Y si lo obedecemos seremos salvos.</a:t>
            </a:r>
          </a:p>
          <a:p>
            <a:r>
              <a:rPr lang="es-ES" b="1" dirty="0"/>
              <a:t>Sino lo obedecemos seremos condenado.</a:t>
            </a:r>
          </a:p>
          <a:p>
            <a:r>
              <a:rPr lang="es-ES" b="1" dirty="0"/>
              <a:t>Esto es una realidad de la cual no podemos escapar.</a:t>
            </a:r>
          </a:p>
          <a:p>
            <a:r>
              <a:rPr lang="es-ES" b="1" dirty="0"/>
              <a:t>Cristo murió por nuestros pecados.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Corintios.15:3.</a:t>
            </a:r>
          </a:p>
          <a:p>
            <a:r>
              <a:rPr lang="es-ES" b="1" dirty="0"/>
              <a:t>Porque yo os entregué en primer lugar lo mismo que recibí: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que Cristo murió por nuestros pecados, conforme a las Escrituras;</a:t>
            </a:r>
            <a:r>
              <a:rPr lang="es-ES" b="1" dirty="0"/>
              <a:t> </a:t>
            </a:r>
          </a:p>
          <a:p>
            <a:r>
              <a:rPr lang="es-ES" b="1" dirty="0"/>
              <a:t>El evangelio es el poder de Dios para salvarnos.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Romanos.1:16.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648" cy="19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7436" y="0"/>
            <a:ext cx="7476564" cy="683541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Porque no me avergüenzo del evangelio, pues es el poder de Dios para la salvación de todo el que cree;</a:t>
            </a:r>
            <a:r>
              <a:rPr lang="es-ES" b="1" dirty="0"/>
              <a:t> del judío primeramente y también del griego. </a:t>
            </a:r>
          </a:p>
          <a:p>
            <a:r>
              <a:rPr lang="es-ES" b="1" dirty="0"/>
              <a:t>Sin el evangelio ningún hombre puede salvarse, esta es una realidad una verdad sin el evangelio estamos perdidos.</a:t>
            </a:r>
          </a:p>
          <a:p>
            <a:r>
              <a:rPr lang="es-ES" b="1" dirty="0"/>
              <a:t>¿Ha obedecido Usted al evangelio puro de Cristo?</a:t>
            </a:r>
          </a:p>
          <a:p>
            <a:r>
              <a:rPr lang="es-ES" b="1" dirty="0"/>
              <a:t>Si Usted no ha obedecido al evangelio esta perdido.</a:t>
            </a:r>
          </a:p>
          <a:p>
            <a:r>
              <a:rPr lang="es-ES" b="1" dirty="0"/>
              <a:t>No esta preparado para la muerte.</a:t>
            </a:r>
          </a:p>
          <a:p>
            <a:r>
              <a:rPr lang="es-ES" b="1" dirty="0"/>
              <a:t>No esta preparado para el juicio de Dios.</a:t>
            </a:r>
          </a:p>
          <a:p>
            <a:r>
              <a:rPr lang="es-ES" b="1" dirty="0"/>
              <a:t>Usted puede hacerlo hoy mismo.</a:t>
            </a:r>
          </a:p>
          <a:p>
            <a:r>
              <a:rPr lang="es-ES" b="1" dirty="0"/>
              <a:t>Y estar preparado.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" y="-13463"/>
            <a:ext cx="1627094" cy="19498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47" y="5647765"/>
            <a:ext cx="2272553" cy="11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3989" y="1492624"/>
            <a:ext cx="7490011" cy="5365376"/>
          </a:xfrm>
        </p:spPr>
        <p:txBody>
          <a:bodyPr/>
          <a:lstStyle/>
          <a:p>
            <a:r>
              <a:rPr lang="es-ES" b="1" dirty="0"/>
              <a:t>Así también Cristo, habiendo sido ofrecido una vez para llevar los pecados de muchos,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aparecerá por segunda vez, sin relación con el pecado,</a:t>
            </a:r>
            <a:r>
              <a:rPr lang="es-ES" b="1" dirty="0"/>
              <a:t> para salvación de los que ansiosamente le esperan. </a:t>
            </a:r>
          </a:p>
          <a:p>
            <a:r>
              <a:rPr lang="es-ES" b="1" dirty="0"/>
              <a:t>La cuarta verdad, certeza seguridad que encontramos en Hebreos es la segunda venida de Cristo.</a:t>
            </a:r>
          </a:p>
          <a:p>
            <a:r>
              <a:rPr lang="es-ES" b="1" dirty="0"/>
              <a:t>La segunda venida de Cristo es una realidad, es una verdad.</a:t>
            </a:r>
          </a:p>
          <a:p>
            <a:r>
              <a:rPr lang="es-ES" b="1" dirty="0"/>
              <a:t>Su venida es en cualquier momento, así como ladrón en la noche.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1492624" y="0"/>
            <a:ext cx="7651375" cy="1492624"/>
          </a:xfrm>
          <a:prstGeom prst="cloudCallout">
            <a:avLst>
              <a:gd name="adj1" fmla="val -24826"/>
              <a:gd name="adj2" fmla="val 1497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VENIDA DE CRISTO.</a:t>
            </a:r>
          </a:p>
          <a:p>
            <a:pPr algn="ctr"/>
            <a:r>
              <a:rPr lang="es-E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HEBREOS.9:28.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2623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9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3647" y="0"/>
            <a:ext cx="7530353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Pedro.3:10.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Pero el día del Señor vendrá como ladrón,</a:t>
            </a:r>
            <a:r>
              <a:rPr lang="es-ES" b="1" dirty="0"/>
              <a:t> en el cual los cielos pasarán con gran estruendo, y los elementos serán destruidos con fuego intenso, y la tierra y las obras que hay en ella serán quemadas. </a:t>
            </a:r>
          </a:p>
          <a:p>
            <a:r>
              <a:rPr lang="es-ES" b="1" dirty="0"/>
              <a:t>Como la mujer encinta.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Tesalonicenses.5:3.</a:t>
            </a:r>
          </a:p>
          <a:p>
            <a:r>
              <a:rPr lang="es-ES" b="1" dirty="0"/>
              <a:t>Que cuando estén diciendo: Paz y seguridad, entonces la destrucción vendrá sobre ellos repentinamente,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como dolores de parto a una mujer que está encinta, y no escaparán.</a:t>
            </a:r>
            <a:r>
              <a:rPr lang="es-ES" b="1" dirty="0"/>
              <a:t> </a:t>
            </a:r>
          </a:p>
          <a:p>
            <a:r>
              <a:rPr lang="es-ES" b="1" dirty="0"/>
              <a:t>Su segunda venida es tan segura como repentina.</a:t>
            </a:r>
          </a:p>
          <a:p>
            <a:r>
              <a:rPr lang="es-ES" b="1" dirty="0"/>
              <a:t>Cuando Cristo venga por segunda vez todos lo veremos nadie va a escapar de esto.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82"/>
            <a:ext cx="1613647" cy="19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3648" y="0"/>
            <a:ext cx="7530352" cy="683541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Muertos y vivos lo veremos.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Corintios.15:51-52.</a:t>
            </a:r>
          </a:p>
          <a:p>
            <a:r>
              <a:rPr lang="es-ES" b="1" dirty="0"/>
              <a:t>He aquí, os digo un misterio: no todos dormiremos,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pero todos seremos transformados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V.52.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En un momento, en un abrir y cerrar de ojos, a la trompeta final;</a:t>
            </a:r>
            <a:r>
              <a:rPr lang="es-ES" b="1" dirty="0"/>
              <a:t> pues la trompeta sonará y los muertos resucitarán incorruptibles, y nosotros seremos transformados. </a:t>
            </a:r>
          </a:p>
          <a:p>
            <a:r>
              <a:rPr lang="es-ES" b="1" dirty="0"/>
              <a:t>Tres eventos que sucederán cuando Cristo venga:</a:t>
            </a:r>
          </a:p>
          <a:p>
            <a:r>
              <a:rPr lang="es-ES" b="1" dirty="0"/>
              <a:t>1. Se tocará la trompeta.</a:t>
            </a:r>
          </a:p>
          <a:p>
            <a:r>
              <a:rPr lang="es-ES" b="1" dirty="0"/>
              <a:t>2. Los muertos todos resucitaran.</a:t>
            </a:r>
          </a:p>
          <a:p>
            <a:r>
              <a:rPr lang="es-ES" b="1" dirty="0"/>
              <a:t>3. Los vivos serán transformados.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0"/>
            <a:ext cx="1613648" cy="19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4" y="0"/>
            <a:ext cx="7516906" cy="6835417"/>
          </a:xfrm>
        </p:spPr>
        <p:txBody>
          <a:bodyPr/>
          <a:lstStyle/>
          <a:p>
            <a:r>
              <a:rPr lang="es-ES" b="1" dirty="0"/>
              <a:t>Estas son cuatros verdades, que son irrefutables, verdaderas.</a:t>
            </a:r>
          </a:p>
          <a:p>
            <a:r>
              <a:rPr lang="es-ES" b="1" dirty="0"/>
              <a:t>Estas son cuatro verdades que pase lo que pase en este mundo, no van a cambiar.</a:t>
            </a:r>
          </a:p>
          <a:p>
            <a:r>
              <a:rPr lang="es-ES" b="1" dirty="0"/>
              <a:t>Puede haber guerra y estas cuatros verdades seguirán allí.</a:t>
            </a:r>
          </a:p>
          <a:p>
            <a:r>
              <a:rPr lang="es-ES" b="1" dirty="0"/>
              <a:t>Puede haber catástrofes y estas cuatro verdades estarán allí.</a:t>
            </a:r>
          </a:p>
          <a:p>
            <a:r>
              <a:rPr lang="es-ES" b="1" dirty="0"/>
              <a:t>El mundo, la vida es cambiante, estas cuatro verdades no.</a:t>
            </a:r>
          </a:p>
          <a:p>
            <a:r>
              <a:rPr lang="es-ES" b="1" dirty="0"/>
              <a:t>Debemos tener la confianza la seguridad que estas cuatros cosas son ciertas no son cuentos, fabulas, chiste.</a:t>
            </a:r>
          </a:p>
          <a:p>
            <a:r>
              <a:rPr lang="es-ES" b="1" dirty="0"/>
              <a:t>¿Estamos preparados para estas cuatro verdades?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20"/>
            <a:ext cx="1627094" cy="19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3" y="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4" y="0"/>
            <a:ext cx="7502133" cy="683541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Todos lo veremos aun los que le mataron.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Apocalipsis.1:7.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HE AQUI, VIENE CON LAS NUBES y todo ojo le verá, aun los que le traspasaron;</a:t>
            </a:r>
            <a:r>
              <a:rPr lang="es-ES" b="1" dirty="0"/>
              <a:t> y todas las tribus de la tierra harán lamentación por El; sí. Amén. </a:t>
            </a:r>
          </a:p>
          <a:p>
            <a:r>
              <a:rPr lang="es-ES" b="1" dirty="0"/>
              <a:t>Todo ojo le vera.</a:t>
            </a:r>
          </a:p>
          <a:p>
            <a:r>
              <a:rPr lang="es-ES" b="1" dirty="0"/>
              <a:t>Aun los ojos de los que lo mataron, porque también ellos serán resucitados en ese día y le verán venir por segunda vez.</a:t>
            </a:r>
          </a:p>
          <a:p>
            <a:r>
              <a:rPr lang="es-ES" b="1" dirty="0"/>
              <a:t>La venida de Cristo es una verdad.</a:t>
            </a:r>
          </a:p>
          <a:p>
            <a:r>
              <a:rPr lang="es-ES" b="1" dirty="0"/>
              <a:t>¿Esta Usted preparado para esta segunda venida de Cristo?</a:t>
            </a:r>
          </a:p>
          <a:p>
            <a:r>
              <a:rPr lang="es-ES" b="1" dirty="0"/>
              <a:t>Aun si Usted es cristiano.</a:t>
            </a:r>
          </a:p>
          <a:p>
            <a:r>
              <a:rPr lang="es-ES" b="1" dirty="0"/>
              <a:t>¿Estamos preparados?</a:t>
            </a:r>
          </a:p>
          <a:p>
            <a:r>
              <a:rPr lang="es-ES" b="1" dirty="0"/>
              <a:t>El juicio empezara con nosotros.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3"/>
            <a:ext cx="1627094" cy="18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3" y="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4" y="0"/>
            <a:ext cx="7502133" cy="6835417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Pedro.4:17.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Porque es tiempo de que el juicio comience por la casa de Dios;</a:t>
            </a:r>
            <a:r>
              <a:rPr lang="es-ES" b="1" dirty="0"/>
              <a:t> y si comienza por nosotros primero, ¿cuál será el fin de los que no obedecen al evangelio de Dios? </a:t>
            </a:r>
          </a:p>
          <a:p>
            <a:r>
              <a:rPr lang="es-ES" b="1" dirty="0"/>
              <a:t>Ya que el juicio empezara por nosotros.</a:t>
            </a:r>
          </a:p>
          <a:p>
            <a:r>
              <a:rPr lang="es-ES" b="1" dirty="0"/>
              <a:t>¿Estamos preparados para este juicio?</a:t>
            </a:r>
          </a:p>
          <a:p>
            <a:r>
              <a:rPr lang="es-ES" b="1" dirty="0"/>
              <a:t>Si hoy viniera Cristo.</a:t>
            </a:r>
          </a:p>
          <a:p>
            <a:r>
              <a:rPr lang="es-ES" b="1" dirty="0"/>
              <a:t>¿Estoy preparado para recibirlo?</a:t>
            </a:r>
          </a:p>
          <a:p>
            <a:r>
              <a:rPr lang="es-ES" b="1" dirty="0"/>
              <a:t>¿O hallara algo malo en mi?</a:t>
            </a:r>
          </a:p>
          <a:p>
            <a:r>
              <a:rPr lang="es-ES" b="1" dirty="0"/>
              <a:t>¿Me hallara fuera de su casa, la iglesia?</a:t>
            </a:r>
          </a:p>
          <a:p>
            <a:r>
              <a:rPr lang="es-ES" b="1" dirty="0"/>
              <a:t>Porque la casa de Dios es la iglesia.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Timoteo.3:15.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43"/>
            <a:ext cx="1627094" cy="18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3" y="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4" y="0"/>
            <a:ext cx="7502133" cy="6835417"/>
          </a:xfrm>
        </p:spPr>
        <p:txBody>
          <a:bodyPr/>
          <a:lstStyle/>
          <a:p>
            <a:r>
              <a:rPr lang="es-ES" b="1" dirty="0"/>
              <a:t>Pero en caso que me tarde, te escribo para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que sepas cómo debe conducirse uno en la casa de Dios, que es la iglesia del Dios vivo,</a:t>
            </a:r>
            <a:r>
              <a:rPr lang="es-ES" b="1" dirty="0"/>
              <a:t> columna y sostén de la verdad. </a:t>
            </a:r>
          </a:p>
          <a:p>
            <a:r>
              <a:rPr lang="es-ES" b="1" dirty="0"/>
              <a:t>Si Usted no ha entrado a la casa de Dios, la iglesia.</a:t>
            </a:r>
          </a:p>
          <a:p>
            <a:r>
              <a:rPr lang="es-ES" b="1" dirty="0"/>
              <a:t>¿Qué espera para hacerlo?</a:t>
            </a:r>
          </a:p>
          <a:p>
            <a:r>
              <a:rPr lang="es-ES" b="1" dirty="0"/>
              <a:t>Y si Usted ya entro a la casa de Dios, la iglesia, pero anda fuera de ella.</a:t>
            </a:r>
          </a:p>
          <a:p>
            <a:r>
              <a:rPr lang="es-ES" b="1" dirty="0"/>
              <a:t>¿Qué espera para regresar?</a:t>
            </a:r>
          </a:p>
          <a:p>
            <a:r>
              <a:rPr lang="es-ES" b="1" dirty="0"/>
              <a:t>Hoy Usted lo puede hacer no tarde mas, mañana puede ser muy tarde.</a:t>
            </a:r>
          </a:p>
          <a:p>
            <a:r>
              <a:rPr lang="es-ES" b="1" dirty="0"/>
              <a:t>Recuerde el juicio empieza por la casa de Dios, la iglesia.</a:t>
            </a:r>
          </a:p>
          <a:p>
            <a:r>
              <a:rPr lang="es-ES" b="1" dirty="0"/>
              <a:t>Y debemos estar preparados para ello.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3" y="0"/>
            <a:ext cx="16418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3" y="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4" y="1627094"/>
            <a:ext cx="7502133" cy="5208323"/>
          </a:xfrm>
        </p:spPr>
        <p:txBody>
          <a:bodyPr/>
          <a:lstStyle/>
          <a:p>
            <a:r>
              <a:rPr lang="es-ES" b="1" dirty="0" err="1"/>
              <a:t>Èl</a:t>
            </a:r>
            <a:r>
              <a:rPr lang="es-ES" b="1" dirty="0"/>
              <a:t> escritor de los Hebreos nos enseño cuatro verdades, cuatro certezas, seguridad que son reales.</a:t>
            </a:r>
          </a:p>
          <a:p>
            <a:r>
              <a:rPr lang="es-ES" b="1" dirty="0"/>
              <a:t>1. La Muerte.</a:t>
            </a:r>
          </a:p>
          <a:p>
            <a:r>
              <a:rPr lang="es-ES" b="1" dirty="0"/>
              <a:t>2. El Juicio.</a:t>
            </a:r>
          </a:p>
          <a:p>
            <a:r>
              <a:rPr lang="es-ES" b="1" dirty="0"/>
              <a:t>3. El Evangelio.</a:t>
            </a:r>
          </a:p>
          <a:p>
            <a:r>
              <a:rPr lang="es-ES" b="1" dirty="0"/>
              <a:t>4. La Venida De Cristo.</a:t>
            </a:r>
          </a:p>
          <a:p>
            <a:r>
              <a:rPr lang="es-ES" b="1" dirty="0"/>
              <a:t>¿Estamos preparados para ellas?</a:t>
            </a:r>
          </a:p>
          <a:p>
            <a:r>
              <a:rPr lang="es-ES" b="1" dirty="0"/>
              <a:t>Confiemos en estas verdades que se nos presentan aquí.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-14773" y="18240"/>
            <a:ext cx="9114453" cy="1438835"/>
          </a:xfrm>
          <a:prstGeom prst="cloudCallout">
            <a:avLst>
              <a:gd name="adj1" fmla="val -26593"/>
              <a:gd name="adj2" fmla="val 196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CONCLUSIÒN:</a:t>
            </a:r>
          </a:p>
        </p:txBody>
      </p:sp>
    </p:spTree>
    <p:extLst>
      <p:ext uri="{BB962C8B-B14F-4D97-AF65-F5344CB8AC3E}">
        <p14:creationId xmlns:p14="http://schemas.microsoft.com/office/powerpoint/2010/main" val="29168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5426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2662518" y="0"/>
            <a:ext cx="4168589" cy="2151528"/>
          </a:xfrm>
          <a:prstGeom prst="cloudCallout">
            <a:avLst>
              <a:gd name="adj1" fmla="val -1834"/>
              <a:gd name="adj2" fmla="val 138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12750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3989" y="1264024"/>
            <a:ext cx="7490011" cy="5571393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así como está decretado que los hombres mueran una sola vez,</a:t>
            </a:r>
            <a:r>
              <a:rPr lang="es-ES" b="1" dirty="0"/>
              <a:t> y después de esto, el juicio, </a:t>
            </a:r>
          </a:p>
          <a:p>
            <a:r>
              <a:rPr lang="es-ES" b="1" dirty="0"/>
              <a:t>Uno de las cosas de cuales podemos estar seguro, tener la certeza es que la muerte es una realidad.</a:t>
            </a:r>
          </a:p>
          <a:p>
            <a:r>
              <a:rPr lang="es-ES" b="1" dirty="0"/>
              <a:t>La muerte es una realidad, la muerte sucede en cualquier momento de la vida.</a:t>
            </a:r>
          </a:p>
          <a:p>
            <a:r>
              <a:rPr lang="es-ES" b="1" dirty="0"/>
              <a:t>Muere el rico.</a:t>
            </a:r>
          </a:p>
          <a:p>
            <a:r>
              <a:rPr lang="es-ES" b="1" dirty="0"/>
              <a:t>Muere el joven.</a:t>
            </a:r>
          </a:p>
          <a:p>
            <a:r>
              <a:rPr lang="es-ES" b="1" dirty="0"/>
              <a:t>Muere el pobre.</a:t>
            </a:r>
          </a:p>
          <a:p>
            <a:r>
              <a:rPr lang="es-ES" b="1" dirty="0"/>
              <a:t>Muere el niño.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1869142" y="0"/>
            <a:ext cx="6965575" cy="1264024"/>
          </a:xfrm>
          <a:prstGeom prst="cloudCallout">
            <a:avLst>
              <a:gd name="adj1" fmla="val -29741"/>
              <a:gd name="adj2" fmla="val 46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MUERTE.</a:t>
            </a:r>
          </a:p>
          <a:p>
            <a:pPr algn="ctr"/>
            <a:r>
              <a:rPr lang="es-E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HEBREOS.9:27.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0"/>
            <a:ext cx="1653989" cy="18465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96" y="4767823"/>
            <a:ext cx="4463303" cy="20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6753" y="4343"/>
            <a:ext cx="7557247" cy="6835417"/>
          </a:xfrm>
        </p:spPr>
        <p:txBody>
          <a:bodyPr/>
          <a:lstStyle/>
          <a:p>
            <a:r>
              <a:rPr lang="es-ES" b="1" dirty="0"/>
              <a:t>Muere el anciano.</a:t>
            </a:r>
          </a:p>
          <a:p>
            <a:r>
              <a:rPr lang="es-ES" b="1" dirty="0"/>
              <a:t>Muere el sano.</a:t>
            </a:r>
          </a:p>
          <a:p>
            <a:r>
              <a:rPr lang="es-ES" b="1" dirty="0"/>
              <a:t>Muere el enfermo.</a:t>
            </a:r>
          </a:p>
          <a:p>
            <a:r>
              <a:rPr lang="es-ES" b="1" dirty="0"/>
              <a:t>Muere el hombre.</a:t>
            </a:r>
          </a:p>
          <a:p>
            <a:r>
              <a:rPr lang="es-ES" b="1" dirty="0"/>
              <a:t>Muere la mujer.</a:t>
            </a:r>
          </a:p>
          <a:p>
            <a:r>
              <a:rPr lang="es-ES" b="1" dirty="0"/>
              <a:t>Todos los días mueren miles de personas a nivel mundial.</a:t>
            </a:r>
          </a:p>
          <a:p>
            <a:r>
              <a:rPr lang="es-ES" b="1" dirty="0"/>
              <a:t>La muerte es una realidad, una certeza.</a:t>
            </a:r>
          </a:p>
          <a:p>
            <a:r>
              <a:rPr lang="es-ES" b="1" dirty="0"/>
              <a:t>¿Estamos preparados para la muerte?</a:t>
            </a:r>
          </a:p>
          <a:p>
            <a:r>
              <a:rPr lang="es-ES" b="1" dirty="0"/>
              <a:t>Lamentablemente millones de personas no están preparadas para la muerte.</a:t>
            </a:r>
          </a:p>
          <a:p>
            <a:r>
              <a:rPr lang="es-ES" b="1" dirty="0"/>
              <a:t>Es mas muchos cristianos no estamos preparados para la muerte.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Lucas.12:19-20.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0"/>
            <a:ext cx="4303059" cy="24473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6753" cy="19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200" y="0"/>
            <a:ext cx="7543800" cy="6835417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"Y diré a mi alma: Alma, tienes muchos bienes depositados para muchos años;</a:t>
            </a:r>
            <a:r>
              <a:rPr lang="es-ES" b="1" dirty="0"/>
              <a:t> descansa, come, bebe, diviértete."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V.20.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Pero Dios le dijo: "¡Necio! Esta misma noche te reclaman el alma;</a:t>
            </a:r>
            <a:r>
              <a:rPr lang="es-ES" b="1" dirty="0"/>
              <a:t> y ahora, ¿para quién será lo que has provisto?“</a:t>
            </a:r>
          </a:p>
          <a:p>
            <a:r>
              <a:rPr lang="es-ES" b="1" dirty="0"/>
              <a:t>Este rico tenia dinero, tenia salud, pero  no estaba preparado para la muerte.</a:t>
            </a:r>
          </a:p>
          <a:p>
            <a:r>
              <a:rPr lang="es-ES" b="1" dirty="0" err="1"/>
              <a:t>Èl</a:t>
            </a:r>
            <a:r>
              <a:rPr lang="es-ES" b="1" dirty="0"/>
              <a:t> pensó que tenia muchos años por vivir, pero la muerte llego.</a:t>
            </a:r>
          </a:p>
          <a:p>
            <a:r>
              <a:rPr lang="es-ES" b="1" dirty="0"/>
              <a:t>Igualmente, la muerte puede llegar en cualquier momento a nuestra vida.</a:t>
            </a:r>
          </a:p>
          <a:p>
            <a:r>
              <a:rPr lang="es-ES" b="1" dirty="0"/>
              <a:t>Y tenemos que estar preparados para ese día.</a:t>
            </a:r>
          </a:p>
          <a:p>
            <a:r>
              <a:rPr lang="es-ES" b="1" dirty="0"/>
              <a:t>Nuestra vida es pasajera.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0"/>
            <a:ext cx="1600200" cy="19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0542" y="0"/>
            <a:ext cx="7503458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Santiago.4:14.</a:t>
            </a:r>
          </a:p>
          <a:p>
            <a:r>
              <a:rPr lang="es-ES" b="1" dirty="0"/>
              <a:t>Sin embargo, no sabéis cómo será vuestra vida mañana.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Sólo sois un vapor que aparece por un poco de tiempo y luego se desvanece.</a:t>
            </a:r>
            <a:r>
              <a:rPr lang="es-ES" b="1" dirty="0"/>
              <a:t> </a:t>
            </a:r>
          </a:p>
          <a:p>
            <a:r>
              <a:rPr lang="es-ES" b="1" dirty="0"/>
              <a:t>Nuestra vida es como la neblina, que aparece solo por un momento.</a:t>
            </a:r>
          </a:p>
          <a:p>
            <a:r>
              <a:rPr lang="es-ES" b="1" dirty="0"/>
              <a:t>Así nuestra vida es momentánea, pasajera.</a:t>
            </a:r>
          </a:p>
          <a:p>
            <a:r>
              <a:rPr lang="es-ES" b="1" dirty="0"/>
              <a:t>Y debemos de estar preparados para ella.</a:t>
            </a:r>
          </a:p>
          <a:p>
            <a:r>
              <a:rPr lang="es-ES" b="1" dirty="0"/>
              <a:t>Y la única manera de estar preparados es siendo fieles hasta la muerte.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Apocalipsis.2:10.</a:t>
            </a:r>
          </a:p>
          <a:p>
            <a:r>
              <a:rPr lang="es-ES" b="1" dirty="0"/>
              <a:t>'No temas lo que estás por sufrir. He aquí, el diablo echará a algunos de vosotros en la cárcel para que seáis probados,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tendréis tribulación por diez días. Sé fiel hasta la muerte, y yo te daré la corona de la vida.</a:t>
            </a:r>
            <a:r>
              <a:rPr lang="es-ES" b="1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3"/>
            <a:ext cx="1640542" cy="19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5" y="0"/>
            <a:ext cx="7516905" cy="683541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Muchas veces dejamos pasar el tiempo y no arreglamos Nuestros problemas pensando que tenemos mucho tiempo de vida.</a:t>
            </a:r>
          </a:p>
          <a:p>
            <a:r>
              <a:rPr lang="es-ES" b="1" dirty="0"/>
              <a:t>Por ejemplo:</a:t>
            </a:r>
          </a:p>
          <a:p>
            <a:r>
              <a:rPr lang="es-ES" b="1" dirty="0"/>
              <a:t>Los hijos se enojan con sus padres no les hablan y no arreglan la situación el mismo día, porque piensan que tienen mucho tiempo y muchas veces mueren sin arreglar la situación.</a:t>
            </a:r>
          </a:p>
          <a:p>
            <a:r>
              <a:rPr lang="es-ES" b="1" dirty="0"/>
              <a:t>Los matrimonios se pelean y se van a dormir y se dan la espalda en la cama o uno va a dormir a otro cuarto porque están enojados, pensando que tienen tiempo mas adelante para arreglar la situación.</a:t>
            </a:r>
          </a:p>
          <a:p>
            <a:r>
              <a:rPr lang="es-ES" b="1" dirty="0"/>
              <a:t>Pero pueden morir esta misma noche y no arreglaron la situación.</a:t>
            </a:r>
          </a:p>
          <a:p>
            <a:r>
              <a:rPr lang="es-ES" b="1" dirty="0"/>
              <a:t>No están preparados para la muerte, arreglemos cualquier situación allí mismo.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" y="-13463"/>
            <a:ext cx="1736351" cy="19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2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3647" y="1694329"/>
            <a:ext cx="7530353" cy="5141088"/>
          </a:xfrm>
        </p:spPr>
        <p:txBody>
          <a:bodyPr/>
          <a:lstStyle/>
          <a:p>
            <a:r>
              <a:rPr lang="es-ES" b="1" dirty="0"/>
              <a:t>Y así como está decretado que los hombres mueran una sola vez,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y después de esto, el juicio,</a:t>
            </a:r>
            <a:r>
              <a:rPr lang="es-ES" b="1" dirty="0"/>
              <a:t> </a:t>
            </a:r>
          </a:p>
          <a:p>
            <a:r>
              <a:rPr lang="es-ES" b="1" dirty="0"/>
              <a:t>La segunda verdad que encontramos en Hebreos después de la verdad y certeza de la muerte es el juicio final.</a:t>
            </a:r>
          </a:p>
          <a:p>
            <a:r>
              <a:rPr lang="es-ES" b="1" dirty="0"/>
              <a:t>Así como la muerte es tan segura, así también el juicio es una realidad una verdad.</a:t>
            </a:r>
          </a:p>
          <a:p>
            <a:r>
              <a:rPr lang="es-ES" b="1" dirty="0"/>
              <a:t>Este juicio es verdadero, un día Dios juzgara todo lo que hallamos hechos aquí en la tierra.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Corinitos.5:10.</a:t>
            </a:r>
          </a:p>
        </p:txBody>
      </p:sp>
      <p:sp>
        <p:nvSpPr>
          <p:cNvPr id="5" name="Llamada de nube 4"/>
          <p:cNvSpPr/>
          <p:nvPr/>
        </p:nvSpPr>
        <p:spPr>
          <a:xfrm>
            <a:off x="1828800" y="0"/>
            <a:ext cx="7315200" cy="1667405"/>
          </a:xfrm>
          <a:prstGeom prst="cloudCallout">
            <a:avLst>
              <a:gd name="adj1" fmla="val -25612"/>
              <a:gd name="adj2" fmla="val 1463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JUICIO.</a:t>
            </a:r>
          </a:p>
          <a:p>
            <a:pPr algn="ctr"/>
            <a:r>
              <a:rPr lang="es-ES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HEBREOS.9:27.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31236"/>
            <a:ext cx="1763246" cy="19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5" y="22583"/>
            <a:ext cx="7516905" cy="683541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Porque todos nosotros debemos comparecer ante el tribunal de Cristo,</a:t>
            </a:r>
            <a:r>
              <a:rPr lang="es-ES" b="1" dirty="0"/>
              <a:t> para que cada uno sea recompensado por sus hechos estando en el cuerpo, de acuerdo con lo que hizo, sea bueno o sea malo. </a:t>
            </a:r>
          </a:p>
          <a:p>
            <a:r>
              <a:rPr lang="es-ES" b="1" dirty="0"/>
              <a:t>Este juicio es verdadero, de este juicio nadie se va a escapar porque todos estaremos aquí.</a:t>
            </a:r>
          </a:p>
          <a:p>
            <a:r>
              <a:rPr lang="es-ES" b="1" dirty="0"/>
              <a:t>Ricos.</a:t>
            </a:r>
          </a:p>
          <a:p>
            <a:r>
              <a:rPr lang="es-ES" b="1" dirty="0"/>
              <a:t>Pobres.</a:t>
            </a:r>
          </a:p>
          <a:p>
            <a:r>
              <a:rPr lang="es-ES" b="1" dirty="0"/>
              <a:t>Poderosos.</a:t>
            </a:r>
          </a:p>
          <a:p>
            <a:r>
              <a:rPr lang="es-ES" b="1" dirty="0"/>
              <a:t>Millonarios.</a:t>
            </a:r>
          </a:p>
          <a:p>
            <a:r>
              <a:rPr lang="es-ES" b="1" dirty="0"/>
              <a:t>Todos estaremos aquí nadie va a escapar de este juicio.</a:t>
            </a:r>
          </a:p>
          <a:p>
            <a:r>
              <a:rPr lang="es-ES" b="1" dirty="0"/>
              <a:t>En los juicios de la tierra muchos se escapan de algunos juicios, ya sea por su influencia.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3072652"/>
            <a:ext cx="5136775" cy="18758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095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2291</Words>
  <Application>Microsoft Office PowerPoint</Application>
  <PresentationFormat>Presentación en pantalla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CUATRO VERDADES. HEBREOS.9:27-28.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 Moreno</cp:lastModifiedBy>
  <cp:revision>34</cp:revision>
  <dcterms:created xsi:type="dcterms:W3CDTF">2019-05-13T16:03:36Z</dcterms:created>
  <dcterms:modified xsi:type="dcterms:W3CDTF">2025-01-31T03:26:21Z</dcterms:modified>
</cp:coreProperties>
</file>