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AA30E-C993-4811-BD6C-44E5751FB16A}" type="datetimeFigureOut">
              <a:rPr lang="es-NI" smtClean="0"/>
              <a:pPr/>
              <a:t>10/7/2025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ACF7-035A-4675-8251-EE260CAB6974}" type="slidenum">
              <a:rPr lang="es-NI" smtClean="0"/>
              <a:pPr/>
              <a:t>‹Nº›</a:t>
            </a:fld>
            <a:endParaRPr lang="es-N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CC66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CUATROS COSAS QUE VIO SIMÓN.</a:t>
            </a:r>
            <a:b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HECHOS.8.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s-NI" b="1" u="sng" dirty="0">
                <a:highlight>
                  <a:srgbClr val="000080"/>
                </a:highlight>
                <a:latin typeface="Maiandra GD" panose="020E0502030308020204" pitchFamily="34" charset="0"/>
              </a:rPr>
              <a:t>INTRODUCCION: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Veremos en este estudio cuatro cosas importantes que Simón el mago vio y que lamentablemente muchas personas religiosas no quieren ver.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Vamos a analizar cada una de ellas para poder aprender las verdades que cada una de ellas nos enseñan.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Cada uno debe de examinar estas cuatro verdades y poder ver lo que ellas nos enseñan.</a:t>
            </a:r>
          </a:p>
          <a:p>
            <a:endParaRPr lang="es-NI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34012"/>
            <a:ext cx="9252520" cy="1256815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ctr"/>
            <a:r>
              <a:rPr lang="es-NI" b="1" u="sng" dirty="0">
                <a:latin typeface="Maiandra GD" panose="020E0502030308020204" pitchFamily="34" charset="0"/>
              </a:rPr>
              <a:t>El bautizarnos no nos garantiza la salvación eterna, sino somos fieles hasta la muerte. Apocalipsis.2:10</a:t>
            </a:r>
            <a:r>
              <a:rPr lang="es-NI" b="1" dirty="0">
                <a:latin typeface="Maiandra GD" panose="020E0502030308020204" pitchFamily="34" charset="0"/>
              </a:rPr>
              <a:t>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584083"/>
            <a:ext cx="4572000" cy="193899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No temas en nada lo que vas a padecer. He aquí, el diablo echará a algunos de vosotros en la cárcel, para que seáis probados, y tendréis tribulación por diez días. Sé fiel hasta la muerte, y yo te daré la corona de la vida.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572000" y="1556792"/>
            <a:ext cx="4572000" cy="707886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000" b="1" dirty="0"/>
              <a:t>Existe la posibilidad de que pequemos. I Corintios.9:27.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572000" y="2365139"/>
            <a:ext cx="4572000" cy="132343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sino que golpeo mi cuerpo, y lo pongo en servidumbre, no sea que habiendo sido heraldo para otros, yo mismo venga a ser eliminado.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3789040"/>
            <a:ext cx="9144000" cy="83099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u="sng" dirty="0">
                <a:latin typeface="Maiandra GD" panose="020E0502030308020204" pitchFamily="34" charset="0"/>
              </a:rPr>
              <a:t>Pero también tenemos la posibilidad de arrepentirnos y seguir adelante. I Juan.2:1; 1:9; Como Simón. Hechos.8:24.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4653136"/>
            <a:ext cx="4572000" cy="1323439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Hijitos míos, estas cosas os escribo para que no pequéis; y si alguno hubiere pecado, abogado tenemos para con el Padre, a Jesucristo el justo.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0" y="6035921"/>
            <a:ext cx="9144000" cy="830997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>
                <a:latin typeface="Maiandra GD" panose="020E0502030308020204" pitchFamily="34" charset="0"/>
              </a:rPr>
              <a:t>Si confesamos nuestros pecados, él es fiel y justo para perdonar nuestros pecados, y limpiarnos de toda maldad.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572000" y="4682809"/>
            <a:ext cx="4572000" cy="1323439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Respondiendo entonces Simón, dijo: Rogad vosotros por mí al Señor, para que nada de esto que habéis dicho venga sobre mí.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NI" sz="7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s-NI" b="1" dirty="0">
                <a:latin typeface="Maiandra GD" panose="020E0502030308020204" pitchFamily="34" charset="0"/>
              </a:rPr>
              <a:t>Simón vio cuatro cosas importante, que también cada uno de Nosotros debemos de aprender.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Que la salvación no es solamente por fe.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Que Felipe no pudo impartir dones.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Que las cosas de Dios no se compran con dinero.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Que existe la posibilidad de pecar, pero podemos arrepentirnos.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Practiquemos solo lo que Dios nos manda en su palabra sin quitar ni añadir a ella.</a:t>
            </a:r>
          </a:p>
          <a:p>
            <a:pPr algn="just"/>
            <a:r>
              <a:rPr lang="es-NI" b="1" dirty="0">
                <a:latin typeface="Maiandra GD" panose="020E0502030308020204" pitchFamily="34" charset="0"/>
              </a:rPr>
              <a:t>Seamos fieles a Dios siempre.</a:t>
            </a:r>
          </a:p>
          <a:p>
            <a:endParaRPr lang="es-NI" dirty="0"/>
          </a:p>
          <a:p>
            <a:endParaRPr lang="es-NI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5400" b="1" dirty="0"/>
              <a:t>DIOS NOS BENDIGA A TODOS.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2E0AAA1-1BCF-C39B-6776-B83B27702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77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323439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NI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PRIMERO QUE VIO SIMÓN ES QUE LA SALVACIÓN NO ES POR “FE SOLAMENTE”. HECHOS.8:5, 12.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1584176"/>
          </a:xfr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NI" b="1" dirty="0">
                <a:latin typeface="Maiandra GD" panose="020E0502030308020204" pitchFamily="34" charset="0"/>
              </a:rPr>
              <a:t>Aquí vemos que Felipe predicaba el evangelio, y creyeron a la predicación del evangelio, pero no solo creyeron, sino que se bautizaron.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401863"/>
            <a:ext cx="4572000" cy="1200329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400" b="1" dirty="0"/>
              <a:t>Entonces Felipe, descendiendo a la ciudad de Samaria, les predicaba a Cristo.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572000" y="1508188"/>
            <a:ext cx="4572000" cy="1323439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Pero cuando creyeron a Felipe, que anunciaba el evangelio del reino de Dios y el nombre de Jesucristo, se bautizaban hombres y mujeres.</a:t>
            </a:r>
          </a:p>
        </p:txBody>
      </p:sp>
      <p:pic>
        <p:nvPicPr>
          <p:cNvPr id="1026" name="Picture 2" descr="C:\Users\MARIO MORENO\Desktop\Señales\Simon El Mago\aceptando-a-di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3810000" cy="2348880"/>
          </a:xfrm>
          <a:prstGeom prst="rect">
            <a:avLst/>
          </a:prstGeom>
          <a:noFill/>
        </p:spPr>
      </p:pic>
      <p:pic>
        <p:nvPicPr>
          <p:cNvPr id="1027" name="Picture 3" descr="C:\Users\MARIO MORENO\Desktop\Señales\Simon El Mago\imagesCAL6DCZ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509121"/>
            <a:ext cx="4139952" cy="2348880"/>
          </a:xfrm>
          <a:prstGeom prst="rect">
            <a:avLst/>
          </a:prstGeom>
          <a:noFill/>
        </p:spPr>
      </p:pic>
      <p:sp>
        <p:nvSpPr>
          <p:cNvPr id="8" name="7 Flecha izquierda y derecha"/>
          <p:cNvSpPr/>
          <p:nvPr/>
        </p:nvSpPr>
        <p:spPr>
          <a:xfrm>
            <a:off x="3851920" y="4437112"/>
            <a:ext cx="1008112" cy="576064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9" name="8 Rectángulo"/>
          <p:cNvSpPr/>
          <p:nvPr/>
        </p:nvSpPr>
        <p:spPr>
          <a:xfrm>
            <a:off x="3851920" y="5157192"/>
            <a:ext cx="1080120" cy="1700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b="1" dirty="0"/>
              <a:t>ESTO EN LA BIBLIA NUNCA A EXISTIDO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2016224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Lamentablemente muchas personas religiosas enseñan que con solo crecer Usted ya es salvo, eso no es verdad. </a:t>
            </a:r>
          </a:p>
          <a:p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Biblia nunca enseña nada de eso. Hechos.2:37-38.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2132856"/>
            <a:ext cx="4572000" cy="101566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Al oír esto, se compungieron de corazón, y dijeron a Pedro y a los otros apóstoles: Varones hermanos, ¿qué haremos?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4716016" y="2348880"/>
            <a:ext cx="86409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6" name="5 Rectángulo"/>
          <p:cNvSpPr/>
          <p:nvPr/>
        </p:nvSpPr>
        <p:spPr>
          <a:xfrm>
            <a:off x="5868144" y="2204864"/>
            <a:ext cx="2808312" cy="70788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000" b="1" dirty="0"/>
              <a:t>¿Que contesto Pedro a esta pregunta?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6732240" y="3068960"/>
            <a:ext cx="576064" cy="64807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8" name="7 Rectángulo"/>
          <p:cNvSpPr/>
          <p:nvPr/>
        </p:nvSpPr>
        <p:spPr>
          <a:xfrm>
            <a:off x="5283969" y="4005064"/>
            <a:ext cx="3860031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NI" sz="2000" b="1" dirty="0"/>
              <a:t>Levante su mano y acepte al Señor</a:t>
            </a:r>
          </a:p>
        </p:txBody>
      </p:sp>
      <p:sp>
        <p:nvSpPr>
          <p:cNvPr id="9" name="8 Multiplicar"/>
          <p:cNvSpPr/>
          <p:nvPr/>
        </p:nvSpPr>
        <p:spPr>
          <a:xfrm>
            <a:off x="6588224" y="3861048"/>
            <a:ext cx="1224136" cy="86409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400" b="1" dirty="0"/>
              <a:t>NO</a:t>
            </a:r>
          </a:p>
        </p:txBody>
      </p:sp>
      <p:pic>
        <p:nvPicPr>
          <p:cNvPr id="2050" name="Picture 2" descr="C:\Users\MARIO MORENO\Desktop\Señales\Simon El Mago\img_46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725144"/>
            <a:ext cx="3779912" cy="2132856"/>
          </a:xfrm>
          <a:prstGeom prst="rect">
            <a:avLst/>
          </a:prstGeom>
          <a:noFill/>
        </p:spPr>
      </p:pic>
      <p:sp>
        <p:nvSpPr>
          <p:cNvPr id="11" name="10 Multiplicar"/>
          <p:cNvSpPr/>
          <p:nvPr/>
        </p:nvSpPr>
        <p:spPr>
          <a:xfrm>
            <a:off x="5327576" y="4769768"/>
            <a:ext cx="3816424" cy="2088232"/>
          </a:xfrm>
          <a:prstGeom prst="mathMultiply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400" b="1" dirty="0"/>
              <a:t>NO</a:t>
            </a:r>
          </a:p>
        </p:txBody>
      </p:sp>
      <p:cxnSp>
        <p:nvCxnSpPr>
          <p:cNvPr id="13" name="12 Conector recto de flecha"/>
          <p:cNvCxnSpPr/>
          <p:nvPr/>
        </p:nvCxnSpPr>
        <p:spPr>
          <a:xfrm flipH="1">
            <a:off x="4932040" y="2924944"/>
            <a:ext cx="115212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Rectángulo"/>
          <p:cNvSpPr/>
          <p:nvPr/>
        </p:nvSpPr>
        <p:spPr>
          <a:xfrm>
            <a:off x="36004" y="3389479"/>
            <a:ext cx="4572000" cy="13234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Pedro les dijo: Arrepentíos, y bautícese cada uno de vosotros en el nombre de Jesucristo para perdón de los pecados; y recibiréis el don del Espíritu Santo.</a:t>
            </a:r>
          </a:p>
        </p:txBody>
      </p:sp>
      <p:pic>
        <p:nvPicPr>
          <p:cNvPr id="2051" name="Picture 3" descr="C:\Users\MARIO MORENO\Desktop\Señales\Simon El Mago\bautismo-en-agua-immers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5144"/>
            <a:ext cx="5292080" cy="213285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205" y="-1"/>
            <a:ext cx="9143069" cy="809417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NI" sz="3600" b="1" u="sng" dirty="0">
                <a:latin typeface="Maiandra GD" panose="020E0502030308020204" pitchFamily="34" charset="0"/>
              </a:rPr>
              <a:t>La fe sin obra es muerta. Santiago.2:14-17.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-1205" y="956250"/>
            <a:ext cx="4572000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Hermanos míos, ¿de qué aprovechará si alguno dice que tiene fe, y no tiene obras? ¿Podrá la fe salvarle?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2276872"/>
            <a:ext cx="4572000" cy="1015663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Y si un hermano o una hermana están desnudos, y tienen necesidad del mantenimiento de cada día,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569865" y="953433"/>
            <a:ext cx="4572000" cy="13234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y alguno de vosotros les dice: Id en paz, calentaos y saciaos, pero no les dais las cosas que son necesarias para el cuerpo, ¿de qué aprovecha?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3521852"/>
            <a:ext cx="4355976" cy="70788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000" b="1" dirty="0"/>
              <a:t>Así también la fe, si no tiene obras, es muerta en sí misma.</a:t>
            </a:r>
          </a:p>
        </p:txBody>
      </p:sp>
      <p:pic>
        <p:nvPicPr>
          <p:cNvPr id="3074" name="Picture 2" descr="C:\Users\MARIO MORENO\Desktop\Señales\Simon El Mago\SupervivenciaAlDesnudoDCL_32105_ep102_002_RT_1440x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0794" y="2276872"/>
            <a:ext cx="2089437" cy="2232248"/>
          </a:xfrm>
          <a:prstGeom prst="rect">
            <a:avLst/>
          </a:prstGeom>
          <a:noFill/>
        </p:spPr>
      </p:pic>
      <p:pic>
        <p:nvPicPr>
          <p:cNvPr id="3075" name="Picture 3" descr="C:\Users\MARIO MORENO\Desktop\Señales\Simon El Mago\nuez_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32426" y="2276872"/>
            <a:ext cx="2511574" cy="2232248"/>
          </a:xfrm>
          <a:prstGeom prst="rect">
            <a:avLst/>
          </a:prstGeom>
          <a:noFill/>
        </p:spPr>
      </p:pic>
      <p:pic>
        <p:nvPicPr>
          <p:cNvPr id="3076" name="Picture 4" descr="C:\Users\MARIO MORENO\Desktop\Señales\Simon El Mago\fe-sin-obras-es-muert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09120"/>
            <a:ext cx="9144000" cy="2348880"/>
          </a:xfrm>
          <a:prstGeom prst="rect">
            <a:avLst/>
          </a:prstGeom>
          <a:noFill/>
        </p:spPr>
      </p:pic>
      <p:sp>
        <p:nvSpPr>
          <p:cNvPr id="11" name="10 Multiplicar"/>
          <p:cNvSpPr/>
          <p:nvPr/>
        </p:nvSpPr>
        <p:spPr>
          <a:xfrm>
            <a:off x="4572000" y="2420888"/>
            <a:ext cx="3960440" cy="194421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2800" b="1" dirty="0"/>
              <a:t>NO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NI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SEGUNDO QUE VIO SIMÓN EL MAGO, QUE FELIPE NO PUDO IMPARTIR DONES. HECHOS.8:6, 14.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618073"/>
            <a:ext cx="4568441" cy="1728192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es-NI" b="1" dirty="0"/>
              <a:t>Felipe que era una evangelista </a:t>
            </a:r>
            <a:r>
              <a:rPr lang="es-NI" b="1" dirty="0" err="1"/>
              <a:t>recibio</a:t>
            </a:r>
            <a:r>
              <a:rPr lang="es-NI" b="1" dirty="0"/>
              <a:t> el don de hacer milagros atraves de las manos de los apóstoles. Hechos.6:5-6; 21:8.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516154"/>
            <a:ext cx="4572000" cy="101566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Y la gente, unánime, escuchaba atentamente las cosas que decía Felipe, oyendo y viendo las señales que hacía.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572000" y="1427653"/>
            <a:ext cx="4572000" cy="13234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Cuando los apóstoles que estaban en Jerusalén oyeron que Samaria había recibido la palabra de Dios, enviaron allá a Pedro y a Juan;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8460432" y="2499064"/>
            <a:ext cx="432048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7" name="6 Rectángulo"/>
          <p:cNvSpPr/>
          <p:nvPr/>
        </p:nvSpPr>
        <p:spPr>
          <a:xfrm>
            <a:off x="4568441" y="3040416"/>
            <a:ext cx="457200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¿Porque los apóstoles enviaron a Pedro y Juan a Samaria?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568441" y="3807113"/>
            <a:ext cx="4572000" cy="1631216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Agradó la propuesta a toda la multitud; y eligieron a Esteban, varón lleno de fe y del Espíritu Santo, a Felipe, a Prócoro, a Nicanor, a Timón, a </a:t>
            </a:r>
            <a:r>
              <a:rPr lang="es-NI" sz="2000" b="1" dirty="0" err="1"/>
              <a:t>Parmenas</a:t>
            </a:r>
            <a:r>
              <a:rPr lang="es-NI" sz="2000" b="1" dirty="0"/>
              <a:t>, y a Nicolás prosélito de Antioquía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559" y="5767926"/>
            <a:ext cx="4572000" cy="1015663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a los cuales presentaron ante los apóstoles, quienes, orando, les impusieron las manos.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525037" y="5534561"/>
            <a:ext cx="457200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Al otro día, saliendo Pablo y los que con él estábamos, fuimos a </a:t>
            </a:r>
            <a:r>
              <a:rPr lang="es-NI" sz="2000" b="1" dirty="0" err="1"/>
              <a:t>Cesarea</a:t>
            </a:r>
            <a:r>
              <a:rPr lang="es-NI" sz="2000" b="1" dirty="0"/>
              <a:t>; y entrando en casa de Felipe el evangelista, que era uno de los siete, posamos con él.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-46963" y="4394381"/>
            <a:ext cx="4572000" cy="1200329"/>
          </a:xfrm>
          <a:prstGeom prst="rect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s-MX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Si Felipe que no era apóstol hubiera podido dar el don, no hubiera habido necesidad de que Pedro y Juan, fueran allá.</a:t>
            </a:r>
            <a:endParaRPr kumimoji="0" lang="es-MX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51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-1"/>
            <a:ext cx="9144000" cy="1357993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NI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Solo atraves de las manos de los apóstoles se recibían los dones. Hechos.19:5-6.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556792"/>
            <a:ext cx="457200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Cuando oyeron esto, fueron bautizados en el nombre del Señor Jesús.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572000" y="1484784"/>
            <a:ext cx="4572000" cy="1015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Y habiéndoles impuesto Pablo las manos, vino sobre ellos el Espíritu Santo; y hablaban en lenguas, y profetizaban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619109"/>
            <a:ext cx="9144000" cy="1200329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Times New Roman" pitchFamily="18" charset="0"/>
                <a:cs typeface="Tahoma" pitchFamily="34" charset="0"/>
              </a:rPr>
              <a:t>¿Quién les impuso las manos a estos evangélicos para que tuvieran estos dones?.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Times New Roman" pitchFamily="18" charset="0"/>
                <a:cs typeface="Tahoma" pitchFamily="34" charset="0"/>
              </a:rPr>
              <a:t>Si Él último Apóstol</a:t>
            </a:r>
            <a:r>
              <a:rPr kumimoji="0" lang="es-MX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Times New Roman" pitchFamily="18" charset="0"/>
                <a:cs typeface="Tahoma" pitchFamily="34" charset="0"/>
              </a:rPr>
              <a:t> que fue Juan</a:t>
            </a:r>
            <a:r>
              <a:rPr kumimoji="0" lang="es-MX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  <a:ea typeface="Times New Roman" pitchFamily="18" charset="0"/>
                <a:cs typeface="Tahoma" pitchFamily="34" charset="0"/>
              </a:rPr>
              <a:t> murió en el año 100.</a:t>
            </a:r>
            <a:endParaRPr kumimoji="0" lang="es-MX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-19305" y="4050235"/>
            <a:ext cx="4610610" cy="83099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/>
              <a:t>Los dones no eran dados por la iglesia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-43889" y="5050182"/>
            <a:ext cx="4179424" cy="83099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/>
              <a:t>Ni por ninguna persona en particular.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572000" y="4077072"/>
            <a:ext cx="4572000" cy="830997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400" b="1" dirty="0"/>
              <a:t>Era atraves de las manos de los apóstoles nadie mas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135535" y="5069215"/>
            <a:ext cx="5008465" cy="830997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/>
              <a:t>¿Por que Simón Él mago no ofreció dinero a Felipe? Hechos.8:18.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0" y="6027003"/>
            <a:ext cx="9144000" cy="830997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/>
              <a:t>Cuando vio Simón que por la imposición de las manos de los apóstoles se daba el Espíritu Santo, les ofreció dinero,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4097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NI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TERCERO QUE VIO SIMÓN QUE LAS COSAS DE DIOS NO SE PUEDEN COMPRAR CON DINERO. HECHOS.8:18-21.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65429"/>
            <a:ext cx="9144000" cy="1180728"/>
          </a:xfr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N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Simón quiso comprar el poder de imponer las manos sobre las otras personas.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8526" y="2768156"/>
            <a:ext cx="4572000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Cuando vio Simón que por la imposición de las manos de los apóstoles se daba el Espíritu Santo, les ofreció dinero,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4093039"/>
            <a:ext cx="4572000" cy="1323439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diciendo: Dadme también a mí este poder, para que cualquiera a quien yo impusiere las manos reciba el Espíritu Santo.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5661248"/>
            <a:ext cx="4572000" cy="1015663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Entonces Pedro le dijo: Tu dinero perezca contigo, porque has pensado que el don de Dios se obtiene con dinero.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589052" y="2644034"/>
            <a:ext cx="4572000" cy="1015663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No tienes tú parte ni suerte en este asunto, porque tu corazón no es recto delante de Dios.</a:t>
            </a:r>
          </a:p>
        </p:txBody>
      </p:sp>
      <p:pic>
        <p:nvPicPr>
          <p:cNvPr id="19458" name="Picture 2" descr="C:\Users\MARIO MORENO\Desktop\Señales\Simon El Mago\felipe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861048"/>
            <a:ext cx="4499992" cy="29969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1211328"/>
          </a:xfrm>
          <a:solidFill>
            <a:srgbClr val="00CC66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NI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 podemos comprar nuestra salvación con ningún dinero. Mateo.16:26.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8600" y="1343380"/>
            <a:ext cx="4572000" cy="13234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Porque ¿qué aprovechará al hombre, si ganare todo el mundo, y perdiere su alma? ¿O qué recompensa dará el hombre por su alma?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600600" y="1385712"/>
            <a:ext cx="4572000" cy="707886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Nuestra salvación es mas valiosa que el oro o la plata. I Pedro.1:18-19.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582344" y="2291710"/>
            <a:ext cx="4572000" cy="132343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sabiendo que fuisteis rescatados de vuestra vana manera de vivir, la cual recibisteis de vuestros padres, no con cosas corruptibles, como oro o plata,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535996" y="3823129"/>
            <a:ext cx="4572000" cy="1015663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sino con la sangre preciosa de Cristo, como de un cordero sin mancha y sin contaminación,</a:t>
            </a:r>
          </a:p>
        </p:txBody>
      </p:sp>
      <p:pic>
        <p:nvPicPr>
          <p:cNvPr id="20482" name="Picture 2" descr="C:\Users\MARIO MORENO\Desktop\Señales\Simon El Mago\slide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4499992" cy="4005064"/>
          </a:xfrm>
          <a:prstGeom prst="rect">
            <a:avLst/>
          </a:prstGeom>
          <a:noFill/>
        </p:spPr>
      </p:pic>
      <p:pic>
        <p:nvPicPr>
          <p:cNvPr id="20483" name="Picture 3" descr="C:\Users\MARIO MORENO\Desktop\Señales\Simon El Mago\DE%20Q~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8591" y="5013176"/>
            <a:ext cx="4644009" cy="184482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95362"/>
          </a:xfrm>
          <a:solidFill>
            <a:srgbClr val="00CC66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NI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LO CUARTO QUE VIO SIMON QUE EL CRISTIANO PUEDE PECAR DE TAL MANERA QUE SE PUEDE PERDER. HECHOS.8:20-23.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4306197"/>
            <a:ext cx="9144000" cy="1224136"/>
          </a:xfrm>
          <a:solidFill>
            <a:srgbClr val="FF0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es-N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Simón al ofrecer dinero había pecado y podía perder su alma que ya había ganado al obedecer al evangelio. Hechos.8:13.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1700808"/>
            <a:ext cx="4572000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Entonces Pedro le dijo: Tu dinero perezca contigo, porque has pensado que el don de Dios se obtiene con dinero.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7160" y="3007364"/>
            <a:ext cx="4572000" cy="101566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No tienes tú parte ni suerte en este asunto, porque tu corazón no es recto delante de Dios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572000" y="1700808"/>
            <a:ext cx="4572000" cy="101566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Arrepiéntete, pues, de esta tu maldad, y ruega a Dios, si quizás te sea perdonado el pensamiento de tu corazón;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572000" y="3317255"/>
            <a:ext cx="4572000" cy="70788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NI" sz="2000" b="1" dirty="0"/>
              <a:t>porque en hiel de amargura y en prisión de maldad veo que estás.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5635779"/>
            <a:ext cx="9144000" cy="1200329"/>
          </a:xfrm>
          <a:prstGeom prst="rect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NI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También creyó Simón mismo, y habiéndose bautizado, estaba siempre con Felipe; y viendo las señales y grandes milagros que se hacían, estaba atónito.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1430</Words>
  <Application>Microsoft Office PowerPoint</Application>
  <PresentationFormat>Presentación en pantalla (4:3)</PresentationFormat>
  <Paragraphs>78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Maiandra GD</vt:lpstr>
      <vt:lpstr>Tahoma</vt:lpstr>
      <vt:lpstr>Tema de Office</vt:lpstr>
      <vt:lpstr>CUATROS COSAS QUE VIO SIMÓN. HECHOS.8.</vt:lpstr>
      <vt:lpstr>LO PRIMERO QUE VIO SIMÓN ES QUE LA SALVACIÓN NO ES POR “FE SOLAMENTE”. HECHOS.8:5, 12.</vt:lpstr>
      <vt:lpstr>Presentación de PowerPoint</vt:lpstr>
      <vt:lpstr>Presentación de PowerPoint</vt:lpstr>
      <vt:lpstr>LO SEGUNDO QUE VIO SIMÓN EL MAGO, QUE FELIPE NO PUDO IMPARTIR DONES. HECHOS.8:6, 14.</vt:lpstr>
      <vt:lpstr>Presentación de PowerPoint</vt:lpstr>
      <vt:lpstr>LO TERCERO QUE VIO SIMÓN QUE LAS COSAS DE DIOS NO SE PUEDEN COMPRAR CON DINERO. HECHOS.8:18-21.</vt:lpstr>
      <vt:lpstr>Presentación de PowerPoint</vt:lpstr>
      <vt:lpstr>LO CUARTO QUE VIO SIMON QUE EL CRISTIANO PUEDE PECAR DE TAL MANERA QUE SE PUEDE PERDER. HECHOS.8:20-23.</vt:lpstr>
      <vt:lpstr>Presentación de PowerPoint</vt:lpstr>
      <vt:lpstr>CONCLUSIÓN: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CINCOS COSAS QUE VIO SIMON. HECHOS.8.</dc:title>
  <dc:creator>MARIO MORENO</dc:creator>
  <cp:lastModifiedBy>Mario Moreno</cp:lastModifiedBy>
  <cp:revision>25</cp:revision>
  <dcterms:created xsi:type="dcterms:W3CDTF">2015-12-30T19:39:14Z</dcterms:created>
  <dcterms:modified xsi:type="dcterms:W3CDTF">2025-07-10T16:26:02Z</dcterms:modified>
</cp:coreProperties>
</file>