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302" r:id="rId14"/>
    <p:sldId id="268" r:id="rId15"/>
    <p:sldId id="269" r:id="rId16"/>
    <p:sldId id="300" r:id="rId17"/>
    <p:sldId id="270" r:id="rId18"/>
    <p:sldId id="301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9" r:id="rId39"/>
    <p:sldId id="290" r:id="rId40"/>
    <p:sldId id="297" r:id="rId41"/>
    <p:sldId id="298" r:id="rId42"/>
    <p:sldId id="291" r:id="rId43"/>
    <p:sldId id="292" r:id="rId44"/>
    <p:sldId id="293" r:id="rId45"/>
    <p:sldId id="296" r:id="rId46"/>
    <p:sldId id="294" r:id="rId4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EE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1CBC0-A753-41AC-BC12-CBF81D3CA9CE}" type="datetimeFigureOut">
              <a:rPr lang="es-ES" smtClean="0"/>
              <a:t>01/04/2026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E594-672A-4F9D-95F3-69B1B2B615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4672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1CBC0-A753-41AC-BC12-CBF81D3CA9CE}" type="datetimeFigureOut">
              <a:rPr lang="es-ES" smtClean="0"/>
              <a:t>01/04/2026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E594-672A-4F9D-95F3-69B1B2B615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407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1CBC0-A753-41AC-BC12-CBF81D3CA9CE}" type="datetimeFigureOut">
              <a:rPr lang="es-ES" smtClean="0"/>
              <a:t>01/04/2026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E594-672A-4F9D-95F3-69B1B2B615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9625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1CBC0-A753-41AC-BC12-CBF81D3CA9CE}" type="datetimeFigureOut">
              <a:rPr lang="es-ES" smtClean="0"/>
              <a:t>01/04/2026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E594-672A-4F9D-95F3-69B1B2B615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8858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1CBC0-A753-41AC-BC12-CBF81D3CA9CE}" type="datetimeFigureOut">
              <a:rPr lang="es-ES" smtClean="0"/>
              <a:t>01/04/2026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E594-672A-4F9D-95F3-69B1B2B615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6908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1CBC0-A753-41AC-BC12-CBF81D3CA9CE}" type="datetimeFigureOut">
              <a:rPr lang="es-ES" smtClean="0"/>
              <a:t>01/04/2026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E594-672A-4F9D-95F3-69B1B2B615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0095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1CBC0-A753-41AC-BC12-CBF81D3CA9CE}" type="datetimeFigureOut">
              <a:rPr lang="es-ES" smtClean="0"/>
              <a:t>01/04/2026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E594-672A-4F9D-95F3-69B1B2B615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960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1CBC0-A753-41AC-BC12-CBF81D3CA9CE}" type="datetimeFigureOut">
              <a:rPr lang="es-ES" smtClean="0"/>
              <a:t>01/04/2026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E594-672A-4F9D-95F3-69B1B2B615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7260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1CBC0-A753-41AC-BC12-CBF81D3CA9CE}" type="datetimeFigureOut">
              <a:rPr lang="es-ES" smtClean="0"/>
              <a:t>01/04/2026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E594-672A-4F9D-95F3-69B1B2B615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9076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1CBC0-A753-41AC-BC12-CBF81D3CA9CE}" type="datetimeFigureOut">
              <a:rPr lang="es-ES" smtClean="0"/>
              <a:t>01/04/2026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E594-672A-4F9D-95F3-69B1B2B615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6279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1CBC0-A753-41AC-BC12-CBF81D3CA9CE}" type="datetimeFigureOut">
              <a:rPr lang="es-ES" smtClean="0"/>
              <a:t>01/04/2026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E594-672A-4F9D-95F3-69B1B2B615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4760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1CBC0-A753-41AC-BC12-CBF81D3CA9CE}" type="datetimeFigureOut">
              <a:rPr lang="es-ES" smtClean="0"/>
              <a:t>01/04/2026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4E594-672A-4F9D-95F3-69B1B2B615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86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" y="0"/>
            <a:ext cx="9143999" cy="6858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Nube 2">
            <a:extLst>
              <a:ext uri="{FF2B5EF4-FFF2-40B4-BE49-F238E27FC236}">
                <a16:creationId xmlns:a16="http://schemas.microsoft.com/office/drawing/2014/main" id="{6AA91E97-1565-4FE6-947A-0D38C66EBDC4}"/>
              </a:ext>
            </a:extLst>
          </p:cNvPr>
          <p:cNvSpPr/>
          <p:nvPr/>
        </p:nvSpPr>
        <p:spPr>
          <a:xfrm>
            <a:off x="38635" y="17396"/>
            <a:ext cx="9105363" cy="1537084"/>
          </a:xfrm>
          <a:prstGeom prst="clou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8635" y="17396"/>
            <a:ext cx="9066729" cy="1427091"/>
          </a:xfrm>
        </p:spPr>
        <p:txBody>
          <a:bodyPr/>
          <a:lstStyle/>
          <a:p>
            <a:pPr algn="ctr"/>
            <a: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CUIDADO CON CREER LA MENTIRA.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38636" y="1632442"/>
            <a:ext cx="9105363" cy="5225558"/>
          </a:xfrm>
        </p:spPr>
        <p:txBody>
          <a:bodyPr>
            <a:normAutofit fontScale="92500" lnSpcReduction="20000"/>
          </a:bodyPr>
          <a:lstStyle/>
          <a:p>
            <a:r>
              <a:rPr lang="es-ES" b="1" u="sng">
                <a:solidFill>
                  <a:schemeClr val="bg1"/>
                </a:solidFill>
                <a:highlight>
                  <a:srgbClr val="000000"/>
                </a:highlight>
              </a:rPr>
              <a:t>INTRODUCCIÓN</a:t>
            </a:r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:</a:t>
            </a:r>
          </a:p>
          <a:p>
            <a:r>
              <a:rPr lang="es-ES" b="1" dirty="0">
                <a:solidFill>
                  <a:schemeClr val="bg1"/>
                </a:solidFill>
              </a:rPr>
              <a:t>Mucha gente religiosa que usa la biblia, lamentablemente no cree en lo que la biblia enseña.</a:t>
            </a:r>
          </a:p>
          <a:p>
            <a:r>
              <a:rPr lang="es-ES" b="1" dirty="0">
                <a:solidFill>
                  <a:schemeClr val="bg1"/>
                </a:solidFill>
              </a:rPr>
              <a:t>La biblia nos advierte que tengamos cuidado de no creer la mentira, la mentira a sido muy sutil para dejar creer que esa mentira se pueda aceptar como una verdad.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II Tesalonicenses.2:11-12.</a:t>
            </a:r>
          </a:p>
          <a:p>
            <a:r>
              <a:rPr lang="es-ES" b="1" dirty="0">
                <a:solidFill>
                  <a:schemeClr val="bg1"/>
                </a:solidFill>
              </a:rPr>
              <a:t>Por esto Dios les enviará un poder engañoso, </a:t>
            </a:r>
            <a:r>
              <a:rPr lang="es-ES" b="1" u="sng" dirty="0">
                <a:highlight>
                  <a:srgbClr val="FFFF00"/>
                </a:highlight>
              </a:rPr>
              <a:t>para que crean en la mentira,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V.12. </a:t>
            </a:r>
          </a:p>
          <a:p>
            <a:r>
              <a:rPr lang="es-ES" b="1" u="sng" dirty="0">
                <a:highlight>
                  <a:srgbClr val="00FF00"/>
                </a:highlight>
              </a:rPr>
              <a:t>a fin de que sean juzgados todos los que no creyeron en la verdad</a:t>
            </a:r>
            <a:r>
              <a:rPr lang="es-ES" b="1" dirty="0">
                <a:solidFill>
                  <a:schemeClr val="bg1"/>
                </a:solidFill>
              </a:rPr>
              <a:t> sino que se complacieron en la iniquidad. </a:t>
            </a:r>
          </a:p>
          <a:p>
            <a:r>
              <a:rPr lang="es-ES" b="1" dirty="0">
                <a:solidFill>
                  <a:schemeClr val="bg1"/>
                </a:solidFill>
              </a:rPr>
              <a:t>Dios permite que se hagan supuestos milagros para El que no crea a la verdad, crea a la mentira.</a:t>
            </a:r>
          </a:p>
        </p:txBody>
      </p:sp>
    </p:spTree>
    <p:extLst>
      <p:ext uri="{BB962C8B-B14F-4D97-AF65-F5344CB8AC3E}">
        <p14:creationId xmlns:p14="http://schemas.microsoft.com/office/powerpoint/2010/main" val="227360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125792" cy="6848296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Testimonio.</a:t>
            </a:r>
          </a:p>
          <a:p>
            <a:r>
              <a:rPr lang="es-ES" b="1" dirty="0">
                <a:solidFill>
                  <a:schemeClr val="bg1"/>
                </a:solidFill>
              </a:rPr>
              <a:t>Dios obra atreves de su palabra.</a:t>
            </a:r>
          </a:p>
          <a:p>
            <a:r>
              <a:rPr lang="es-ES" b="1" dirty="0">
                <a:solidFill>
                  <a:schemeClr val="bg1"/>
                </a:solidFill>
              </a:rPr>
              <a:t>El nos llama atraves del evangelio.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II Tesalonicenses.2:14.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</a:rPr>
              <a:t>Y fue para esto que El os llamó mediante nuestro evangelio,</a:t>
            </a:r>
            <a:r>
              <a:rPr lang="es-ES" b="1" dirty="0">
                <a:solidFill>
                  <a:schemeClr val="bg1"/>
                </a:solidFill>
              </a:rPr>
              <a:t> para que alcancéis la gloria de nuestro Señor Jesucristo. </a:t>
            </a:r>
          </a:p>
          <a:p>
            <a:r>
              <a:rPr lang="es-ES" b="1" dirty="0">
                <a:solidFill>
                  <a:schemeClr val="bg1"/>
                </a:solidFill>
              </a:rPr>
              <a:t>El único medio que Dios utiliza para llamar a la persona es atraves del evangelio.</a:t>
            </a:r>
          </a:p>
          <a:p>
            <a:r>
              <a:rPr lang="es-ES" b="1" dirty="0">
                <a:solidFill>
                  <a:schemeClr val="bg1"/>
                </a:solidFill>
              </a:rPr>
              <a:t>No hay otro medio por el cual Dios llame al hombre.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92" y="0"/>
            <a:ext cx="4018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5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125792" cy="6848296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Dios solo utiliza su palabra escrita.</a:t>
            </a:r>
          </a:p>
          <a:p>
            <a:r>
              <a:rPr lang="es-ES" b="1" dirty="0">
                <a:solidFill>
                  <a:schemeClr val="bg1"/>
                </a:solidFill>
              </a:rPr>
              <a:t>No atraves de:</a:t>
            </a:r>
          </a:p>
          <a:p>
            <a:r>
              <a:rPr lang="es-ES" b="1" dirty="0">
                <a:solidFill>
                  <a:schemeClr val="bg1"/>
                </a:solidFill>
              </a:rPr>
              <a:t>Sueño.</a:t>
            </a:r>
          </a:p>
          <a:p>
            <a:r>
              <a:rPr lang="es-ES" b="1" dirty="0">
                <a:solidFill>
                  <a:schemeClr val="bg1"/>
                </a:solidFill>
              </a:rPr>
              <a:t>Milagros.</a:t>
            </a:r>
          </a:p>
          <a:p>
            <a:r>
              <a:rPr lang="es-ES" b="1" dirty="0">
                <a:solidFill>
                  <a:schemeClr val="bg1"/>
                </a:solidFill>
              </a:rPr>
              <a:t>Visiones.</a:t>
            </a:r>
          </a:p>
          <a:p>
            <a:r>
              <a:rPr lang="es-ES" b="1" dirty="0">
                <a:solidFill>
                  <a:schemeClr val="bg1"/>
                </a:solidFill>
              </a:rPr>
              <a:t>Testimonios.</a:t>
            </a:r>
          </a:p>
          <a:p>
            <a:r>
              <a:rPr lang="es-ES" b="1" dirty="0">
                <a:solidFill>
                  <a:schemeClr val="bg1"/>
                </a:solidFill>
              </a:rPr>
              <a:t>No se deje engañar.</a:t>
            </a:r>
          </a:p>
          <a:p>
            <a:r>
              <a:rPr lang="es-ES" b="1" dirty="0">
                <a:solidFill>
                  <a:schemeClr val="bg1"/>
                </a:solidFill>
              </a:rPr>
              <a:t>No crea a esta mentira de satanás para perderse eternamente.</a:t>
            </a:r>
          </a:p>
          <a:p>
            <a:r>
              <a:rPr lang="es-ES" b="1" dirty="0">
                <a:solidFill>
                  <a:schemeClr val="bg1"/>
                </a:solidFill>
              </a:rPr>
              <a:t>Dios desde el Antiguo Testamento había advertido a su pueblo a no creer en esta mentira.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032" y="9704"/>
            <a:ext cx="4236940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3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125792" cy="6848296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Deuteronomio.13:1-3.</a:t>
            </a:r>
          </a:p>
          <a:p>
            <a:r>
              <a:rPr lang="es-ES" b="1" dirty="0">
                <a:solidFill>
                  <a:schemeClr val="bg1"/>
                </a:solidFill>
              </a:rPr>
              <a:t>Si se levanta en medio de ti un profeta o soñador de sueños, </a:t>
            </a:r>
            <a:r>
              <a:rPr lang="es-ES" b="1" u="sng" dirty="0">
                <a:highlight>
                  <a:srgbClr val="FFFF00"/>
                </a:highlight>
              </a:rPr>
              <a:t>y te anuncia una señal o un prodigio,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V.2.</a:t>
            </a:r>
          </a:p>
          <a:p>
            <a:r>
              <a:rPr lang="es-ES" b="1" u="sng" dirty="0">
                <a:highlight>
                  <a:srgbClr val="00FF00"/>
                </a:highlight>
              </a:rPr>
              <a:t>y la señal o el prodigio se cumple,</a:t>
            </a:r>
            <a:r>
              <a:rPr lang="es-ES" b="1" dirty="0">
                <a:solidFill>
                  <a:schemeClr val="bg1"/>
                </a:solidFill>
              </a:rPr>
              <a:t> acerca del cual él te había hablado, diciendo: "Vamos en pos de otros dioses (a los cuales no has conocido) y sirvámosles", </a:t>
            </a:r>
          </a:p>
          <a:p>
            <a:r>
              <a:rPr lang="es-ES" b="1" dirty="0">
                <a:solidFill>
                  <a:schemeClr val="bg1"/>
                </a:solidFill>
              </a:rPr>
              <a:t>Fijémonos bien en este Versículo.</a:t>
            </a:r>
          </a:p>
          <a:p>
            <a:r>
              <a:rPr lang="es-ES" b="1" dirty="0">
                <a:solidFill>
                  <a:schemeClr val="bg1"/>
                </a:solidFill>
              </a:rPr>
              <a:t>Dice Dios: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92" y="0"/>
            <a:ext cx="4016179" cy="6858000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88030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087155" cy="6848296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Que aunque se cumpla la señal o el prodigio de este profeta o soñador no debían de creerle.</a:t>
            </a:r>
          </a:p>
          <a:p>
            <a:r>
              <a:rPr lang="es-ES" b="1" dirty="0">
                <a:solidFill>
                  <a:schemeClr val="bg1"/>
                </a:solidFill>
              </a:rPr>
              <a:t>La predicación de un profeta o un soñador podía hacerse realidad.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si su mensaje contradecía los mandamientos de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El pueblo debía de confiar en Dios su palabra en lugar del profeta.</a:t>
            </a:r>
          </a:p>
          <a:p>
            <a:r>
              <a:rPr lang="es-ES" b="1" dirty="0">
                <a:solidFill>
                  <a:schemeClr val="bg1"/>
                </a:solidFill>
              </a:rPr>
              <a:t>Tenían que confiar en Dios no en el profeta.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Jeremias.17:5.</a:t>
            </a:r>
          </a:p>
          <a:p>
            <a:r>
              <a:rPr lang="es-ES" b="1" u="sng" dirty="0">
                <a:highlight>
                  <a:srgbClr val="00FFFF"/>
                </a:highlight>
              </a:rPr>
              <a:t>Así dice el SEÑOR: Maldito el hombre que en el hombre confía,</a:t>
            </a:r>
            <a:r>
              <a:rPr lang="es-ES" b="1" dirty="0">
                <a:solidFill>
                  <a:schemeClr val="bg1"/>
                </a:solidFill>
              </a:rPr>
              <a:t> y hace de la carne su fortaleza, y del SEÑOR se aparta su corazón.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154" y="-2"/>
            <a:ext cx="405684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1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125792" cy="6848296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Deuteronomio.13:3.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No darás oído a las palabras de ese profeta o de ese soñador de sueños;</a:t>
            </a:r>
            <a:r>
              <a:rPr lang="es-ES" b="1" dirty="0">
                <a:solidFill>
                  <a:schemeClr val="bg1"/>
                </a:solidFill>
              </a:rPr>
              <a:t> porque el SEÑOR tu Dios te está probando para ver si amas al SEÑOR tu Dios con todo tu corazón y con toda tu alma. </a:t>
            </a:r>
          </a:p>
          <a:p>
            <a:r>
              <a:rPr lang="es-ES" b="1" dirty="0">
                <a:solidFill>
                  <a:schemeClr val="bg1"/>
                </a:solidFill>
              </a:rPr>
              <a:t>Aquí hay profeta un soñador de sueño que profetiza que Dios ha mandado un mensaje atraves de El.</a:t>
            </a:r>
          </a:p>
          <a:p>
            <a:r>
              <a:rPr lang="es-ES" b="1" dirty="0">
                <a:solidFill>
                  <a:schemeClr val="bg1"/>
                </a:solidFill>
              </a:rPr>
              <a:t>Y aunque la señal de este profeta o soñador se cumpliera no debían de creer en el.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92" y="9704"/>
            <a:ext cx="4016179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8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125792" cy="6848296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¿Por qué?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Dios ya les había advertido que es lo que tenia que hacer el pueblo.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Exodo.20:3-5.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No tendrás otros dioses</a:t>
            </a:r>
            <a:r>
              <a:rPr lang="es-ES" b="1" dirty="0">
                <a:solidFill>
                  <a:schemeClr val="bg1"/>
                </a:solidFill>
              </a:rPr>
              <a:t> delante de mí.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V.4.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No te harás ídolo,</a:t>
            </a:r>
            <a:r>
              <a:rPr lang="es-ES" b="1" dirty="0">
                <a:solidFill>
                  <a:schemeClr val="bg1"/>
                </a:solidFill>
              </a:rPr>
              <a:t> ni semejanza alguna de lo que está arriba en el cielo, ni abajo en la tierra, ni en las aguas debajo de la tierra.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V.5.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No los adorarás ni los servirás; porque yo,</a:t>
            </a:r>
            <a:r>
              <a:rPr lang="es-ES" b="1" dirty="0">
                <a:solidFill>
                  <a:schemeClr val="bg1"/>
                </a:solidFill>
              </a:rPr>
              <a:t> el SEÑOR tu Dios, soy Dios celoso, que castigo la iniquidad de los padres sobre los hijos hasta la tercera y cuarta generación  de los que me aborrecen, 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93" y="9704"/>
            <a:ext cx="4018208" cy="6848296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235917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4984124" cy="6858000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De la misma manera Dios, ya nos ha dicho que es lo que tenemos que hacer para adorarle atraves de su palabra.</a:t>
            </a:r>
          </a:p>
          <a:p>
            <a:r>
              <a:rPr lang="es-ES" b="1" dirty="0">
                <a:solidFill>
                  <a:schemeClr val="bg1"/>
                </a:solidFill>
              </a:rPr>
              <a:t>En Espíritu Y Verdad.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Juan.4:24.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Dios es espíritu,</a:t>
            </a:r>
            <a:r>
              <a:rPr lang="es-ES" b="1" dirty="0">
                <a:solidFill>
                  <a:schemeClr val="bg1"/>
                </a:solidFill>
              </a:rPr>
              <a:t> y los que le adoran deben adorarle en espíritu y en verdad. </a:t>
            </a:r>
          </a:p>
          <a:p>
            <a:r>
              <a:rPr lang="es-ES" b="1" dirty="0">
                <a:solidFill>
                  <a:schemeClr val="bg1"/>
                </a:solidFill>
              </a:rPr>
              <a:t>Decentemente y en orden.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I Corintios.14:40.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que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</a:rPr>
              <a:t>todo se haga decentemente y con orden.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Así que si algún profeta o un soñador de sueño habla en nombre de Jesús, y aunque se cumpla lo dicho por El.</a:t>
            </a:r>
          </a:p>
          <a:p>
            <a:r>
              <a:rPr lang="es-ES" b="1" dirty="0">
                <a:solidFill>
                  <a:schemeClr val="bg1"/>
                </a:solidFill>
              </a:rPr>
              <a:t>No tenemos porque creer en El, porque Dios ya nos ha revelado su palabra.</a:t>
            </a:r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123" y="-1"/>
            <a:ext cx="4159875" cy="6858000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265944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125792" cy="6848296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Aquí es un profeta que habla y se cumple su profecía no hay que creerle.</a:t>
            </a:r>
          </a:p>
          <a:p>
            <a:r>
              <a:rPr lang="es-ES" b="1" dirty="0">
                <a:solidFill>
                  <a:schemeClr val="bg1"/>
                </a:solidFill>
              </a:rPr>
              <a:t>¿Cuánto mas cuando la profecía no se cumple?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Deuteronomio.18:20-22.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</a:rPr>
              <a:t>"Pero el profeta que hable con presunción en mi nombre</a:t>
            </a:r>
            <a:r>
              <a:rPr lang="es-ES" b="1" dirty="0">
                <a:solidFill>
                  <a:schemeClr val="bg1"/>
                </a:solidFill>
              </a:rPr>
              <a:t> una palabra que yo no le haya mandado hablar, o que hable en el nombre de otros dioses, ese profeta morirá."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V.21.</a:t>
            </a:r>
          </a:p>
          <a:p>
            <a:r>
              <a:rPr lang="es-ES" b="1" dirty="0">
                <a:solidFill>
                  <a:schemeClr val="bg1"/>
                </a:solidFill>
              </a:rPr>
              <a:t>Y si dices en tu corazón: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</a:rPr>
              <a:t>"¿Cómo conoceremos la palabra que el SEÑOR no ha hablado?"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V.22.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92" y="0"/>
            <a:ext cx="401618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1812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03065" cy="6848296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Cuando un profeta hable en el nombre del SEÑOR, </a:t>
            </a:r>
            <a:r>
              <a:rPr lang="es-ES" b="1" u="sng" dirty="0">
                <a:highlight>
                  <a:srgbClr val="FFFF00"/>
                </a:highlight>
              </a:rPr>
              <a:t>si la cosa no acontece ni se cumple, ésa es palabra que el SEÑOR no ha hablado;</a:t>
            </a:r>
            <a:r>
              <a:rPr lang="es-ES" b="1" dirty="0">
                <a:solidFill>
                  <a:schemeClr val="bg1"/>
                </a:solidFill>
              </a:rPr>
              <a:t> con arrogancia la ha hablado el profeta; no tendrás temor de él. </a:t>
            </a:r>
          </a:p>
          <a:p>
            <a:r>
              <a:rPr lang="es-ES" b="1" dirty="0">
                <a:solidFill>
                  <a:schemeClr val="bg1"/>
                </a:solidFill>
              </a:rPr>
              <a:t>El que seamos engaños no va ser excusa para que Dios no nos castigue.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El ya ha pasado los tiempo de ignorancia.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Hechos.17:30.</a:t>
            </a:r>
          </a:p>
          <a:p>
            <a:r>
              <a:rPr lang="es-ES" b="1" u="sng" dirty="0">
                <a:highlight>
                  <a:srgbClr val="00FF00"/>
                </a:highlight>
              </a:rPr>
              <a:t>Por tanto, habiendo pasado por alto los tiempos de ignorancia,</a:t>
            </a:r>
            <a:r>
              <a:rPr lang="es-ES" b="1" dirty="0">
                <a:solidFill>
                  <a:schemeClr val="bg1"/>
                </a:solidFill>
              </a:rPr>
              <a:t> Dios declara ahora a todos los hombres, en todas partes, que se arrepientan, </a:t>
            </a:r>
          </a:p>
          <a:p>
            <a:r>
              <a:rPr lang="es-ES" b="1" dirty="0">
                <a:solidFill>
                  <a:schemeClr val="bg1"/>
                </a:solidFill>
              </a:rPr>
              <a:t>No hay excusas para dejarnos engañar.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064" y="-1"/>
            <a:ext cx="3940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3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125792" cy="684829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I Reyes.13:1-24.</a:t>
            </a:r>
          </a:p>
          <a:p>
            <a:r>
              <a:rPr lang="es-ES" b="1" u="sng" dirty="0">
                <a:highlight>
                  <a:srgbClr val="00FFFF"/>
                </a:highlight>
              </a:rPr>
              <a:t>Y he aquí, un hombre de Dios fue de Judá a Betel por palabra del SEÑOR,</a:t>
            </a:r>
            <a:r>
              <a:rPr lang="es-ES" b="1" dirty="0">
                <a:solidFill>
                  <a:schemeClr val="bg1"/>
                </a:solidFill>
              </a:rPr>
              <a:t> cuando Jeroboam estaba junto al altar para quemar incienso. </a:t>
            </a:r>
          </a:p>
          <a:p>
            <a:r>
              <a:rPr lang="es-ES" b="1" dirty="0">
                <a:solidFill>
                  <a:schemeClr val="bg1"/>
                </a:solidFill>
              </a:rPr>
              <a:t>Este hombre fue enviado por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V.2.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Y clamó contra el altar por palabra del SEÑOR,</a:t>
            </a:r>
            <a:r>
              <a:rPr lang="es-ES" b="1" dirty="0">
                <a:solidFill>
                  <a:schemeClr val="bg1"/>
                </a:solidFill>
              </a:rPr>
              <a:t> y dijo: Oh altar, altar, así dice el SEÑOR: "He aquí, a la casa de David le nacerá un hijo, que se llamará Josías; y él sacrificará sobre ti a los sacerdotes de los lugares altos que queman incienso sobre ti, y sobre ti serán quemados huesos humanos." </a:t>
            </a: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93" y="0"/>
            <a:ext cx="4018208" cy="6858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8989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125792" cy="6848296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Solo hay dos lados.</a:t>
            </a:r>
          </a:p>
          <a:p>
            <a:r>
              <a:rPr lang="es-ES" b="1" dirty="0">
                <a:solidFill>
                  <a:schemeClr val="bg1"/>
                </a:solidFill>
              </a:rPr>
              <a:t>La verdad.</a:t>
            </a:r>
          </a:p>
          <a:p>
            <a:r>
              <a:rPr lang="es-ES" b="1" dirty="0">
                <a:solidFill>
                  <a:schemeClr val="bg1"/>
                </a:solidFill>
              </a:rPr>
              <a:t>La mentira.</a:t>
            </a:r>
          </a:p>
          <a:p>
            <a:r>
              <a:rPr lang="es-ES" b="1" dirty="0">
                <a:solidFill>
                  <a:schemeClr val="bg1"/>
                </a:solidFill>
              </a:rPr>
              <a:t>La luz.</a:t>
            </a:r>
          </a:p>
          <a:p>
            <a:r>
              <a:rPr lang="es-ES" b="1" dirty="0">
                <a:solidFill>
                  <a:schemeClr val="bg1"/>
                </a:solidFill>
              </a:rPr>
              <a:t>Las tinieblas.</a:t>
            </a:r>
          </a:p>
          <a:p>
            <a:r>
              <a:rPr lang="es-ES" b="1" dirty="0">
                <a:solidFill>
                  <a:schemeClr val="bg1"/>
                </a:solidFill>
              </a:rPr>
              <a:t>Dos caminos.</a:t>
            </a:r>
          </a:p>
          <a:p>
            <a:r>
              <a:rPr lang="es-ES" b="1" dirty="0">
                <a:solidFill>
                  <a:schemeClr val="bg1"/>
                </a:solidFill>
              </a:rPr>
              <a:t>Uno ancho.</a:t>
            </a:r>
          </a:p>
          <a:p>
            <a:r>
              <a:rPr lang="es-ES" b="1" dirty="0">
                <a:solidFill>
                  <a:schemeClr val="bg1"/>
                </a:solidFill>
              </a:rPr>
              <a:t>El otro angosto.</a:t>
            </a:r>
          </a:p>
          <a:p>
            <a:r>
              <a:rPr lang="es-ES" b="1" dirty="0">
                <a:solidFill>
                  <a:schemeClr val="bg1"/>
                </a:solidFill>
              </a:rPr>
              <a:t>Dos Señores.</a:t>
            </a:r>
          </a:p>
          <a:p>
            <a:r>
              <a:rPr lang="es-ES" b="1" dirty="0">
                <a:solidFill>
                  <a:schemeClr val="bg1"/>
                </a:solidFill>
              </a:rPr>
              <a:t>Jesús.</a:t>
            </a:r>
          </a:p>
          <a:p>
            <a:r>
              <a:rPr lang="es-ES" b="1" dirty="0">
                <a:solidFill>
                  <a:schemeClr val="bg1"/>
                </a:solidFill>
              </a:rPr>
              <a:t>Satanás.</a:t>
            </a:r>
          </a:p>
          <a:p>
            <a:r>
              <a:rPr lang="es-ES" b="1" dirty="0">
                <a:solidFill>
                  <a:schemeClr val="bg1"/>
                </a:solidFill>
              </a:rPr>
              <a:t>Sino creemos la verdad.</a:t>
            </a:r>
          </a:p>
          <a:p>
            <a:r>
              <a:rPr lang="es-ES" b="1" dirty="0">
                <a:solidFill>
                  <a:schemeClr val="bg1"/>
                </a:solidFill>
              </a:rPr>
              <a:t>¿Qué vamos a creer?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056" y="0"/>
            <a:ext cx="5215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5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125792" cy="6848296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Miremos un ejemplo claro de un profeta que se dejo engañar y aun así pago su culpa.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V.3.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Aquel mismo día dio una señal, diciendo:</a:t>
            </a:r>
            <a:r>
              <a:rPr lang="es-ES" b="1" dirty="0">
                <a:solidFill>
                  <a:schemeClr val="bg1"/>
                </a:solidFill>
              </a:rPr>
              <a:t> Esta es la señal de que el SEÑOR ha hablado: "He aquí, el altar se romperá y las cenizas que están sobre él se derramarán."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V.4.</a:t>
            </a:r>
          </a:p>
          <a:p>
            <a:r>
              <a:rPr lang="es-ES" b="1" dirty="0">
                <a:solidFill>
                  <a:schemeClr val="bg1"/>
                </a:solidFill>
              </a:rPr>
              <a:t>Y aconteció que cuando el rey oyó la palabra que el hombre de Dios había clamado contra el altar de Betel,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extendió su mano desde el altar, diciendo: ¡Prendedlo!</a:t>
            </a:r>
            <a:r>
              <a:rPr lang="es-ES" b="1" dirty="0">
                <a:solidFill>
                  <a:schemeClr val="bg1"/>
                </a:solidFill>
              </a:rPr>
              <a:t> Pero la mano que extendió contra él se secó, de modo que no podía volverla hacia sí.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V.5.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792" y="9704"/>
            <a:ext cx="4016180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9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125792" cy="6848296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Y el altar se rompió y las cenizas se derramaron del altar,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conforme a la señal que el hombre de Dios había dado por palabra del SEÑOR.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Lo que el hombre de Dios profetizo se cumplió.</a:t>
            </a:r>
          </a:p>
          <a:p>
            <a:r>
              <a:rPr lang="es-ES" b="1" dirty="0">
                <a:solidFill>
                  <a:schemeClr val="bg1"/>
                </a:solidFill>
              </a:rPr>
              <a:t>El altar se rompió y las cenizas se derramaron del altar.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V.6.</a:t>
            </a:r>
          </a:p>
          <a:p>
            <a:r>
              <a:rPr lang="es-ES" b="1" dirty="0">
                <a:solidFill>
                  <a:schemeClr val="bg1"/>
                </a:solidFill>
              </a:rPr>
              <a:t>El rey respondió, y dijo al hombre de Dios: Te ruego que supliques al SEÑOR tu Dios, y ores por mí, para que mi mano me sea restaurada.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El hombre de Dios suplicó al SEÑOR y la mano del rey le fue restaurada, y quedó como antes.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823" y="9704"/>
            <a:ext cx="3913149" cy="6848296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112293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125792" cy="6848296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V.7.</a:t>
            </a:r>
          </a:p>
          <a:p>
            <a:r>
              <a:rPr lang="es-ES" b="1" dirty="0">
                <a:solidFill>
                  <a:schemeClr val="bg1"/>
                </a:solidFill>
              </a:rPr>
              <a:t>Entonces el rey dijo al hombre de Dios: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</a:rPr>
              <a:t>Ven conmigo a casa y refréscate, y te daré una recompensa.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El Rey quiere recompensar a este hombre de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V.8.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el hombre de Dios dijo al rey: </a:t>
            </a:r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</a:rPr>
              <a:t>Aunque me dieras la mitad de tu casa no iría contigo,</a:t>
            </a:r>
            <a:r>
              <a:rPr lang="es-ES" b="1" dirty="0">
                <a:solidFill>
                  <a:schemeClr val="bg1"/>
                </a:solidFill>
              </a:rPr>
              <a:t> y no comería pan ni bebería agua en este lugar. </a:t>
            </a:r>
          </a:p>
          <a:p>
            <a:r>
              <a:rPr lang="es-ES" b="1" dirty="0">
                <a:solidFill>
                  <a:schemeClr val="bg1"/>
                </a:solidFill>
              </a:rPr>
              <a:t>Pero El no acepto porque Dios ya le había dado una orden.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92" y="9704"/>
            <a:ext cx="4016180" cy="6848296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313857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125792" cy="6848296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V.9.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</a:rPr>
              <a:t>Porque así se me ordenó por palabra del SEÑOR,</a:t>
            </a:r>
            <a:r>
              <a:rPr lang="es-ES" b="1" dirty="0">
                <a:solidFill>
                  <a:schemeClr val="bg1"/>
                </a:solidFill>
              </a:rPr>
              <a:t> que me dijo: "No comerás pan, ni beberás agua, ni volverás por el camino que fuiste." </a:t>
            </a:r>
          </a:p>
          <a:p>
            <a:r>
              <a:rPr lang="es-ES" b="1" dirty="0">
                <a:solidFill>
                  <a:schemeClr val="bg1"/>
                </a:solidFill>
              </a:rPr>
              <a:t>Dios ya le había ordenado, especificado que hacer.</a:t>
            </a:r>
          </a:p>
          <a:p>
            <a:r>
              <a:rPr lang="es-ES" b="1" dirty="0">
                <a:solidFill>
                  <a:schemeClr val="bg1"/>
                </a:solidFill>
              </a:rPr>
              <a:t>1. No comer.</a:t>
            </a:r>
          </a:p>
          <a:p>
            <a:r>
              <a:rPr lang="es-ES" b="1" dirty="0">
                <a:solidFill>
                  <a:schemeClr val="bg1"/>
                </a:solidFill>
              </a:rPr>
              <a:t>2. No beber.</a:t>
            </a:r>
          </a:p>
          <a:p>
            <a:r>
              <a:rPr lang="es-ES" b="1" dirty="0">
                <a:solidFill>
                  <a:schemeClr val="bg1"/>
                </a:solidFill>
              </a:rPr>
              <a:t>3. No volver por el mismo camino.</a:t>
            </a:r>
          </a:p>
          <a:p>
            <a:r>
              <a:rPr lang="es-ES" b="1" dirty="0">
                <a:solidFill>
                  <a:schemeClr val="bg1"/>
                </a:solidFill>
              </a:rPr>
              <a:t>Y El estaba cumpliendo lo que Dios le había mandado.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V.10.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92" y="0"/>
            <a:ext cx="4016179" cy="6858000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153613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125792" cy="6848296"/>
          </a:xfrm>
        </p:spPr>
        <p:txBody>
          <a:bodyPr>
            <a:normAutofit fontScale="92500" lnSpcReduction="10000"/>
          </a:bodyPr>
          <a:lstStyle/>
          <a:p>
            <a:r>
              <a:rPr lang="es-ES" b="1" u="sng" dirty="0">
                <a:highlight>
                  <a:srgbClr val="FFFF00"/>
                </a:highlight>
              </a:rPr>
              <a:t>Y se fue por otro camino,</a:t>
            </a:r>
            <a:r>
              <a:rPr lang="es-ES" b="1" dirty="0">
                <a:solidFill>
                  <a:schemeClr val="bg1"/>
                </a:solidFill>
              </a:rPr>
              <a:t> no regresó por el camino por donde había ido a Betel. </a:t>
            </a:r>
          </a:p>
          <a:p>
            <a:r>
              <a:rPr lang="es-ES" b="1" dirty="0">
                <a:solidFill>
                  <a:schemeClr val="bg1"/>
                </a:solidFill>
              </a:rPr>
              <a:t>Pero aquí moraba un anciano profeta.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V.11.</a:t>
            </a:r>
          </a:p>
          <a:p>
            <a:r>
              <a:rPr lang="es-ES" b="1" u="sng" dirty="0">
                <a:highlight>
                  <a:srgbClr val="00FF00"/>
                </a:highlight>
              </a:rPr>
              <a:t>Moraba entonces en Betel un anciano profeta;</a:t>
            </a:r>
            <a:r>
              <a:rPr lang="es-ES" b="1" dirty="0">
                <a:solidFill>
                  <a:schemeClr val="bg1"/>
                </a:solidFill>
              </a:rPr>
              <a:t> y sus hijos fueron y le contaron todo lo que el hombre de Dios había hecho aquel día en Betel; las palabras que él había hablado al rey, las contaron también a su padre.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V.12.</a:t>
            </a:r>
          </a:p>
          <a:p>
            <a:r>
              <a:rPr lang="es-ES" b="1" u="sng" dirty="0">
                <a:highlight>
                  <a:srgbClr val="00FFFF"/>
                </a:highlight>
              </a:rPr>
              <a:t>Y su padre les dijo: ¿Por dónde se fue?</a:t>
            </a:r>
            <a:r>
              <a:rPr lang="es-ES" b="1" dirty="0">
                <a:solidFill>
                  <a:schemeClr val="bg1"/>
                </a:solidFill>
              </a:rPr>
              <a:t> Y sus hijos le mostraron el camino por donde se había ido el hombre de Dios que había venido de Judá.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129" y="0"/>
            <a:ext cx="4167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125792" cy="6848296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V.13.</a:t>
            </a:r>
          </a:p>
          <a:p>
            <a:r>
              <a:rPr lang="es-ES" b="1" dirty="0">
                <a:solidFill>
                  <a:schemeClr val="bg1"/>
                </a:solidFill>
              </a:rPr>
              <a:t>Entonces dijo a sus hijos: Aparejadme el asno.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Le aparejaron el asno, se montó sobre él,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V.14.</a:t>
            </a:r>
          </a:p>
          <a:p>
            <a:r>
              <a:rPr lang="es-ES" b="1" dirty="0">
                <a:solidFill>
                  <a:schemeClr val="bg1"/>
                </a:solidFill>
              </a:rPr>
              <a:t>y fue tras el hombre de Dios; lo halló sentado debajo de una encina, y le dijo: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¿Eres tú el hombre de Dios que vino de Judá? Y él respondió: Yo soy.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Este anciano encontró al hombre de Dios descansando.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V.15.</a:t>
            </a:r>
          </a:p>
          <a:p>
            <a:r>
              <a:rPr lang="es-ES" b="1" dirty="0">
                <a:solidFill>
                  <a:schemeClr val="bg1"/>
                </a:solidFill>
              </a:rPr>
              <a:t>Entonces le dijo: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Ven conmigo a casa y come pan.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92" y="9704"/>
            <a:ext cx="4016180" cy="6848296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366827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125792" cy="6848296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Este anciano le invito a comer y a beber.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V.16.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Y él respondió: No puedo volver contigo ni ir contigo;</a:t>
            </a:r>
            <a:r>
              <a:rPr lang="es-ES" b="1" dirty="0">
                <a:solidFill>
                  <a:schemeClr val="bg1"/>
                </a:solidFill>
              </a:rPr>
              <a:t> tampoco comeré pan ni beberé agua contigo en este lugar. </a:t>
            </a:r>
          </a:p>
          <a:p>
            <a:r>
              <a:rPr lang="es-ES" b="1" dirty="0">
                <a:solidFill>
                  <a:schemeClr val="bg1"/>
                </a:solidFill>
              </a:rPr>
              <a:t>Y este hombre de Dios vuelve a repetir lo que Dios le había mandado.</a:t>
            </a:r>
          </a:p>
          <a:p>
            <a:r>
              <a:rPr lang="es-ES" b="1" dirty="0">
                <a:solidFill>
                  <a:schemeClr val="bg1"/>
                </a:solidFill>
              </a:rPr>
              <a:t>El estaba claro de lo que Dios le había mandado hacer.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V.17.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Porque me vino un mandato por palabra del SEÑOR:</a:t>
            </a:r>
            <a:r>
              <a:rPr lang="es-ES" b="1" dirty="0">
                <a:solidFill>
                  <a:schemeClr val="bg1"/>
                </a:solidFill>
              </a:rPr>
              <a:t> "No comerás pan ni beberás agua allí, ni volverás por el camino que fuiste."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004" y="9704"/>
            <a:ext cx="4146996" cy="6848296"/>
          </a:xfrm>
          <a:prstGeom prst="rect">
            <a:avLst/>
          </a:prstGeom>
          <a:solidFill>
            <a:srgbClr val="002060"/>
          </a:solidFill>
        </p:spPr>
      </p:pic>
    </p:spTree>
    <p:extLst>
      <p:ext uri="{BB962C8B-B14F-4D97-AF65-F5344CB8AC3E}">
        <p14:creationId xmlns:p14="http://schemas.microsoft.com/office/powerpoint/2010/main" val="329712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125792" cy="6848296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No comer.</a:t>
            </a:r>
          </a:p>
          <a:p>
            <a:r>
              <a:rPr lang="es-ES" b="1" dirty="0">
                <a:solidFill>
                  <a:schemeClr val="bg1"/>
                </a:solidFill>
              </a:rPr>
              <a:t>No beber.</a:t>
            </a:r>
          </a:p>
          <a:p>
            <a:r>
              <a:rPr lang="es-ES" b="1" dirty="0">
                <a:solidFill>
                  <a:schemeClr val="bg1"/>
                </a:solidFill>
              </a:rPr>
              <a:t>Ni volver por el mismo camino.</a:t>
            </a:r>
          </a:p>
          <a:p>
            <a:r>
              <a:rPr lang="es-ES" b="1" dirty="0">
                <a:solidFill>
                  <a:schemeClr val="bg1"/>
                </a:solidFill>
              </a:rPr>
              <a:t>Hasta este momento este hombre de Dios esta cumpliendo lo que Dios le había mandado.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creyó a una mentira de este profeta anciano.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V.18.</a:t>
            </a:r>
          </a:p>
          <a:p>
            <a:r>
              <a:rPr lang="es-ES" b="1" dirty="0">
                <a:solidFill>
                  <a:schemeClr val="bg1"/>
                </a:solidFill>
              </a:rPr>
              <a:t>Y el otro le respondió: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</a:rPr>
              <a:t>Yo también soy profeta como tú,</a:t>
            </a:r>
            <a:r>
              <a:rPr lang="es-ES" b="1" dirty="0">
                <a:solidFill>
                  <a:schemeClr val="bg1"/>
                </a:solidFill>
              </a:rPr>
              <a:t> y un ángel me habló por palabra del SEÑOR, diciendo: "Tráelo contigo a tu casa, para que coma pan y beba agua." Pero le estaba mintiendo.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93" y="9704"/>
            <a:ext cx="4016180" cy="684829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63131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125792" cy="6848296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Confió en el hombre.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Jeremias.17:5.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</a:rPr>
              <a:t>Así dice el SEÑOR: Maldito el hombre que en el hombre confía,</a:t>
            </a:r>
            <a:r>
              <a:rPr lang="es-ES" b="1" dirty="0">
                <a:solidFill>
                  <a:schemeClr val="bg1"/>
                </a:solidFill>
              </a:rPr>
              <a:t> y hace de la carne su fortaleza, y del SEÑOR se aparta su corazón. </a:t>
            </a:r>
          </a:p>
          <a:p>
            <a:r>
              <a:rPr lang="es-ES" b="1" dirty="0">
                <a:solidFill>
                  <a:schemeClr val="bg1"/>
                </a:solidFill>
              </a:rPr>
              <a:t>El hombre de Dios creyó y cayo en la mentira de este anciano.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I Reyes.13:19.</a:t>
            </a:r>
          </a:p>
          <a:p>
            <a:r>
              <a:rPr lang="es-ES" b="1" u="sng" dirty="0">
                <a:highlight>
                  <a:srgbClr val="FFFF00"/>
                </a:highlight>
              </a:rPr>
              <a:t>Entonces se volvió con él</a:t>
            </a:r>
            <a:r>
              <a:rPr lang="es-ES" b="1" dirty="0">
                <a:solidFill>
                  <a:schemeClr val="bg1"/>
                </a:solidFill>
              </a:rPr>
              <a:t>, comió pan en su casa y bebió agua. </a:t>
            </a:r>
          </a:p>
          <a:p>
            <a:r>
              <a:rPr lang="es-ES" b="1" dirty="0">
                <a:solidFill>
                  <a:schemeClr val="bg1"/>
                </a:solidFill>
              </a:rPr>
              <a:t>E hizo lo que Dios ya le había dicho que no tenia que hacer.</a:t>
            </a:r>
          </a:p>
          <a:p>
            <a:r>
              <a:rPr lang="es-ES" b="1" dirty="0">
                <a:solidFill>
                  <a:schemeClr val="bg1"/>
                </a:solidFill>
              </a:rPr>
              <a:t>1. Comió. Cuando Dios le dijo que no comiera.</a:t>
            </a:r>
          </a:p>
          <a:p>
            <a:r>
              <a:rPr lang="es-ES" b="1" dirty="0">
                <a:solidFill>
                  <a:schemeClr val="bg1"/>
                </a:solidFill>
              </a:rPr>
              <a:t>2. Bebió. Cuando Dios le dijo que no bebiera.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61" y="9704"/>
            <a:ext cx="4092321" cy="68482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7588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125792" cy="6848296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Dios usa al mismo profeta anciano que le engaño.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V.20.</a:t>
            </a:r>
          </a:p>
          <a:p>
            <a:r>
              <a:rPr lang="es-ES" b="1" dirty="0">
                <a:solidFill>
                  <a:schemeClr val="bg1"/>
                </a:solidFill>
              </a:rPr>
              <a:t>Y sucedió que cuando ellos estaban a la mesa, </a:t>
            </a:r>
            <a:r>
              <a:rPr lang="es-ES" b="1" u="sng" dirty="0">
                <a:highlight>
                  <a:srgbClr val="00FF00"/>
                </a:highlight>
              </a:rPr>
              <a:t>la palabra del SEÑOR vino al profeta que le había hecho volver;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V.21.</a:t>
            </a:r>
          </a:p>
          <a:p>
            <a:r>
              <a:rPr lang="es-ES" b="1" dirty="0">
                <a:solidFill>
                  <a:schemeClr val="bg1"/>
                </a:solidFill>
              </a:rPr>
              <a:t>y él clamó al hombre de Dios que vino de Judá, diciendo: </a:t>
            </a:r>
            <a:r>
              <a:rPr lang="es-ES" b="1" u="sng" dirty="0">
                <a:highlight>
                  <a:srgbClr val="00FFFF"/>
                </a:highlight>
              </a:rPr>
              <a:t>Así dice el SEÑOR: "Porque has desobedecido el mandato del SEÑOR,</a:t>
            </a:r>
            <a:r>
              <a:rPr lang="es-ES" b="1" dirty="0">
                <a:solidFill>
                  <a:schemeClr val="bg1"/>
                </a:solidFill>
              </a:rPr>
              <a:t> y no has guardado el mandamiento que el SEÑOR tu Dios te ha ordenado, </a:t>
            </a:r>
          </a:p>
          <a:p>
            <a:r>
              <a:rPr lang="es-ES" b="1" dirty="0">
                <a:solidFill>
                  <a:schemeClr val="bg1"/>
                </a:solidFill>
              </a:rPr>
              <a:t>El hombre de Dios desobedeció el mandato de Dios por una mentira.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V.22.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92" y="9704"/>
            <a:ext cx="4016180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4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125792" cy="6848296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La mentira.</a:t>
            </a:r>
          </a:p>
          <a:p>
            <a:r>
              <a:rPr lang="es-ES" b="1" dirty="0">
                <a:solidFill>
                  <a:schemeClr val="bg1"/>
                </a:solidFill>
              </a:rPr>
              <a:t>Si Usted no cree a la verdad de Dios la biblia.</a:t>
            </a:r>
          </a:p>
          <a:p>
            <a:r>
              <a:rPr lang="es-ES" b="1" dirty="0">
                <a:solidFill>
                  <a:schemeClr val="bg1"/>
                </a:solidFill>
              </a:rPr>
              <a:t>¿Qué va creer?</a:t>
            </a:r>
          </a:p>
          <a:p>
            <a:r>
              <a:rPr lang="es-ES" b="1" dirty="0">
                <a:solidFill>
                  <a:schemeClr val="bg1"/>
                </a:solidFill>
              </a:rPr>
              <a:t>Va creer la mentira de Satanás.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Satanás es el padre de la mentira.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Juan.8:44.</a:t>
            </a:r>
          </a:p>
          <a:p>
            <a:r>
              <a:rPr lang="es-ES" b="1" dirty="0">
                <a:solidFill>
                  <a:schemeClr val="bg1"/>
                </a:solidFill>
              </a:rPr>
              <a:t>Sois de vuestro padre el diablo y queréis hacer los deseos de vuestro padre. El fue un homicida desde el principio, y no se ha mantenido en la verdad porque no hay verdad en él. </a:t>
            </a:r>
            <a:r>
              <a:rPr lang="es-ES" b="1" u="sng" dirty="0">
                <a:highlight>
                  <a:srgbClr val="00FFFF"/>
                </a:highlight>
              </a:rPr>
              <a:t>Cuando habla mentira, habla de su propia naturaleza,</a:t>
            </a:r>
            <a:r>
              <a:rPr lang="es-ES" b="1" dirty="0">
                <a:solidFill>
                  <a:schemeClr val="bg1"/>
                </a:solidFill>
              </a:rPr>
              <a:t> porque es mentiroso y el padre de la mentira. </a:t>
            </a:r>
          </a:p>
          <a:p>
            <a:r>
              <a:rPr lang="es-ES" b="1" dirty="0">
                <a:solidFill>
                  <a:schemeClr val="bg1"/>
                </a:solidFill>
              </a:rPr>
              <a:t>Dios nos ha dejado la biblia.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92" y="9704"/>
            <a:ext cx="4016179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9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125792" cy="6848296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sino que has vuelto y has comido pan y bebido agua en el lugar del cual El te dijo:</a:t>
            </a:r>
            <a:r>
              <a:rPr lang="es-ES" b="1" dirty="0">
                <a:solidFill>
                  <a:schemeClr val="bg1"/>
                </a:solidFill>
              </a:rPr>
              <a:t> 'No comerás pan ni beberás agua', tu cadáver no entrará en el sepulcro de tus padres.“</a:t>
            </a:r>
          </a:p>
          <a:p>
            <a:r>
              <a:rPr lang="es-ES" b="1" dirty="0">
                <a:solidFill>
                  <a:schemeClr val="bg1"/>
                </a:solidFill>
              </a:rPr>
              <a:t>Dios le castigo por su desobediencia.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V.23.</a:t>
            </a:r>
          </a:p>
          <a:p>
            <a:r>
              <a:rPr lang="es-ES" b="1" dirty="0">
                <a:solidFill>
                  <a:schemeClr val="bg1"/>
                </a:solidFill>
              </a:rPr>
              <a:t>Y sucedió que después de haber comido pan y de haber bebido agua,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aparejó el asno para él, para el profeta que había hecho volver.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V.24.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92" y="0"/>
            <a:ext cx="4016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22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125792" cy="6848296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Y cuando éste había partido,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un león lo encontró en el camino y lo mató,</a:t>
            </a:r>
            <a:r>
              <a:rPr lang="es-ES" b="1" dirty="0">
                <a:solidFill>
                  <a:schemeClr val="bg1"/>
                </a:solidFill>
              </a:rPr>
              <a:t> y su cadáver quedó tirado en el camino y el asno estaba junto a él; también el león estaba junto al cadáver. </a:t>
            </a:r>
          </a:p>
          <a:p>
            <a:r>
              <a:rPr lang="es-ES" b="1" dirty="0">
                <a:solidFill>
                  <a:schemeClr val="bg1"/>
                </a:solidFill>
              </a:rPr>
              <a:t>Este hombre de Dios murió por un león por haber desobedecido a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El fue engañado.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la pregunta es:</a:t>
            </a:r>
          </a:p>
          <a:p>
            <a:r>
              <a:rPr lang="es-ES" b="1" dirty="0">
                <a:solidFill>
                  <a:schemeClr val="bg1"/>
                </a:solidFill>
              </a:rPr>
              <a:t>¿El que haya sido engañado le justifico delante de Dios?</a:t>
            </a:r>
          </a:p>
          <a:p>
            <a:r>
              <a:rPr lang="es-ES" b="1" dirty="0">
                <a:solidFill>
                  <a:schemeClr val="bg1"/>
                </a:solidFill>
              </a:rPr>
              <a:t>No.</a:t>
            </a:r>
          </a:p>
          <a:p>
            <a:r>
              <a:rPr lang="es-ES" b="1" dirty="0">
                <a:solidFill>
                  <a:schemeClr val="bg1"/>
                </a:solidFill>
              </a:rPr>
              <a:t>¿Por qué?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93" y="0"/>
            <a:ext cx="4016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61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125792" cy="6848296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¿Si fue engañado?.</a:t>
            </a:r>
          </a:p>
          <a:p>
            <a:r>
              <a:rPr lang="es-ES" b="1" dirty="0">
                <a:solidFill>
                  <a:schemeClr val="bg1"/>
                </a:solidFill>
              </a:rPr>
              <a:t>Podríamos decir que El no tenia culpa porque fue engañado.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si tenia culpa porque Dios ya le había ordenado algo y tenia que haber echo lo que Dios le mando.</a:t>
            </a:r>
          </a:p>
          <a:p>
            <a:r>
              <a:rPr lang="es-ES" b="1" dirty="0">
                <a:solidFill>
                  <a:schemeClr val="bg1"/>
                </a:solidFill>
              </a:rPr>
              <a:t>Si Dios hubiera cambiado de parecer se lo hubiera echo saber a El.</a:t>
            </a:r>
          </a:p>
          <a:p>
            <a:r>
              <a:rPr lang="es-ES" b="1" dirty="0">
                <a:solidFill>
                  <a:schemeClr val="bg1"/>
                </a:solidFill>
              </a:rPr>
              <a:t>Amigo Usted puede estar creyendo una mentira.</a:t>
            </a:r>
          </a:p>
          <a:p>
            <a:r>
              <a:rPr lang="es-ES" b="1" dirty="0">
                <a:solidFill>
                  <a:schemeClr val="bg1"/>
                </a:solidFill>
              </a:rPr>
              <a:t>Usted puede ser engañado.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eso no le va a justificar delante de Dios en el día final.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92" y="0"/>
            <a:ext cx="4016180" cy="6858000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181699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125792" cy="6848296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Por eso Usted debe de creer lo que dice la biblia.</a:t>
            </a:r>
          </a:p>
          <a:p>
            <a:r>
              <a:rPr lang="es-ES" b="1" dirty="0">
                <a:solidFill>
                  <a:schemeClr val="bg1"/>
                </a:solidFill>
              </a:rPr>
              <a:t>No lo que le diga otra persona.</a:t>
            </a:r>
          </a:p>
          <a:p>
            <a:r>
              <a:rPr lang="es-ES" b="1" dirty="0">
                <a:solidFill>
                  <a:schemeClr val="bg1"/>
                </a:solidFill>
              </a:rPr>
              <a:t>Es su salvación, es su alma la que esta en juego.</a:t>
            </a:r>
          </a:p>
          <a:p>
            <a:r>
              <a:rPr lang="es-ES" b="1" dirty="0">
                <a:solidFill>
                  <a:schemeClr val="bg1"/>
                </a:solidFill>
              </a:rPr>
              <a:t>Muchos usaran señales y prodigios mentirosos.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II Tesalonicenses.2:9.</a:t>
            </a:r>
          </a:p>
          <a:p>
            <a:r>
              <a:rPr lang="es-ES" b="1" dirty="0">
                <a:solidFill>
                  <a:schemeClr val="bg1"/>
                </a:solidFill>
              </a:rPr>
              <a:t>inicuo cuya venida es conforme a la actividad de Satanás,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con todo poder y señales y prodigios mentirosos,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Prodigios- </a:t>
            </a:r>
            <a:r>
              <a:rPr lang="es-ES" b="1" dirty="0" err="1">
                <a:solidFill>
                  <a:schemeClr val="bg1"/>
                </a:solidFill>
              </a:rPr>
              <a:t>teras</a:t>
            </a:r>
            <a:r>
              <a:rPr lang="es-ES" b="1" dirty="0">
                <a:solidFill>
                  <a:schemeClr val="bg1"/>
                </a:solidFill>
              </a:rPr>
              <a:t> (</a:t>
            </a:r>
            <a:r>
              <a:rPr lang="es-ES" b="1" dirty="0" err="1">
                <a:solidFill>
                  <a:schemeClr val="bg1"/>
                </a:solidFill>
              </a:rPr>
              <a:t>τέρ</a:t>
            </a:r>
            <a:r>
              <a:rPr lang="es-ES" b="1" dirty="0">
                <a:solidFill>
                  <a:schemeClr val="bg1"/>
                </a:solidFill>
              </a:rPr>
              <a:t>ας, G5059), algo extraño, provocando asombro en el observador. Se utiliza siempre en plural, Vine.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92" y="9704"/>
            <a:ext cx="4016179" cy="6848296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134480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125792" cy="6848296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Pero estos prodigios señales es con el propósito de engañar a la gente pensado que son obras de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Lo cual es una mentira.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Mateo.7:22-23.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Muchos me dirán en aquel día: "Señor, Señor,</a:t>
            </a:r>
            <a:r>
              <a:rPr lang="es-ES" b="1" dirty="0">
                <a:solidFill>
                  <a:schemeClr val="bg1"/>
                </a:solidFill>
              </a:rPr>
              <a:t> ¿no profetizamos en tu nombre, y en tu nombre echamos fuera demonios, y en tu nombre hicimos muchos milagros?“</a:t>
            </a:r>
          </a:p>
          <a:p>
            <a:r>
              <a:rPr lang="es-ES" b="1" dirty="0">
                <a:solidFill>
                  <a:schemeClr val="bg1"/>
                </a:solidFill>
              </a:rPr>
              <a:t>Muchos reclamaran que hicieron milagros, pero esos milagros no eran de parte de Dios.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92" y="0"/>
            <a:ext cx="4016180" cy="6858000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113573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125792" cy="6848296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V.23.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</a:rPr>
              <a:t>Y entonces les declararé: "Jamás os conocí;</a:t>
            </a:r>
            <a:r>
              <a:rPr lang="es-ES" b="1" dirty="0">
                <a:solidFill>
                  <a:schemeClr val="bg1"/>
                </a:solidFill>
              </a:rPr>
              <a:t> APARTAOS DE MI, LOS QUE PRACTICAIS LA INIQUIDAD." 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Dios les va a declarar que nunca los conoció.</a:t>
            </a:r>
          </a:p>
          <a:p>
            <a:r>
              <a:rPr lang="es-ES" b="1" dirty="0">
                <a:solidFill>
                  <a:schemeClr val="bg1"/>
                </a:solidFill>
              </a:rPr>
              <a:t>Iniquidad- anomia (</a:t>
            </a:r>
            <a:r>
              <a:rPr lang="es-ES" b="1" dirty="0" err="1">
                <a:solidFill>
                  <a:schemeClr val="bg1"/>
                </a:solidFill>
              </a:rPr>
              <a:t>ἀνομί</a:t>
            </a:r>
            <a:r>
              <a:rPr lang="es-ES" b="1" dirty="0">
                <a:solidFill>
                  <a:schemeClr val="bg1"/>
                </a:solidFill>
              </a:rPr>
              <a:t>α, G458), lit: carencia de ley (a, negativo; nomos, ley). Se usa de una manera que indica que el significado es sin ley o maldad. Se suele traducir como «iniquidad», que, </a:t>
            </a:r>
            <a:r>
              <a:rPr lang="es-ES" b="1" dirty="0" err="1">
                <a:solidFill>
                  <a:schemeClr val="bg1"/>
                </a:solidFill>
              </a:rPr>
              <a:t>lit</a:t>
            </a:r>
            <a:r>
              <a:rPr lang="es-ES" b="1" dirty="0">
                <a:solidFill>
                  <a:schemeClr val="bg1"/>
                </a:solidFill>
              </a:rPr>
              <a:t>: significa injusticia. Vine.</a:t>
            </a:r>
          </a:p>
          <a:p>
            <a:r>
              <a:rPr lang="es-ES" b="1" dirty="0">
                <a:solidFill>
                  <a:schemeClr val="bg1"/>
                </a:solidFill>
              </a:rPr>
              <a:t>Ellos hacían esos milagros sin ley o aprobación de Dios.</a:t>
            </a: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92" y="9704"/>
            <a:ext cx="4016180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2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125792" cy="6848296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Por eso Dios nunca los ha a reconocer.</a:t>
            </a:r>
          </a:p>
          <a:p>
            <a:r>
              <a:rPr lang="es-ES" b="1" dirty="0">
                <a:solidFill>
                  <a:schemeClr val="bg1"/>
                </a:solidFill>
              </a:rPr>
              <a:t>No se deje engañar Dios ya dejo su palabra escrita.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Judas.3.</a:t>
            </a:r>
          </a:p>
          <a:p>
            <a:r>
              <a:rPr lang="es-ES" b="1" dirty="0">
                <a:solidFill>
                  <a:schemeClr val="bg1"/>
                </a:solidFill>
              </a:rPr>
              <a:t>Amados, por el gran empeño que tenía en escribiros acerca de nuestra común salvación, he sentido la necesidad de escribiros exhortándoos </a:t>
            </a:r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</a:rPr>
              <a:t>a contender ardientemente por la fe que de una vez para siempre fue entregada a los santos.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La fe aquí es la revelación del Nuevo Testamento.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92" y="9704"/>
            <a:ext cx="4016180" cy="68482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2514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125792" cy="6848296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Ha sido dada una ves porque ya esta completo todo.</a:t>
            </a:r>
          </a:p>
          <a:p>
            <a:r>
              <a:rPr lang="es-ES" b="1" dirty="0">
                <a:solidFill>
                  <a:schemeClr val="bg1"/>
                </a:solidFill>
              </a:rPr>
              <a:t>No necesitamos mas que la biblia.</a:t>
            </a:r>
          </a:p>
          <a:p>
            <a:r>
              <a:rPr lang="es-ES" b="1" dirty="0">
                <a:solidFill>
                  <a:schemeClr val="bg1"/>
                </a:solidFill>
              </a:rPr>
              <a:t>No necesitamos:</a:t>
            </a:r>
          </a:p>
          <a:p>
            <a:r>
              <a:rPr lang="es-ES" b="1" dirty="0">
                <a:solidFill>
                  <a:schemeClr val="bg1"/>
                </a:solidFill>
              </a:rPr>
              <a:t>Milagros.</a:t>
            </a:r>
          </a:p>
          <a:p>
            <a:r>
              <a:rPr lang="es-ES" b="1" dirty="0">
                <a:solidFill>
                  <a:schemeClr val="bg1"/>
                </a:solidFill>
              </a:rPr>
              <a:t>Sueños.</a:t>
            </a:r>
          </a:p>
          <a:p>
            <a:r>
              <a:rPr lang="es-ES" b="1" dirty="0">
                <a:solidFill>
                  <a:schemeClr val="bg1"/>
                </a:solidFill>
              </a:rPr>
              <a:t>Visiones.</a:t>
            </a:r>
          </a:p>
          <a:p>
            <a:r>
              <a:rPr lang="es-ES" b="1" dirty="0">
                <a:solidFill>
                  <a:schemeClr val="bg1"/>
                </a:solidFill>
              </a:rPr>
              <a:t>Revelaciones. </a:t>
            </a:r>
          </a:p>
          <a:p>
            <a:r>
              <a:rPr lang="es-ES" b="1" dirty="0">
                <a:solidFill>
                  <a:schemeClr val="bg1"/>
                </a:solidFill>
              </a:rPr>
              <a:t>Nada de eso.</a:t>
            </a:r>
          </a:p>
          <a:p>
            <a:r>
              <a:rPr lang="es-ES" b="1" dirty="0">
                <a:solidFill>
                  <a:schemeClr val="bg1"/>
                </a:solidFill>
              </a:rPr>
              <a:t>Ya que Dios nos habla atraves de su Hijo.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Hebreos.1:1-2.</a:t>
            </a:r>
          </a:p>
          <a:p>
            <a:r>
              <a:rPr lang="es-ES" b="1" dirty="0">
                <a:solidFill>
                  <a:schemeClr val="bg1"/>
                </a:solidFill>
              </a:rPr>
              <a:t>Dios, habiendo hablado hace mucho tiempo,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</a:rPr>
              <a:t>en muchas ocasiones y de muchas maneras a los padres por los profetas,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92" y="9704"/>
            <a:ext cx="4018208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4932608" cy="6858000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V.2.</a:t>
            </a:r>
          </a:p>
          <a:p>
            <a:r>
              <a:rPr lang="es-ES" b="1" u="sng" dirty="0">
                <a:highlight>
                  <a:srgbClr val="FFFF00"/>
                </a:highlight>
              </a:rPr>
              <a:t>en estos últimos días nos ha hablado por su Hijo,</a:t>
            </a:r>
            <a:r>
              <a:rPr lang="es-ES" b="1" dirty="0">
                <a:solidFill>
                  <a:schemeClr val="bg1"/>
                </a:solidFill>
              </a:rPr>
              <a:t> a quien constituyó heredero de todas las cosas, por medio de quien hizo también el universo.</a:t>
            </a:r>
          </a:p>
          <a:p>
            <a:r>
              <a:rPr lang="es-ES" b="1" dirty="0">
                <a:solidFill>
                  <a:schemeClr val="bg1"/>
                </a:solidFill>
              </a:rPr>
              <a:t>Es a El, al que tenemos que oír atraves de su palabra.</a:t>
            </a:r>
          </a:p>
          <a:p>
            <a:r>
              <a:rPr lang="es-ES" b="1" dirty="0">
                <a:solidFill>
                  <a:schemeClr val="bg1"/>
                </a:solidFill>
              </a:rPr>
              <a:t>Ya Dios no nos habla atraves de sueño, visiones, testimonio.</a:t>
            </a:r>
          </a:p>
          <a:p>
            <a:r>
              <a:rPr lang="es-ES" b="1" dirty="0">
                <a:solidFill>
                  <a:schemeClr val="bg1"/>
                </a:solidFill>
              </a:rPr>
              <a:t>Ya tenemos lo perfecto, lo completo, la biblia.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I Corintios.13:10.</a:t>
            </a:r>
          </a:p>
          <a:p>
            <a:r>
              <a:rPr lang="es-ES" b="1" u="sng" dirty="0">
                <a:highlight>
                  <a:srgbClr val="00FF00"/>
                </a:highlight>
              </a:rPr>
              <a:t>pero cuando venga lo perfecto,</a:t>
            </a:r>
            <a:r>
              <a:rPr lang="es-ES" b="1" dirty="0">
                <a:solidFill>
                  <a:schemeClr val="bg1"/>
                </a:solidFill>
              </a:rPr>
              <a:t> lo incompleto se acabará. </a:t>
            </a:r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08" y="-1"/>
            <a:ext cx="421139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7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125792" cy="6848296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Lo perfecto es la ley de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Santiago.1:25.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FFFF"/>
                </a:highlight>
              </a:rPr>
              <a:t>Pero el que mira atentamente a la ley perfecta, la ley de la libertad,</a:t>
            </a:r>
            <a:r>
              <a:rPr lang="es-ES" b="1" dirty="0">
                <a:solidFill>
                  <a:schemeClr val="bg1"/>
                </a:solidFill>
              </a:rPr>
              <a:t> y permanece en ella, no habiéndose vuelto un oidor olvidadizo sino un hacedor eficaz, éste será bienaventurado en lo que hace. </a:t>
            </a:r>
          </a:p>
          <a:p>
            <a:r>
              <a:rPr lang="es-ES" b="1" dirty="0">
                <a:solidFill>
                  <a:schemeClr val="bg1"/>
                </a:solidFill>
              </a:rPr>
              <a:t>Lo perfecto el Nuevo Testamento es la ley de la libertad.</a:t>
            </a:r>
          </a:p>
          <a:p>
            <a:r>
              <a:rPr lang="es-ES" b="1" dirty="0">
                <a:solidFill>
                  <a:schemeClr val="bg1"/>
                </a:solidFill>
              </a:rPr>
              <a:t>No se deje engañar por quienes manipulan la palabra de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II Pedro.2:1-3.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92" y="0"/>
            <a:ext cx="4016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5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125792" cy="6848296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Para que podamos ser maduros.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II Timoteo.3:16-17.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Toda Escritura es inspirada por Dios</a:t>
            </a:r>
            <a:r>
              <a:rPr lang="es-ES" b="1" dirty="0">
                <a:solidFill>
                  <a:schemeClr val="bg1"/>
                </a:solidFill>
              </a:rPr>
              <a:t> y útil para enseñar, para reprender, para corregir, para instruir en justicia,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V.17.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a fin de que el hombre de Dios sea perfecto,</a:t>
            </a:r>
            <a:r>
              <a:rPr lang="es-ES" b="1" dirty="0">
                <a:solidFill>
                  <a:schemeClr val="bg1"/>
                </a:solidFill>
              </a:rPr>
              <a:t> equipado para toda buena obra. </a:t>
            </a:r>
          </a:p>
          <a:p>
            <a:r>
              <a:rPr lang="es-ES" b="1" dirty="0">
                <a:solidFill>
                  <a:schemeClr val="bg1"/>
                </a:solidFill>
              </a:rPr>
              <a:t>Todo lo que El hombre necesita para ser maduro, perfecto lo encuentra en la biblia.</a:t>
            </a:r>
          </a:p>
          <a:p>
            <a:r>
              <a:rPr lang="es-ES" b="1" dirty="0">
                <a:solidFill>
                  <a:schemeClr val="bg1"/>
                </a:solidFill>
              </a:rPr>
              <a:t>Dios nos has dado todo lo que necesitamos para adorarle y como conducir nuestras vida.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92" y="0"/>
            <a:ext cx="4018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8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205240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074276" cy="6848296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Pero se levantaron falsos profetas entre el pueblo,</a:t>
            </a:r>
            <a:r>
              <a:rPr lang="es-ES" b="1" dirty="0">
                <a:solidFill>
                  <a:schemeClr val="bg1"/>
                </a:solidFill>
              </a:rPr>
              <a:t> así como habrá también falsos maestros entre vosotros, los cuales encubiertamente introducirán herejías destructoras, negando incluso al Señor que los compró, trayendo sobre sí una destrucción repentina.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V.2.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Muchos seguirán su sensualidad,</a:t>
            </a:r>
            <a:r>
              <a:rPr lang="es-ES" b="1" dirty="0">
                <a:solidFill>
                  <a:schemeClr val="bg1"/>
                </a:solidFill>
              </a:rPr>
              <a:t> y por causa de ellos, el camino de la verdad será blasfemado;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V.3.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486" y="0"/>
            <a:ext cx="4261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074276" cy="6848296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y en su avaricia os explotarán con palabras falsas.</a:t>
            </a:r>
            <a:r>
              <a:rPr lang="es-ES" b="1" dirty="0">
                <a:solidFill>
                  <a:schemeClr val="bg1"/>
                </a:solidFill>
              </a:rPr>
              <a:t> El juicio de ellos, desde hace mucho tiempo no está ocioso, ni su perdición dormida.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II Pedro.3:16.</a:t>
            </a:r>
          </a:p>
          <a:p>
            <a:r>
              <a:rPr lang="es-ES" b="1" dirty="0">
                <a:solidFill>
                  <a:schemeClr val="bg1"/>
                </a:solidFill>
              </a:rPr>
              <a:t>Asimismo en todas sus cartas habla en ellas de esto; en las cuales hay algunas cosas difíciles de entender,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que los ignorantes e inestables tuercen como también tuercen el resto de las Escrituras para su propia perdición.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No deje que lo engañen.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76" y="0"/>
            <a:ext cx="4069724" cy="6858000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84542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125792" cy="6848296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Con sus sueños.</a:t>
            </a:r>
          </a:p>
          <a:p>
            <a:r>
              <a:rPr lang="es-ES" b="1" dirty="0">
                <a:solidFill>
                  <a:schemeClr val="bg1"/>
                </a:solidFill>
              </a:rPr>
              <a:t>Milagros.</a:t>
            </a:r>
          </a:p>
          <a:p>
            <a:r>
              <a:rPr lang="es-ES" b="1" dirty="0">
                <a:solidFill>
                  <a:schemeClr val="bg1"/>
                </a:solidFill>
              </a:rPr>
              <a:t>Revelaciones.</a:t>
            </a:r>
          </a:p>
          <a:p>
            <a:r>
              <a:rPr lang="es-ES" b="1" dirty="0">
                <a:solidFill>
                  <a:schemeClr val="bg1"/>
                </a:solidFill>
              </a:rPr>
              <a:t>Testimonio.</a:t>
            </a:r>
          </a:p>
          <a:p>
            <a:r>
              <a:rPr lang="es-ES" b="1" dirty="0">
                <a:solidFill>
                  <a:schemeClr val="bg1"/>
                </a:solidFill>
              </a:rPr>
              <a:t>No necesitamos nada de eso.</a:t>
            </a:r>
          </a:p>
          <a:p>
            <a:r>
              <a:rPr lang="es-ES" b="1" dirty="0">
                <a:solidFill>
                  <a:schemeClr val="bg1"/>
                </a:solidFill>
              </a:rPr>
              <a:t>Solo necesitamos la palabra de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No se deje engañar porque va perder su alma.</a:t>
            </a:r>
          </a:p>
          <a:p>
            <a:r>
              <a:rPr lang="es-ES" b="1" dirty="0">
                <a:solidFill>
                  <a:schemeClr val="bg1"/>
                </a:solidFill>
              </a:rPr>
              <a:t>El alma es lo mas valioso que todo ser humano tiene.</a:t>
            </a:r>
          </a:p>
          <a:p>
            <a:r>
              <a:rPr lang="es-ES" b="1" dirty="0">
                <a:solidFill>
                  <a:schemeClr val="bg1"/>
                </a:solidFill>
              </a:rPr>
              <a:t>No ponga su alma en manos de hombres. 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Usted dará cuenta a Dios un día.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638" y="9704"/>
            <a:ext cx="4106333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7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125792" cy="6848296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Dios desea que Usted se salve pero solo lo hará si cree en su palabra y no en.</a:t>
            </a:r>
          </a:p>
          <a:p>
            <a:r>
              <a:rPr lang="es-ES" b="1" dirty="0">
                <a:solidFill>
                  <a:schemeClr val="bg1"/>
                </a:solidFill>
              </a:rPr>
              <a:t>Sueños.</a:t>
            </a:r>
          </a:p>
          <a:p>
            <a:r>
              <a:rPr lang="es-ES" b="1" dirty="0">
                <a:solidFill>
                  <a:schemeClr val="bg1"/>
                </a:solidFill>
              </a:rPr>
              <a:t>Visiones.</a:t>
            </a:r>
          </a:p>
          <a:p>
            <a:r>
              <a:rPr lang="es-ES" b="1" dirty="0">
                <a:solidFill>
                  <a:schemeClr val="bg1"/>
                </a:solidFill>
              </a:rPr>
              <a:t>Milagros.</a:t>
            </a:r>
          </a:p>
          <a:p>
            <a:r>
              <a:rPr lang="es-ES" b="1" dirty="0">
                <a:solidFill>
                  <a:schemeClr val="bg1"/>
                </a:solidFill>
              </a:rPr>
              <a:t>Testimonio.</a:t>
            </a:r>
          </a:p>
          <a:p>
            <a:r>
              <a:rPr lang="es-ES" b="1" dirty="0">
                <a:solidFill>
                  <a:schemeClr val="bg1"/>
                </a:solidFill>
              </a:rPr>
              <a:t>Obedezca a Dios y sus mandamientos.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si Usted no guarda los mandamientos de Dios cae bajo maldición.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guardar los mandamientos de Dios es amarle.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156" y="9704"/>
            <a:ext cx="4054816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8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125792" cy="6848296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Juan.14:15.</a:t>
            </a:r>
          </a:p>
          <a:p>
            <a:r>
              <a:rPr lang="es-ES" b="1" dirty="0">
                <a:solidFill>
                  <a:schemeClr val="bg1"/>
                </a:solidFill>
              </a:rPr>
              <a:t>Si me amáis,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guardaréis mis mandamientos.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Sino guardamos sus mandamientos no le amamos y sino le amamos caemos baja maldición.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I Corintios.16:22.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</a:rPr>
              <a:t>Si alguno no ama al Señor, que sea anatema.</a:t>
            </a:r>
            <a:r>
              <a:rPr lang="es-ES" b="1" dirty="0">
                <a:solidFill>
                  <a:schemeClr val="bg1"/>
                </a:solidFill>
              </a:rPr>
              <a:t> ¡</a:t>
            </a:r>
            <a:r>
              <a:rPr lang="es-ES" b="1" dirty="0" err="1">
                <a:solidFill>
                  <a:schemeClr val="bg1"/>
                </a:solidFill>
              </a:rPr>
              <a:t>Maranata</a:t>
            </a:r>
            <a:r>
              <a:rPr lang="es-ES" b="1" dirty="0">
                <a:solidFill>
                  <a:schemeClr val="bg1"/>
                </a:solidFill>
              </a:rPr>
              <a:t>! </a:t>
            </a:r>
          </a:p>
          <a:p>
            <a:r>
              <a:rPr lang="es-ES" b="1" dirty="0">
                <a:solidFill>
                  <a:schemeClr val="bg1"/>
                </a:solidFill>
              </a:rPr>
              <a:t>¿Ama Usted al Señor?</a:t>
            </a:r>
          </a:p>
          <a:p>
            <a:r>
              <a:rPr lang="es-ES" b="1" dirty="0">
                <a:solidFill>
                  <a:schemeClr val="bg1"/>
                </a:solidFill>
              </a:rPr>
              <a:t>Demuéstrelo guardando sus mandamientos.</a:t>
            </a:r>
          </a:p>
          <a:p>
            <a:r>
              <a:rPr lang="es-ES" b="1" dirty="0">
                <a:solidFill>
                  <a:schemeClr val="bg1"/>
                </a:solidFill>
              </a:rPr>
              <a:t>No creyendo a mentira, aunque estas parezcan que sean verdad de Dios.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792" y="9704"/>
            <a:ext cx="4016180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8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5" name="Nube 4">
            <a:extLst>
              <a:ext uri="{FF2B5EF4-FFF2-40B4-BE49-F238E27FC236}">
                <a16:creationId xmlns:a16="http://schemas.microsoft.com/office/drawing/2014/main" id="{617774EA-584A-4A2D-A52E-3038D2751427}"/>
              </a:ext>
            </a:extLst>
          </p:cNvPr>
          <p:cNvSpPr/>
          <p:nvPr/>
        </p:nvSpPr>
        <p:spPr>
          <a:xfrm>
            <a:off x="0" y="0"/>
            <a:ext cx="9139944" cy="1232452"/>
          </a:xfrm>
          <a:prstGeom prst="clou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32452"/>
          </a:xfrm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CONCLUSIÓN: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325563"/>
            <a:ext cx="9144000" cy="553243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La biblia habla claramente que habrán muchos falsos profetas que harán señales milagros pero estos no son de parte de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No seamos de engañarnos por:</a:t>
            </a:r>
          </a:p>
          <a:p>
            <a:r>
              <a:rPr lang="es-ES" b="1" dirty="0">
                <a:solidFill>
                  <a:schemeClr val="bg1"/>
                </a:solidFill>
              </a:rPr>
              <a:t>Sueños.</a:t>
            </a:r>
          </a:p>
          <a:p>
            <a:r>
              <a:rPr lang="es-ES" b="1" dirty="0">
                <a:solidFill>
                  <a:schemeClr val="bg1"/>
                </a:solidFill>
              </a:rPr>
              <a:t>Milagros.</a:t>
            </a:r>
          </a:p>
          <a:p>
            <a:r>
              <a:rPr lang="es-ES" b="1" dirty="0">
                <a:solidFill>
                  <a:schemeClr val="bg1"/>
                </a:solidFill>
              </a:rPr>
              <a:t>Revelaciones.</a:t>
            </a:r>
          </a:p>
          <a:p>
            <a:r>
              <a:rPr lang="es-ES" b="1" dirty="0">
                <a:solidFill>
                  <a:schemeClr val="bg1"/>
                </a:solidFill>
              </a:rPr>
              <a:t>Testimonios.</a:t>
            </a:r>
          </a:p>
          <a:p>
            <a:r>
              <a:rPr lang="es-ES" b="1" dirty="0">
                <a:solidFill>
                  <a:schemeClr val="bg1"/>
                </a:solidFill>
              </a:rPr>
              <a:t>Dios lo único que usa para salvarnos es su palabra la biblia.</a:t>
            </a:r>
          </a:p>
          <a:p>
            <a:r>
              <a:rPr lang="es-ES" b="1" dirty="0">
                <a:solidFill>
                  <a:schemeClr val="bg1"/>
                </a:solidFill>
              </a:rPr>
              <a:t>No necesitamos mas que la biblia para ser hombres perfectos maduros.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20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791200"/>
            <a:ext cx="9144000" cy="1066800"/>
          </a:xfrm>
          <a:prstGeom prst="rect">
            <a:avLst/>
          </a:prstGeom>
          <a:solidFill>
            <a:srgbClr val="7FEE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DIOS NOS BENDIGA A TODOS.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8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125792" cy="6848296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II Pedro.1:3.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Pues su divino poder nos ha concedido todo cuanto concierne a la vida y a la piedad,</a:t>
            </a:r>
            <a:r>
              <a:rPr lang="es-ES" b="1" dirty="0">
                <a:solidFill>
                  <a:schemeClr val="bg1"/>
                </a:solidFill>
              </a:rPr>
              <a:t> mediante el verdadero conocimiento de aquel que nos llamó por su gloria y excelencia, </a:t>
            </a:r>
          </a:p>
          <a:p>
            <a:r>
              <a:rPr lang="es-ES" b="1" dirty="0">
                <a:solidFill>
                  <a:schemeClr val="bg1"/>
                </a:solidFill>
              </a:rPr>
              <a:t>Todo lo concerniente a la vida, de como conducir nuestra vida Dios lo ha dejado revelado en su palabra.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I Timoteo.3:15.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en caso que me tarde, te escribo para que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sepas cómo debe conducirse uno en la casa de Dios,</a:t>
            </a:r>
            <a:r>
              <a:rPr lang="es-ES" b="1" dirty="0">
                <a:solidFill>
                  <a:schemeClr val="bg1"/>
                </a:solidFill>
              </a:rPr>
              <a:t> que es la iglesia del Dios vivo, columna y sostén de la verdad.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92" y="9704"/>
            <a:ext cx="4016179" cy="6848296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66888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125792" cy="6848296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Timoteo podía conducirse como Dios deseaba en su iglesia por la palabra de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Ya que así aseguraba su salvación y la de los demás.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I Timoteo.4:16.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Ten cuidado de ti mismo y de la enseñanza;</a:t>
            </a:r>
            <a:r>
              <a:rPr lang="es-ES" b="1" dirty="0">
                <a:solidFill>
                  <a:schemeClr val="bg1"/>
                </a:solidFill>
              </a:rPr>
              <a:t> persevera en estas cosas, porque haciéndolo asegurarás la salvación tanto para ti mismo como para los que te escuchan. </a:t>
            </a:r>
          </a:p>
          <a:p>
            <a:r>
              <a:rPr lang="es-ES" b="1" dirty="0">
                <a:solidFill>
                  <a:schemeClr val="bg1"/>
                </a:solidFill>
              </a:rPr>
              <a:t>Timoteo sabia como conducirse como vivir su vida atraves de la palabra de Dios.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92" y="9704"/>
            <a:ext cx="4018208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4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125792" cy="6848296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Igual nosotros podemos conducirnos como Dios desea atraves de su palabra.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también Dios nos ha dejado como debemos de adorarlo.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La palabra- Piedad-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eusebeia</a:t>
            </a:r>
            <a:r>
              <a:rPr lang="es-ES" b="1" dirty="0">
                <a:solidFill>
                  <a:schemeClr val="bg1"/>
                </a:solidFill>
              </a:rPr>
              <a:t> (</a:t>
            </a:r>
            <a:r>
              <a:rPr lang="es-ES" b="1" dirty="0" err="1">
                <a:solidFill>
                  <a:schemeClr val="bg1"/>
                </a:solidFill>
              </a:rPr>
              <a:t>εὐσέ</a:t>
            </a:r>
            <a:r>
              <a:rPr lang="es-ES" b="1" dirty="0">
                <a:solidFill>
                  <a:schemeClr val="bg1"/>
                </a:solidFill>
              </a:rPr>
              <a:t>βεια, G2150), de eu, bien, y sebomai, ser devoto, denota aquella piedad que, caracterizada por una actitud en pos de Dios, hace aquello que le es agradable a él. Vine.</a:t>
            </a:r>
          </a:p>
          <a:p>
            <a:r>
              <a:rPr lang="es-ES" b="1" dirty="0">
                <a:solidFill>
                  <a:schemeClr val="bg1"/>
                </a:solidFill>
              </a:rPr>
              <a:t>Significa adorar bien. </a:t>
            </a:r>
          </a:p>
          <a:p>
            <a:r>
              <a:rPr lang="es-ES" b="1" dirty="0">
                <a:solidFill>
                  <a:schemeClr val="bg1"/>
                </a:solidFill>
              </a:rPr>
              <a:t>Dios nos ha dejado como adorarlo bien.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92" y="9704"/>
            <a:ext cx="4016180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4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125792" cy="6848296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Pero lamentablemente muchas personas están basando su fe, sus convicciones su adoración.</a:t>
            </a:r>
          </a:p>
          <a:p>
            <a:r>
              <a:rPr lang="es-ES" b="1" dirty="0">
                <a:solidFill>
                  <a:schemeClr val="bg1"/>
                </a:solidFill>
              </a:rPr>
              <a:t>En sueños.</a:t>
            </a:r>
          </a:p>
          <a:p>
            <a:r>
              <a:rPr lang="es-ES" b="1" dirty="0">
                <a:solidFill>
                  <a:schemeClr val="bg1"/>
                </a:solidFill>
              </a:rPr>
              <a:t>Milagros.</a:t>
            </a:r>
          </a:p>
          <a:p>
            <a:r>
              <a:rPr lang="es-ES" b="1" dirty="0">
                <a:solidFill>
                  <a:schemeClr val="bg1"/>
                </a:solidFill>
              </a:rPr>
              <a:t>Visiones.</a:t>
            </a:r>
          </a:p>
          <a:p>
            <a:r>
              <a:rPr lang="es-ES" b="1" dirty="0">
                <a:solidFill>
                  <a:schemeClr val="bg1"/>
                </a:solidFill>
              </a:rPr>
              <a:t>Testimonios.</a:t>
            </a:r>
          </a:p>
          <a:p>
            <a:r>
              <a:rPr lang="es-ES" b="1" dirty="0">
                <a:solidFill>
                  <a:schemeClr val="bg1"/>
                </a:solidFill>
              </a:rPr>
              <a:t>Dejándose engañar por el error de satanás.</a:t>
            </a:r>
          </a:p>
          <a:p>
            <a:r>
              <a:rPr lang="es-ES" b="1" dirty="0">
                <a:solidFill>
                  <a:schemeClr val="bg1"/>
                </a:solidFill>
              </a:rPr>
              <a:t>Ya no necesitamos nada de eso para nuestra salvación.</a:t>
            </a:r>
          </a:p>
          <a:p>
            <a:r>
              <a:rPr lang="es-ES" b="1" dirty="0">
                <a:solidFill>
                  <a:schemeClr val="bg1"/>
                </a:solidFill>
              </a:rPr>
              <a:t>La biblia esta completa por eso no debemos ni añadir ni quitar nada de ella.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92" y="9704"/>
            <a:ext cx="4016180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3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125792" cy="6848296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Apocalipsis.22:18-19.</a:t>
            </a:r>
          </a:p>
          <a:p>
            <a:r>
              <a:rPr lang="es-ES" b="1" dirty="0">
                <a:solidFill>
                  <a:schemeClr val="bg1"/>
                </a:solidFill>
              </a:rPr>
              <a:t>Yo testifico a todos los que oyen las palabras de la profecía de este libro: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</a:rPr>
              <a:t>Si alguno añade a ellas,</a:t>
            </a:r>
            <a:r>
              <a:rPr lang="es-ES" b="1" dirty="0">
                <a:solidFill>
                  <a:schemeClr val="bg1"/>
                </a:solidFill>
              </a:rPr>
              <a:t> Dios traerá sobre él las plagas que están escritas en este libro;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V.19.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y si alguno quita de las palabras del libro de esta profecía,</a:t>
            </a:r>
            <a:r>
              <a:rPr lang="es-ES" b="1" dirty="0">
                <a:solidFill>
                  <a:schemeClr val="bg1"/>
                </a:solidFill>
              </a:rPr>
              <a:t> Dios quitará su parte del árbol de la vida y de la ciudad santa descritos en este libro. </a:t>
            </a:r>
          </a:p>
          <a:p>
            <a:r>
              <a:rPr lang="es-ES" b="1" dirty="0">
                <a:solidFill>
                  <a:schemeClr val="bg1"/>
                </a:solidFill>
              </a:rPr>
              <a:t>Dios ya no obra atraves de:</a:t>
            </a:r>
          </a:p>
          <a:p>
            <a:r>
              <a:rPr lang="es-ES" b="1" dirty="0">
                <a:solidFill>
                  <a:schemeClr val="bg1"/>
                </a:solidFill>
              </a:rPr>
              <a:t>Sueños.</a:t>
            </a:r>
          </a:p>
          <a:p>
            <a:r>
              <a:rPr lang="es-ES" b="1" dirty="0">
                <a:solidFill>
                  <a:schemeClr val="bg1"/>
                </a:solidFill>
              </a:rPr>
              <a:t>Visiones.</a:t>
            </a:r>
          </a:p>
          <a:p>
            <a:r>
              <a:rPr lang="es-ES" b="1" dirty="0">
                <a:solidFill>
                  <a:schemeClr val="bg1"/>
                </a:solidFill>
              </a:rPr>
              <a:t>Milagros.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944" y="0"/>
            <a:ext cx="39260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5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365</TotalTime>
  <Words>3908</Words>
  <Application>Microsoft Office PowerPoint</Application>
  <PresentationFormat>Presentación en pantalla (4:3)</PresentationFormat>
  <Paragraphs>313</Paragraphs>
  <Slides>46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Tema de Office</vt:lpstr>
      <vt:lpstr>CUIDADO CON CREER LA MENTIRA.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CONCLUSIÓN: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CUIDADO CON CREER LA MENTIRA.</dc:title>
  <dc:creator>MARIO</dc:creator>
  <cp:lastModifiedBy>Mario Moreno</cp:lastModifiedBy>
  <cp:revision>47</cp:revision>
  <dcterms:created xsi:type="dcterms:W3CDTF">2019-02-03T22:58:41Z</dcterms:created>
  <dcterms:modified xsi:type="dcterms:W3CDTF">2026-04-01T21:30:21Z</dcterms:modified>
</cp:coreProperties>
</file>