
<file path=[Content_Types].xml><?xml version="1.0" encoding="utf-8"?>
<Types xmlns="http://schemas.openxmlformats.org/package/2006/content-types">
  <Default Extension="gif" ContentType="image/gif"/>
  <Default Extension="jpeg" ContentType="image/jpeg"/>
  <Default Extension="jpg" ContentType="image/gi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76" r:id="rId4"/>
    <p:sldId id="258" r:id="rId5"/>
    <p:sldId id="259" r:id="rId6"/>
    <p:sldId id="261" r:id="rId7"/>
    <p:sldId id="262" r:id="rId8"/>
    <p:sldId id="263" r:id="rId9"/>
    <p:sldId id="264" r:id="rId10"/>
    <p:sldId id="265" r:id="rId11"/>
    <p:sldId id="277" r:id="rId12"/>
    <p:sldId id="266" r:id="rId13"/>
    <p:sldId id="267" r:id="rId14"/>
    <p:sldId id="268" r:id="rId15"/>
    <p:sldId id="269" r:id="rId16"/>
    <p:sldId id="278" r:id="rId17"/>
    <p:sldId id="270" r:id="rId18"/>
    <p:sldId id="271" r:id="rId19"/>
    <p:sldId id="272" r:id="rId20"/>
    <p:sldId id="279" r:id="rId21"/>
    <p:sldId id="273" r:id="rId22"/>
    <p:sldId id="274" r:id="rId23"/>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99"/>
    <a:srgbClr val="9900FF"/>
    <a:srgbClr val="9900CC"/>
    <a:srgbClr val="CC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3" d="100"/>
          <a:sy n="63" d="100"/>
        </p:scale>
        <p:origin x="1404" y="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A1FF6F5E-EB75-4C11-B48B-3C09A4E294EF}" type="datetimeFigureOut">
              <a:rPr lang="es-ES" smtClean="0"/>
              <a:t>23/06/2025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D3BA826-7FF3-4ED1-8D5F-0F8698BBDA05}" type="slidenum">
              <a:rPr lang="es-ES" smtClean="0"/>
              <a:t>‹Nº›</a:t>
            </a:fld>
            <a:endParaRPr lang="es-ES"/>
          </a:p>
        </p:txBody>
      </p:sp>
    </p:spTree>
    <p:extLst>
      <p:ext uri="{BB962C8B-B14F-4D97-AF65-F5344CB8AC3E}">
        <p14:creationId xmlns:p14="http://schemas.microsoft.com/office/powerpoint/2010/main" val="37906815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A1FF6F5E-EB75-4C11-B48B-3C09A4E294EF}" type="datetimeFigureOut">
              <a:rPr lang="es-ES" smtClean="0"/>
              <a:t>23/06/2025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D3BA826-7FF3-4ED1-8D5F-0F8698BBDA05}" type="slidenum">
              <a:rPr lang="es-ES" smtClean="0"/>
              <a:t>‹Nº›</a:t>
            </a:fld>
            <a:endParaRPr lang="es-ES"/>
          </a:p>
        </p:txBody>
      </p:sp>
    </p:spTree>
    <p:extLst>
      <p:ext uri="{BB962C8B-B14F-4D97-AF65-F5344CB8AC3E}">
        <p14:creationId xmlns:p14="http://schemas.microsoft.com/office/powerpoint/2010/main" val="37844051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A1FF6F5E-EB75-4C11-B48B-3C09A4E294EF}" type="datetimeFigureOut">
              <a:rPr lang="es-ES" smtClean="0"/>
              <a:t>23/06/2025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D3BA826-7FF3-4ED1-8D5F-0F8698BBDA05}" type="slidenum">
              <a:rPr lang="es-ES" smtClean="0"/>
              <a:t>‹Nº›</a:t>
            </a:fld>
            <a:endParaRPr lang="es-ES"/>
          </a:p>
        </p:txBody>
      </p:sp>
    </p:spTree>
    <p:extLst>
      <p:ext uri="{BB962C8B-B14F-4D97-AF65-F5344CB8AC3E}">
        <p14:creationId xmlns:p14="http://schemas.microsoft.com/office/powerpoint/2010/main" val="38168840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A1FF6F5E-EB75-4C11-B48B-3C09A4E294EF}" type="datetimeFigureOut">
              <a:rPr lang="es-ES" smtClean="0"/>
              <a:t>23/06/2025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D3BA826-7FF3-4ED1-8D5F-0F8698BBDA05}" type="slidenum">
              <a:rPr lang="es-ES" smtClean="0"/>
              <a:t>‹Nº›</a:t>
            </a:fld>
            <a:endParaRPr lang="es-ES"/>
          </a:p>
        </p:txBody>
      </p:sp>
    </p:spTree>
    <p:extLst>
      <p:ext uri="{BB962C8B-B14F-4D97-AF65-F5344CB8AC3E}">
        <p14:creationId xmlns:p14="http://schemas.microsoft.com/office/powerpoint/2010/main" val="21132623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A1FF6F5E-EB75-4C11-B48B-3C09A4E294EF}" type="datetimeFigureOut">
              <a:rPr lang="es-ES" smtClean="0"/>
              <a:t>23/06/2025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D3BA826-7FF3-4ED1-8D5F-0F8698BBDA05}" type="slidenum">
              <a:rPr lang="es-ES" smtClean="0"/>
              <a:t>‹Nº›</a:t>
            </a:fld>
            <a:endParaRPr lang="es-ES"/>
          </a:p>
        </p:txBody>
      </p:sp>
    </p:spTree>
    <p:extLst>
      <p:ext uri="{BB962C8B-B14F-4D97-AF65-F5344CB8AC3E}">
        <p14:creationId xmlns:p14="http://schemas.microsoft.com/office/powerpoint/2010/main" val="25254577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A1FF6F5E-EB75-4C11-B48B-3C09A4E294EF}" type="datetimeFigureOut">
              <a:rPr lang="es-ES" smtClean="0"/>
              <a:t>23/06/2025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4D3BA826-7FF3-4ED1-8D5F-0F8698BBDA05}" type="slidenum">
              <a:rPr lang="es-ES" smtClean="0"/>
              <a:t>‹Nº›</a:t>
            </a:fld>
            <a:endParaRPr lang="es-ES"/>
          </a:p>
        </p:txBody>
      </p:sp>
    </p:spTree>
    <p:extLst>
      <p:ext uri="{BB962C8B-B14F-4D97-AF65-F5344CB8AC3E}">
        <p14:creationId xmlns:p14="http://schemas.microsoft.com/office/powerpoint/2010/main" val="61524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A1FF6F5E-EB75-4C11-B48B-3C09A4E294EF}" type="datetimeFigureOut">
              <a:rPr lang="es-ES" smtClean="0"/>
              <a:t>23/06/2025</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4D3BA826-7FF3-4ED1-8D5F-0F8698BBDA05}" type="slidenum">
              <a:rPr lang="es-ES" smtClean="0"/>
              <a:t>‹Nº›</a:t>
            </a:fld>
            <a:endParaRPr lang="es-ES"/>
          </a:p>
        </p:txBody>
      </p:sp>
    </p:spTree>
    <p:extLst>
      <p:ext uri="{BB962C8B-B14F-4D97-AF65-F5344CB8AC3E}">
        <p14:creationId xmlns:p14="http://schemas.microsoft.com/office/powerpoint/2010/main" val="7959923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A1FF6F5E-EB75-4C11-B48B-3C09A4E294EF}" type="datetimeFigureOut">
              <a:rPr lang="es-ES" smtClean="0"/>
              <a:t>23/06/2025</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4D3BA826-7FF3-4ED1-8D5F-0F8698BBDA05}" type="slidenum">
              <a:rPr lang="es-ES" smtClean="0"/>
              <a:t>‹Nº›</a:t>
            </a:fld>
            <a:endParaRPr lang="es-ES"/>
          </a:p>
        </p:txBody>
      </p:sp>
    </p:spTree>
    <p:extLst>
      <p:ext uri="{BB962C8B-B14F-4D97-AF65-F5344CB8AC3E}">
        <p14:creationId xmlns:p14="http://schemas.microsoft.com/office/powerpoint/2010/main" val="29729746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FF6F5E-EB75-4C11-B48B-3C09A4E294EF}" type="datetimeFigureOut">
              <a:rPr lang="es-ES" smtClean="0"/>
              <a:t>23/06/2025</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4D3BA826-7FF3-4ED1-8D5F-0F8698BBDA05}" type="slidenum">
              <a:rPr lang="es-ES" smtClean="0"/>
              <a:t>‹Nº›</a:t>
            </a:fld>
            <a:endParaRPr lang="es-ES"/>
          </a:p>
        </p:txBody>
      </p:sp>
    </p:spTree>
    <p:extLst>
      <p:ext uri="{BB962C8B-B14F-4D97-AF65-F5344CB8AC3E}">
        <p14:creationId xmlns:p14="http://schemas.microsoft.com/office/powerpoint/2010/main" val="235362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A1FF6F5E-EB75-4C11-B48B-3C09A4E294EF}" type="datetimeFigureOut">
              <a:rPr lang="es-ES" smtClean="0"/>
              <a:t>23/06/2025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4D3BA826-7FF3-4ED1-8D5F-0F8698BBDA05}" type="slidenum">
              <a:rPr lang="es-ES" smtClean="0"/>
              <a:t>‹Nº›</a:t>
            </a:fld>
            <a:endParaRPr lang="es-ES"/>
          </a:p>
        </p:txBody>
      </p:sp>
    </p:spTree>
    <p:extLst>
      <p:ext uri="{BB962C8B-B14F-4D97-AF65-F5344CB8AC3E}">
        <p14:creationId xmlns:p14="http://schemas.microsoft.com/office/powerpoint/2010/main" val="21559689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A1FF6F5E-EB75-4C11-B48B-3C09A4E294EF}" type="datetimeFigureOut">
              <a:rPr lang="es-ES" smtClean="0"/>
              <a:t>23/06/2025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4D3BA826-7FF3-4ED1-8D5F-0F8698BBDA05}" type="slidenum">
              <a:rPr lang="es-ES" smtClean="0"/>
              <a:t>‹Nº›</a:t>
            </a:fld>
            <a:endParaRPr lang="es-ES"/>
          </a:p>
        </p:txBody>
      </p:sp>
    </p:spTree>
    <p:extLst>
      <p:ext uri="{BB962C8B-B14F-4D97-AF65-F5344CB8AC3E}">
        <p14:creationId xmlns:p14="http://schemas.microsoft.com/office/powerpoint/2010/main" val="16429388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FF6F5E-EB75-4C11-B48B-3C09A4E294EF}" type="datetimeFigureOut">
              <a:rPr lang="es-ES" smtClean="0"/>
              <a:t>23/06/2025</a:t>
            </a:fld>
            <a:endParaRPr lang="es-E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3BA826-7FF3-4ED1-8D5F-0F8698BBDA05}" type="slidenum">
              <a:rPr lang="es-ES" smtClean="0"/>
              <a:t>‹Nº›</a:t>
            </a:fld>
            <a:endParaRPr lang="es-ES"/>
          </a:p>
        </p:txBody>
      </p:sp>
    </p:spTree>
    <p:extLst>
      <p:ext uri="{BB962C8B-B14F-4D97-AF65-F5344CB8AC3E}">
        <p14:creationId xmlns:p14="http://schemas.microsoft.com/office/powerpoint/2010/main" val="42155141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gif"/><Relationship Id="rId7" Type="http://schemas.openxmlformats.org/officeDocument/2006/relationships/image" Target="../media/image21.gif"/><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0.gif"/><Relationship Id="rId5" Type="http://schemas.openxmlformats.org/officeDocument/2006/relationships/image" Target="../media/image19.gif"/><Relationship Id="rId4" Type="http://schemas.openxmlformats.org/officeDocument/2006/relationships/image" Target="../media/image18.gif"/></Relationships>
</file>

<file path=ppt/slides/_rels/slide16.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6.gif"/><Relationship Id="rId5" Type="http://schemas.openxmlformats.org/officeDocument/2006/relationships/image" Target="../media/image25.gif"/><Relationship Id="rId4" Type="http://schemas.openxmlformats.org/officeDocument/2006/relationships/image" Target="../media/image24.gif"/></Relationships>
</file>

<file path=ppt/slides/_rels/slide18.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9.gif"/></Relationships>
</file>

<file path=ppt/slides/_rels/slide8.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0" y="0"/>
            <a:ext cx="9144000" cy="685799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Terminador 2"/>
          <p:cNvSpPr/>
          <p:nvPr/>
        </p:nvSpPr>
        <p:spPr>
          <a:xfrm>
            <a:off x="0" y="0"/>
            <a:ext cx="9144000" cy="1342959"/>
          </a:xfrm>
          <a:prstGeom prst="flowChartTermina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Título 3"/>
          <p:cNvSpPr>
            <a:spLocks noGrp="1"/>
          </p:cNvSpPr>
          <p:nvPr>
            <p:ph type="title"/>
          </p:nvPr>
        </p:nvSpPr>
        <p:spPr>
          <a:xfrm>
            <a:off x="0" y="17396"/>
            <a:ext cx="9144000" cy="1325563"/>
          </a:xfrm>
        </p:spPr>
        <p:txBody>
          <a:bodyPr>
            <a:normAutofit fontScale="90000"/>
          </a:bodyPr>
          <a:lstStyle/>
          <a:p>
            <a:pPr algn="ctr"/>
            <a:br>
              <a:rPr lang="es-ES" b="1" dirty="0"/>
            </a:br>
            <a:r>
              <a:rPr lang="es-ES" b="1" u="sng" spc="5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latin typeface="Maiandra GD" panose="020E0502030308020204" pitchFamily="34" charset="0"/>
              </a:rPr>
              <a:t>CUIDARNOS DE NO OLVIDARNOS DE DIOS. DEUTERONOMIO.6:12.</a:t>
            </a:r>
            <a:br>
              <a:rPr lang="es-ES" b="1" spc="50" dirty="0">
                <a:ln w="9525" cmpd="sng">
                  <a:solidFill>
                    <a:schemeClr val="accent1"/>
                  </a:solidFill>
                  <a:prstDash val="solid"/>
                </a:ln>
                <a:solidFill>
                  <a:srgbClr val="70AD47">
                    <a:tint val="1000"/>
                  </a:srgbClr>
                </a:solidFill>
                <a:effectLst>
                  <a:glow rad="38100">
                    <a:schemeClr val="accent1">
                      <a:alpha val="40000"/>
                    </a:schemeClr>
                  </a:glow>
                </a:effectLst>
              </a:rPr>
            </a:br>
            <a:endParaRPr lang="es-ES" b="1" dirty="0"/>
          </a:p>
        </p:txBody>
      </p:sp>
      <p:sp>
        <p:nvSpPr>
          <p:cNvPr id="5" name="Marcador de contenido 4"/>
          <p:cNvSpPr>
            <a:spLocks noGrp="1"/>
          </p:cNvSpPr>
          <p:nvPr>
            <p:ph idx="1"/>
          </p:nvPr>
        </p:nvSpPr>
        <p:spPr>
          <a:xfrm>
            <a:off x="0" y="1360356"/>
            <a:ext cx="9144000" cy="5497644"/>
          </a:xfrm>
        </p:spPr>
        <p:txBody>
          <a:bodyPr>
            <a:normAutofit fontScale="92500"/>
          </a:bodyPr>
          <a:lstStyle/>
          <a:p>
            <a:r>
              <a:rPr lang="es-ES" b="1" u="sng" dirty="0">
                <a:solidFill>
                  <a:schemeClr val="bg1"/>
                </a:solidFill>
                <a:effectLst>
                  <a:outerShdw blurRad="38100" dist="38100" dir="2700000" algn="tl">
                    <a:srgbClr val="000000">
                      <a:alpha val="43137"/>
                    </a:srgbClr>
                  </a:outerShdw>
                </a:effectLst>
                <a:highlight>
                  <a:srgbClr val="0000FF"/>
                </a:highlight>
                <a:latin typeface="Maiandra GD" panose="020E0502030308020204" pitchFamily="34" charset="0"/>
              </a:rPr>
              <a:t>INTRODUCCIÓN:</a:t>
            </a:r>
          </a:p>
          <a:p>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Entonces ten cuidado, no sea que te olvides del SEÑOR</a:t>
            </a:r>
            <a:r>
              <a:rPr lang="es-ES" b="1" dirty="0">
                <a:solidFill>
                  <a:schemeClr val="bg1"/>
                </a:solidFill>
                <a:latin typeface="Maiandra GD" panose="020E0502030308020204" pitchFamily="34" charset="0"/>
              </a:rPr>
              <a:t> que te sacó de la tierra de Egipto, de la casa de servidumbre. </a:t>
            </a:r>
          </a:p>
          <a:p>
            <a:r>
              <a:rPr lang="es-ES" b="1" dirty="0">
                <a:solidFill>
                  <a:schemeClr val="bg1"/>
                </a:solidFill>
                <a:latin typeface="Maiandra GD" panose="020E0502030308020204" pitchFamily="34" charset="0"/>
              </a:rPr>
              <a:t>En este texto Dios advirtió al pueblo de Israel para que no se olvidaran de Dios, quien los había sacado de Egipto.</a:t>
            </a:r>
          </a:p>
          <a:p>
            <a:r>
              <a:rPr lang="es-ES" b="1" dirty="0">
                <a:solidFill>
                  <a:schemeClr val="bg1"/>
                </a:solidFill>
                <a:latin typeface="Maiandra GD" panose="020E0502030308020204" pitchFamily="34" charset="0"/>
              </a:rPr>
              <a:t>Ellos debían de ser diligentes en esto de no olvidarse de Dios. </a:t>
            </a:r>
          </a:p>
          <a:p>
            <a:pPr algn="ctr"/>
            <a:r>
              <a:rPr lang="es-ES" b="1" u="sng" dirty="0">
                <a:solidFill>
                  <a:schemeClr val="bg1"/>
                </a:solidFill>
                <a:effectLst>
                  <a:outerShdw blurRad="38100" dist="38100" dir="2700000" algn="tl">
                    <a:srgbClr val="000000">
                      <a:alpha val="43137"/>
                    </a:srgbClr>
                  </a:outerShdw>
                </a:effectLst>
                <a:highlight>
                  <a:srgbClr val="0000FF"/>
                </a:highlight>
                <a:latin typeface="Maiandra GD" panose="020E0502030308020204" pitchFamily="34" charset="0"/>
              </a:rPr>
              <a:t>Deuteronomio.4:9.</a:t>
            </a:r>
            <a:r>
              <a:rPr lang="es-ES" b="1" dirty="0">
                <a:solidFill>
                  <a:schemeClr val="bg1"/>
                </a:solidFill>
                <a:latin typeface="Maiandra GD" panose="020E0502030308020204" pitchFamily="34" charset="0"/>
              </a:rPr>
              <a:t> </a:t>
            </a:r>
          </a:p>
          <a:p>
            <a:r>
              <a:rPr lang="es-ES" b="1" u="sng" dirty="0">
                <a:effectLst>
                  <a:outerShdw blurRad="38100" dist="38100" dir="2700000" algn="tl">
                    <a:srgbClr val="000000">
                      <a:alpha val="43137"/>
                    </a:srgbClr>
                  </a:outerShdw>
                </a:effectLst>
                <a:highlight>
                  <a:srgbClr val="00FF00"/>
                </a:highlight>
                <a:latin typeface="Maiandra GD" panose="020E0502030308020204" pitchFamily="34" charset="0"/>
              </a:rPr>
              <a:t>Por tanto, cuídate y guarda tu alma con diligencia,</a:t>
            </a:r>
            <a:r>
              <a:rPr lang="es-ES" b="1" dirty="0">
                <a:solidFill>
                  <a:schemeClr val="bg1"/>
                </a:solidFill>
                <a:latin typeface="Maiandra GD" panose="020E0502030308020204" pitchFamily="34" charset="0"/>
              </a:rPr>
              <a:t> para que no te olvides de las cosas que tus ojos han visto, y no se aparten de tu corazón todos los días de tu vida; sino que las hagas saber a tus hijos y a tus nietos. </a:t>
            </a:r>
          </a:p>
        </p:txBody>
      </p:sp>
    </p:spTree>
    <p:extLst>
      <p:ext uri="{BB962C8B-B14F-4D97-AF65-F5344CB8AC3E}">
        <p14:creationId xmlns:p14="http://schemas.microsoft.com/office/powerpoint/2010/main" val="299869509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7" presetClass="entr" presetSubtype="1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3" presetClass="entr" presetSubtype="0" fill="hold" grpId="0"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Effect transition="in" filter="fade">
                                      <p:cBhvr>
                                        <p:cTn id="21" dur="100"/>
                                        <p:tgtEl>
                                          <p:spTgt spid="5">
                                            <p:txEl>
                                              <p:pRg st="0" end="0"/>
                                            </p:txEl>
                                          </p:spTgt>
                                        </p:tgtEl>
                                      </p:cBhvr>
                                    </p:animEffect>
                                    <p:anim calcmode="lin" valueType="num">
                                      <p:cBhvr>
                                        <p:cTn id="22" dur="4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3" dur="400" fill="hold"/>
                                        <p:tgtEl>
                                          <p:spTgt spid="5">
                                            <p:txEl>
                                              <p:pRg st="0" end="0"/>
                                            </p:txEl>
                                          </p:spTgt>
                                        </p:tgtEl>
                                        <p:attrNameLst>
                                          <p:attrName>ppt_y</p:attrName>
                                        </p:attrNameLst>
                                      </p:cBhvr>
                                      <p:tavLst>
                                        <p:tav tm="0">
                                          <p:val>
                                            <p:strVal val="#ppt_y+0.31"/>
                                          </p:val>
                                        </p:tav>
                                        <p:tav tm="100000">
                                          <p:val>
                                            <p:strVal val="#ppt_y+0.31"/>
                                          </p:val>
                                        </p:tav>
                                      </p:tavLst>
                                    </p:anim>
                                    <p:anim calcmode="lin" valueType="num">
                                      <p:cBhvr>
                                        <p:cTn id="24" dur="600" decel="50000" fill="hold">
                                          <p:stCondLst>
                                            <p:cond delay="400"/>
                                          </p:stCondLst>
                                        </p:cTn>
                                        <p:tgtEl>
                                          <p:spTgt spid="5">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5" dur="600" decel="50000" fill="hold">
                                          <p:stCondLst>
                                            <p:cond delay="400"/>
                                          </p:stCondLst>
                                        </p:cTn>
                                        <p:tgtEl>
                                          <p:spTgt spid="5">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3" presetClass="entr" presetSubtype="0" fill="hold" grpId="0" nodeType="clickEffect">
                                  <p:stCondLst>
                                    <p:cond delay="0"/>
                                  </p:stCondLst>
                                  <p:childTnLst>
                                    <p:set>
                                      <p:cBhvr>
                                        <p:cTn id="29" dur="1" fill="hold">
                                          <p:stCondLst>
                                            <p:cond delay="0"/>
                                          </p:stCondLst>
                                        </p:cTn>
                                        <p:tgtEl>
                                          <p:spTgt spid="5">
                                            <p:txEl>
                                              <p:pRg st="1" end="1"/>
                                            </p:txEl>
                                          </p:spTgt>
                                        </p:tgtEl>
                                        <p:attrNameLst>
                                          <p:attrName>style.visibility</p:attrName>
                                        </p:attrNameLst>
                                      </p:cBhvr>
                                      <p:to>
                                        <p:strVal val="visible"/>
                                      </p:to>
                                    </p:set>
                                    <p:animEffect transition="in" filter="fade">
                                      <p:cBhvr>
                                        <p:cTn id="30" dur="100"/>
                                        <p:tgtEl>
                                          <p:spTgt spid="5">
                                            <p:txEl>
                                              <p:pRg st="1" end="1"/>
                                            </p:txEl>
                                          </p:spTgt>
                                        </p:tgtEl>
                                      </p:cBhvr>
                                    </p:animEffect>
                                    <p:anim calcmode="lin" valueType="num">
                                      <p:cBhvr>
                                        <p:cTn id="31" dur="4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32" dur="400" fill="hold"/>
                                        <p:tgtEl>
                                          <p:spTgt spid="5">
                                            <p:txEl>
                                              <p:pRg st="1" end="1"/>
                                            </p:txEl>
                                          </p:spTgt>
                                        </p:tgtEl>
                                        <p:attrNameLst>
                                          <p:attrName>ppt_y</p:attrName>
                                        </p:attrNameLst>
                                      </p:cBhvr>
                                      <p:tavLst>
                                        <p:tav tm="0">
                                          <p:val>
                                            <p:strVal val="#ppt_y+0.31"/>
                                          </p:val>
                                        </p:tav>
                                        <p:tav tm="100000">
                                          <p:val>
                                            <p:strVal val="#ppt_y+0.31"/>
                                          </p:val>
                                        </p:tav>
                                      </p:tavLst>
                                    </p:anim>
                                    <p:anim calcmode="lin" valueType="num">
                                      <p:cBhvr>
                                        <p:cTn id="33" dur="600" decel="50000" fill="hold">
                                          <p:stCondLst>
                                            <p:cond delay="400"/>
                                          </p:stCondLst>
                                        </p:cTn>
                                        <p:tgtEl>
                                          <p:spTgt spid="5">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4" dur="600" decel="50000" fill="hold">
                                          <p:stCondLst>
                                            <p:cond delay="400"/>
                                          </p:stCondLst>
                                        </p:cTn>
                                        <p:tgtEl>
                                          <p:spTgt spid="5">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3" presetClass="entr" presetSubtype="0" fill="hold" grpId="0" nodeType="clickEffect">
                                  <p:stCondLst>
                                    <p:cond delay="0"/>
                                  </p:stCondLst>
                                  <p:childTnLst>
                                    <p:set>
                                      <p:cBhvr>
                                        <p:cTn id="38" dur="1" fill="hold">
                                          <p:stCondLst>
                                            <p:cond delay="0"/>
                                          </p:stCondLst>
                                        </p:cTn>
                                        <p:tgtEl>
                                          <p:spTgt spid="5">
                                            <p:txEl>
                                              <p:pRg st="2" end="2"/>
                                            </p:txEl>
                                          </p:spTgt>
                                        </p:tgtEl>
                                        <p:attrNameLst>
                                          <p:attrName>style.visibility</p:attrName>
                                        </p:attrNameLst>
                                      </p:cBhvr>
                                      <p:to>
                                        <p:strVal val="visible"/>
                                      </p:to>
                                    </p:set>
                                    <p:animEffect transition="in" filter="fade">
                                      <p:cBhvr>
                                        <p:cTn id="39" dur="100"/>
                                        <p:tgtEl>
                                          <p:spTgt spid="5">
                                            <p:txEl>
                                              <p:pRg st="2" end="2"/>
                                            </p:txEl>
                                          </p:spTgt>
                                        </p:tgtEl>
                                      </p:cBhvr>
                                    </p:animEffect>
                                    <p:anim calcmode="lin" valueType="num">
                                      <p:cBhvr>
                                        <p:cTn id="40" dur="4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41" dur="400" fill="hold"/>
                                        <p:tgtEl>
                                          <p:spTgt spid="5">
                                            <p:txEl>
                                              <p:pRg st="2" end="2"/>
                                            </p:txEl>
                                          </p:spTgt>
                                        </p:tgtEl>
                                        <p:attrNameLst>
                                          <p:attrName>ppt_y</p:attrName>
                                        </p:attrNameLst>
                                      </p:cBhvr>
                                      <p:tavLst>
                                        <p:tav tm="0">
                                          <p:val>
                                            <p:strVal val="#ppt_y+0.31"/>
                                          </p:val>
                                        </p:tav>
                                        <p:tav tm="100000">
                                          <p:val>
                                            <p:strVal val="#ppt_y+0.31"/>
                                          </p:val>
                                        </p:tav>
                                      </p:tavLst>
                                    </p:anim>
                                    <p:anim calcmode="lin" valueType="num">
                                      <p:cBhvr>
                                        <p:cTn id="42" dur="600" decel="50000" fill="hold">
                                          <p:stCondLst>
                                            <p:cond delay="400"/>
                                          </p:stCondLst>
                                        </p:cTn>
                                        <p:tgtEl>
                                          <p:spTgt spid="5">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3" dur="600" decel="50000" fill="hold">
                                          <p:stCondLst>
                                            <p:cond delay="400"/>
                                          </p:stCondLst>
                                        </p:cTn>
                                        <p:tgtEl>
                                          <p:spTgt spid="5">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3" presetClass="entr" presetSubtype="0" fill="hold" grpId="0" nodeType="clickEffect">
                                  <p:stCondLst>
                                    <p:cond delay="0"/>
                                  </p:stCondLst>
                                  <p:childTnLst>
                                    <p:set>
                                      <p:cBhvr>
                                        <p:cTn id="47" dur="1" fill="hold">
                                          <p:stCondLst>
                                            <p:cond delay="0"/>
                                          </p:stCondLst>
                                        </p:cTn>
                                        <p:tgtEl>
                                          <p:spTgt spid="5">
                                            <p:txEl>
                                              <p:pRg st="3" end="3"/>
                                            </p:txEl>
                                          </p:spTgt>
                                        </p:tgtEl>
                                        <p:attrNameLst>
                                          <p:attrName>style.visibility</p:attrName>
                                        </p:attrNameLst>
                                      </p:cBhvr>
                                      <p:to>
                                        <p:strVal val="visible"/>
                                      </p:to>
                                    </p:set>
                                    <p:animEffect transition="in" filter="fade">
                                      <p:cBhvr>
                                        <p:cTn id="48" dur="100"/>
                                        <p:tgtEl>
                                          <p:spTgt spid="5">
                                            <p:txEl>
                                              <p:pRg st="3" end="3"/>
                                            </p:txEl>
                                          </p:spTgt>
                                        </p:tgtEl>
                                      </p:cBhvr>
                                    </p:animEffect>
                                    <p:anim calcmode="lin" valueType="num">
                                      <p:cBhvr>
                                        <p:cTn id="49" dur="4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50" dur="400" fill="hold"/>
                                        <p:tgtEl>
                                          <p:spTgt spid="5">
                                            <p:txEl>
                                              <p:pRg st="3" end="3"/>
                                            </p:txEl>
                                          </p:spTgt>
                                        </p:tgtEl>
                                        <p:attrNameLst>
                                          <p:attrName>ppt_y</p:attrName>
                                        </p:attrNameLst>
                                      </p:cBhvr>
                                      <p:tavLst>
                                        <p:tav tm="0">
                                          <p:val>
                                            <p:strVal val="#ppt_y+0.31"/>
                                          </p:val>
                                        </p:tav>
                                        <p:tav tm="100000">
                                          <p:val>
                                            <p:strVal val="#ppt_y+0.31"/>
                                          </p:val>
                                        </p:tav>
                                      </p:tavLst>
                                    </p:anim>
                                    <p:anim calcmode="lin" valueType="num">
                                      <p:cBhvr>
                                        <p:cTn id="51" dur="600" decel="50000" fill="hold">
                                          <p:stCondLst>
                                            <p:cond delay="400"/>
                                          </p:stCondLst>
                                        </p:cTn>
                                        <p:tgtEl>
                                          <p:spTgt spid="5">
                                            <p:txEl>
                                              <p:pRg st="3" end="3"/>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2" dur="600" decel="50000" fill="hold">
                                          <p:stCondLst>
                                            <p:cond delay="400"/>
                                          </p:stCondLst>
                                        </p:cTn>
                                        <p:tgtEl>
                                          <p:spTgt spid="5">
                                            <p:txEl>
                                              <p:pRg st="3" end="3"/>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3" presetClass="entr" presetSubtype="0" fill="hold" grpId="0" nodeType="clickEffect">
                                  <p:stCondLst>
                                    <p:cond delay="0"/>
                                  </p:stCondLst>
                                  <p:childTnLst>
                                    <p:set>
                                      <p:cBhvr>
                                        <p:cTn id="56" dur="1" fill="hold">
                                          <p:stCondLst>
                                            <p:cond delay="0"/>
                                          </p:stCondLst>
                                        </p:cTn>
                                        <p:tgtEl>
                                          <p:spTgt spid="5">
                                            <p:txEl>
                                              <p:pRg st="4" end="4"/>
                                            </p:txEl>
                                          </p:spTgt>
                                        </p:tgtEl>
                                        <p:attrNameLst>
                                          <p:attrName>style.visibility</p:attrName>
                                        </p:attrNameLst>
                                      </p:cBhvr>
                                      <p:to>
                                        <p:strVal val="visible"/>
                                      </p:to>
                                    </p:set>
                                    <p:animEffect transition="in" filter="fade">
                                      <p:cBhvr>
                                        <p:cTn id="57" dur="100"/>
                                        <p:tgtEl>
                                          <p:spTgt spid="5">
                                            <p:txEl>
                                              <p:pRg st="4" end="4"/>
                                            </p:txEl>
                                          </p:spTgt>
                                        </p:tgtEl>
                                      </p:cBhvr>
                                    </p:animEffect>
                                    <p:anim calcmode="lin" valueType="num">
                                      <p:cBhvr>
                                        <p:cTn id="58" dur="4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59" dur="400" fill="hold"/>
                                        <p:tgtEl>
                                          <p:spTgt spid="5">
                                            <p:txEl>
                                              <p:pRg st="4" end="4"/>
                                            </p:txEl>
                                          </p:spTgt>
                                        </p:tgtEl>
                                        <p:attrNameLst>
                                          <p:attrName>ppt_y</p:attrName>
                                        </p:attrNameLst>
                                      </p:cBhvr>
                                      <p:tavLst>
                                        <p:tav tm="0">
                                          <p:val>
                                            <p:strVal val="#ppt_y+0.31"/>
                                          </p:val>
                                        </p:tav>
                                        <p:tav tm="100000">
                                          <p:val>
                                            <p:strVal val="#ppt_y+0.31"/>
                                          </p:val>
                                        </p:tav>
                                      </p:tavLst>
                                    </p:anim>
                                    <p:anim calcmode="lin" valueType="num">
                                      <p:cBhvr>
                                        <p:cTn id="60" dur="600" decel="50000" fill="hold">
                                          <p:stCondLst>
                                            <p:cond delay="400"/>
                                          </p:stCondLst>
                                        </p:cTn>
                                        <p:tgtEl>
                                          <p:spTgt spid="5">
                                            <p:txEl>
                                              <p:pRg st="4" end="4"/>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61" dur="600" decel="50000" fill="hold">
                                          <p:stCondLst>
                                            <p:cond delay="400"/>
                                          </p:stCondLst>
                                        </p:cTn>
                                        <p:tgtEl>
                                          <p:spTgt spid="5">
                                            <p:txEl>
                                              <p:pRg st="4" end="4"/>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3" presetClass="entr" presetSubtype="0" fill="hold" grpId="0" nodeType="clickEffect">
                                  <p:stCondLst>
                                    <p:cond delay="0"/>
                                  </p:stCondLst>
                                  <p:childTnLst>
                                    <p:set>
                                      <p:cBhvr>
                                        <p:cTn id="65" dur="1" fill="hold">
                                          <p:stCondLst>
                                            <p:cond delay="0"/>
                                          </p:stCondLst>
                                        </p:cTn>
                                        <p:tgtEl>
                                          <p:spTgt spid="5">
                                            <p:txEl>
                                              <p:pRg st="5" end="5"/>
                                            </p:txEl>
                                          </p:spTgt>
                                        </p:tgtEl>
                                        <p:attrNameLst>
                                          <p:attrName>style.visibility</p:attrName>
                                        </p:attrNameLst>
                                      </p:cBhvr>
                                      <p:to>
                                        <p:strVal val="visible"/>
                                      </p:to>
                                    </p:set>
                                    <p:animEffect transition="in" filter="fade">
                                      <p:cBhvr>
                                        <p:cTn id="66" dur="100"/>
                                        <p:tgtEl>
                                          <p:spTgt spid="5">
                                            <p:txEl>
                                              <p:pRg st="5" end="5"/>
                                            </p:txEl>
                                          </p:spTgt>
                                        </p:tgtEl>
                                      </p:cBhvr>
                                    </p:animEffect>
                                    <p:anim calcmode="lin" valueType="num">
                                      <p:cBhvr>
                                        <p:cTn id="67" dur="4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68" dur="400" fill="hold"/>
                                        <p:tgtEl>
                                          <p:spTgt spid="5">
                                            <p:txEl>
                                              <p:pRg st="5" end="5"/>
                                            </p:txEl>
                                          </p:spTgt>
                                        </p:tgtEl>
                                        <p:attrNameLst>
                                          <p:attrName>ppt_y</p:attrName>
                                        </p:attrNameLst>
                                      </p:cBhvr>
                                      <p:tavLst>
                                        <p:tav tm="0">
                                          <p:val>
                                            <p:strVal val="#ppt_y+0.31"/>
                                          </p:val>
                                        </p:tav>
                                        <p:tav tm="100000">
                                          <p:val>
                                            <p:strVal val="#ppt_y+0.31"/>
                                          </p:val>
                                        </p:tav>
                                      </p:tavLst>
                                    </p:anim>
                                    <p:anim calcmode="lin" valueType="num">
                                      <p:cBhvr>
                                        <p:cTn id="69" dur="600" decel="50000" fill="hold">
                                          <p:stCondLst>
                                            <p:cond delay="400"/>
                                          </p:stCondLst>
                                        </p:cTn>
                                        <p:tgtEl>
                                          <p:spTgt spid="5">
                                            <p:txEl>
                                              <p:pRg st="5" end="5"/>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70" dur="600" decel="50000" fill="hold">
                                          <p:stCondLst>
                                            <p:cond delay="400"/>
                                          </p:stCondLst>
                                        </p:cTn>
                                        <p:tgtEl>
                                          <p:spTgt spid="5">
                                            <p:txEl>
                                              <p:pRg st="5" end="5"/>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2028" y="0"/>
            <a:ext cx="9139944" cy="6858000"/>
          </a:xfrm>
          <a:prstGeom prst="rect">
            <a:avLst/>
          </a:prstGeom>
        </p:spPr>
      </p:pic>
      <p:sp>
        <p:nvSpPr>
          <p:cNvPr id="3" name="Marcador de contenido 2"/>
          <p:cNvSpPr>
            <a:spLocks noGrp="1"/>
          </p:cNvSpPr>
          <p:nvPr>
            <p:ph idx="1"/>
          </p:nvPr>
        </p:nvSpPr>
        <p:spPr>
          <a:xfrm>
            <a:off x="0" y="22582"/>
            <a:ext cx="4906851" cy="6835417"/>
          </a:xfrm>
        </p:spPr>
        <p:txBody>
          <a:bodyPr>
            <a:normAutofit lnSpcReduction="10000"/>
          </a:bodyPr>
          <a:lstStyle/>
          <a:p>
            <a:r>
              <a:rPr lang="es-ES" b="1" dirty="0">
                <a:solidFill>
                  <a:schemeClr val="bg1"/>
                </a:solidFill>
                <a:latin typeface="Maiandra GD" panose="020E0502030308020204" pitchFamily="34" charset="0"/>
              </a:rPr>
              <a:t>Y si tenemos qué comer y con qué cubrirnos, con eso estaremos contentos. </a:t>
            </a:r>
          </a:p>
          <a:p>
            <a:pPr algn="ctr"/>
            <a:r>
              <a:rPr lang="es-ES" b="1" u="sng" dirty="0">
                <a:solidFill>
                  <a:schemeClr val="bg1"/>
                </a:solidFill>
                <a:effectLst>
                  <a:outerShdw blurRad="38100" dist="38100" dir="2700000" algn="tl">
                    <a:srgbClr val="000000">
                      <a:alpha val="43137"/>
                    </a:srgbClr>
                  </a:outerShdw>
                </a:effectLst>
                <a:highlight>
                  <a:srgbClr val="0000FF"/>
                </a:highlight>
                <a:latin typeface="Maiandra GD" panose="020E0502030308020204" pitchFamily="34" charset="0"/>
              </a:rPr>
              <a:t>Hebreos.13:5.</a:t>
            </a:r>
          </a:p>
          <a:p>
            <a:r>
              <a:rPr lang="es-ES" b="1" u="sng" dirty="0">
                <a:solidFill>
                  <a:srgbClr val="00B0F0"/>
                </a:solidFill>
                <a:effectLst>
                  <a:outerShdw blurRad="38100" dist="38100" dir="2700000" algn="tl">
                    <a:srgbClr val="000000">
                      <a:alpha val="43137"/>
                    </a:srgbClr>
                  </a:outerShdw>
                </a:effectLst>
                <a:latin typeface="Maiandra GD" panose="020E0502030308020204" pitchFamily="34" charset="0"/>
              </a:rPr>
              <a:t>Sea vuestro carácter sin avaricia, contentos con lo que tenéis,</a:t>
            </a:r>
            <a:r>
              <a:rPr lang="es-ES" b="1" dirty="0">
                <a:solidFill>
                  <a:schemeClr val="bg1"/>
                </a:solidFill>
                <a:latin typeface="Maiandra GD" panose="020E0502030308020204" pitchFamily="34" charset="0"/>
              </a:rPr>
              <a:t> porque El mismo ha dicho: NUNCA TE DEJARE NI TE DESAMPARARE, </a:t>
            </a:r>
          </a:p>
          <a:p>
            <a:r>
              <a:rPr lang="es-ES" b="1" dirty="0">
                <a:solidFill>
                  <a:schemeClr val="bg1"/>
                </a:solidFill>
                <a:latin typeface="Maiandra GD" panose="020E0502030308020204" pitchFamily="34" charset="0"/>
              </a:rPr>
              <a:t>Hermanos tengamos cuidado de no olvidarnos de Dios cuando estemos prosperando.</a:t>
            </a:r>
          </a:p>
          <a:p>
            <a:r>
              <a:rPr lang="es-ES" b="1" dirty="0">
                <a:solidFill>
                  <a:schemeClr val="bg1"/>
                </a:solidFill>
                <a:latin typeface="Maiandra GD" panose="020E0502030308020204" pitchFamily="34" charset="0"/>
              </a:rPr>
              <a:t>La prosperidad material es un peligro para olvidarnos y alejarnos de Dios. </a:t>
            </a:r>
          </a:p>
          <a:p>
            <a:endParaRPr lang="es-ES" b="1" dirty="0">
              <a:solidFill>
                <a:schemeClr val="bg1"/>
              </a:solidFill>
            </a:endParaRPr>
          </a:p>
        </p:txBody>
      </p:sp>
      <p:pic>
        <p:nvPicPr>
          <p:cNvPr id="5" name="Imagen 4">
            <a:extLst>
              <a:ext uri="{FF2B5EF4-FFF2-40B4-BE49-F238E27FC236}">
                <a16:creationId xmlns:a16="http://schemas.microsoft.com/office/drawing/2014/main" id="{F1760E89-0D67-4B6E-9F05-970249412B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3878" y="-1"/>
            <a:ext cx="4128094" cy="6835417"/>
          </a:xfrm>
          <a:prstGeom prst="rect">
            <a:avLst/>
          </a:prstGeom>
        </p:spPr>
      </p:pic>
    </p:spTree>
    <p:extLst>
      <p:ext uri="{BB962C8B-B14F-4D97-AF65-F5344CB8AC3E}">
        <p14:creationId xmlns:p14="http://schemas.microsoft.com/office/powerpoint/2010/main" val="106409960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43"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
                                        <p:tgtEl>
                                          <p:spTgt spid="3">
                                            <p:txEl>
                                              <p:pRg st="0" end="0"/>
                                            </p:txEl>
                                          </p:spTgt>
                                        </p:tgtEl>
                                      </p:cBhvr>
                                    </p:animEffect>
                                    <p:anim calcmode="lin" valueType="num">
                                      <p:cBhvr>
                                        <p:cTn id="15" dur="4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400" fill="hold"/>
                                        <p:tgtEl>
                                          <p:spTgt spid="3">
                                            <p:txEl>
                                              <p:pRg st="0" end="0"/>
                                            </p:txEl>
                                          </p:spTgt>
                                        </p:tgtEl>
                                        <p:attrNameLst>
                                          <p:attrName>ppt_y</p:attrName>
                                        </p:attrNameLst>
                                      </p:cBhvr>
                                      <p:tavLst>
                                        <p:tav tm="0">
                                          <p:val>
                                            <p:strVal val="#ppt_y+0.31"/>
                                          </p:val>
                                        </p:tav>
                                        <p:tav tm="100000">
                                          <p:val>
                                            <p:strVal val="#ppt_y+0.31"/>
                                          </p:val>
                                        </p:tav>
                                      </p:tavLst>
                                    </p:anim>
                                    <p:anim calcmode="lin" valueType="num">
                                      <p:cBhvr>
                                        <p:cTn id="17" dur="600" decel="50000" fill="hold">
                                          <p:stCondLst>
                                            <p:cond delay="400"/>
                                          </p:stCondLst>
                                        </p:cTn>
                                        <p:tgtEl>
                                          <p:spTgt spid="3">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 dur="600" decel="50000" fill="hold">
                                          <p:stCondLst>
                                            <p:cond delay="400"/>
                                          </p:stCondLst>
                                        </p:cTn>
                                        <p:tgtEl>
                                          <p:spTgt spid="3">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3" presetClass="entr" presetSubtype="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100"/>
                                        <p:tgtEl>
                                          <p:spTgt spid="3">
                                            <p:txEl>
                                              <p:pRg st="1" end="1"/>
                                            </p:txEl>
                                          </p:spTgt>
                                        </p:tgtEl>
                                      </p:cBhvr>
                                    </p:animEffect>
                                    <p:anim calcmode="lin" valueType="num">
                                      <p:cBhvr>
                                        <p:cTn id="24" dur="4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5" dur="400" fill="hold"/>
                                        <p:tgtEl>
                                          <p:spTgt spid="3">
                                            <p:txEl>
                                              <p:pRg st="1" end="1"/>
                                            </p:txEl>
                                          </p:spTgt>
                                        </p:tgtEl>
                                        <p:attrNameLst>
                                          <p:attrName>ppt_y</p:attrName>
                                        </p:attrNameLst>
                                      </p:cBhvr>
                                      <p:tavLst>
                                        <p:tav tm="0">
                                          <p:val>
                                            <p:strVal val="#ppt_y+0.31"/>
                                          </p:val>
                                        </p:tav>
                                        <p:tav tm="100000">
                                          <p:val>
                                            <p:strVal val="#ppt_y+0.31"/>
                                          </p:val>
                                        </p:tav>
                                      </p:tavLst>
                                    </p:anim>
                                    <p:anim calcmode="lin" valueType="num">
                                      <p:cBhvr>
                                        <p:cTn id="26" dur="600" decel="50000" fill="hold">
                                          <p:stCondLst>
                                            <p:cond delay="400"/>
                                          </p:stCondLst>
                                        </p:cTn>
                                        <p:tgtEl>
                                          <p:spTgt spid="3">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7" dur="600" decel="50000" fill="hold">
                                          <p:stCondLst>
                                            <p:cond delay="400"/>
                                          </p:stCondLst>
                                        </p:cTn>
                                        <p:tgtEl>
                                          <p:spTgt spid="3">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3" presetClass="entr" presetSubtype="0" fill="hold" grpId="0"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fade">
                                      <p:cBhvr>
                                        <p:cTn id="32" dur="100"/>
                                        <p:tgtEl>
                                          <p:spTgt spid="3">
                                            <p:txEl>
                                              <p:pRg st="2" end="2"/>
                                            </p:txEl>
                                          </p:spTgt>
                                        </p:tgtEl>
                                      </p:cBhvr>
                                    </p:animEffect>
                                    <p:anim calcmode="lin" valueType="num">
                                      <p:cBhvr>
                                        <p:cTn id="33" dur="4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4" dur="400" fill="hold"/>
                                        <p:tgtEl>
                                          <p:spTgt spid="3">
                                            <p:txEl>
                                              <p:pRg st="2" end="2"/>
                                            </p:txEl>
                                          </p:spTgt>
                                        </p:tgtEl>
                                        <p:attrNameLst>
                                          <p:attrName>ppt_y</p:attrName>
                                        </p:attrNameLst>
                                      </p:cBhvr>
                                      <p:tavLst>
                                        <p:tav tm="0">
                                          <p:val>
                                            <p:strVal val="#ppt_y+0.31"/>
                                          </p:val>
                                        </p:tav>
                                        <p:tav tm="100000">
                                          <p:val>
                                            <p:strVal val="#ppt_y+0.31"/>
                                          </p:val>
                                        </p:tav>
                                      </p:tavLst>
                                    </p:anim>
                                    <p:anim calcmode="lin" valueType="num">
                                      <p:cBhvr>
                                        <p:cTn id="35" dur="600" decel="50000" fill="hold">
                                          <p:stCondLst>
                                            <p:cond delay="400"/>
                                          </p:stCondLst>
                                        </p:cTn>
                                        <p:tgtEl>
                                          <p:spTgt spid="3">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6" dur="600" decel="50000" fill="hold">
                                          <p:stCondLst>
                                            <p:cond delay="400"/>
                                          </p:stCondLst>
                                        </p:cTn>
                                        <p:tgtEl>
                                          <p:spTgt spid="3">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3" presetClass="entr" presetSubtype="0" fill="hold" grpId="0" nodeType="clickEffect">
                                  <p:stCondLst>
                                    <p:cond delay="0"/>
                                  </p:stCondLst>
                                  <p:childTnLst>
                                    <p:set>
                                      <p:cBhvr>
                                        <p:cTn id="40" dur="1" fill="hold">
                                          <p:stCondLst>
                                            <p:cond delay="0"/>
                                          </p:stCondLst>
                                        </p:cTn>
                                        <p:tgtEl>
                                          <p:spTgt spid="3">
                                            <p:txEl>
                                              <p:pRg st="3" end="3"/>
                                            </p:txEl>
                                          </p:spTgt>
                                        </p:tgtEl>
                                        <p:attrNameLst>
                                          <p:attrName>style.visibility</p:attrName>
                                        </p:attrNameLst>
                                      </p:cBhvr>
                                      <p:to>
                                        <p:strVal val="visible"/>
                                      </p:to>
                                    </p:set>
                                    <p:animEffect transition="in" filter="fade">
                                      <p:cBhvr>
                                        <p:cTn id="41" dur="100"/>
                                        <p:tgtEl>
                                          <p:spTgt spid="3">
                                            <p:txEl>
                                              <p:pRg st="3" end="3"/>
                                            </p:txEl>
                                          </p:spTgt>
                                        </p:tgtEl>
                                      </p:cBhvr>
                                    </p:animEffect>
                                    <p:anim calcmode="lin" valueType="num">
                                      <p:cBhvr>
                                        <p:cTn id="42" dur="4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3" dur="400" fill="hold"/>
                                        <p:tgtEl>
                                          <p:spTgt spid="3">
                                            <p:txEl>
                                              <p:pRg st="3" end="3"/>
                                            </p:txEl>
                                          </p:spTgt>
                                        </p:tgtEl>
                                        <p:attrNameLst>
                                          <p:attrName>ppt_y</p:attrName>
                                        </p:attrNameLst>
                                      </p:cBhvr>
                                      <p:tavLst>
                                        <p:tav tm="0">
                                          <p:val>
                                            <p:strVal val="#ppt_y+0.31"/>
                                          </p:val>
                                        </p:tav>
                                        <p:tav tm="100000">
                                          <p:val>
                                            <p:strVal val="#ppt_y+0.31"/>
                                          </p:val>
                                        </p:tav>
                                      </p:tavLst>
                                    </p:anim>
                                    <p:anim calcmode="lin" valueType="num">
                                      <p:cBhvr>
                                        <p:cTn id="44" dur="600" decel="50000" fill="hold">
                                          <p:stCondLst>
                                            <p:cond delay="400"/>
                                          </p:stCondLst>
                                        </p:cTn>
                                        <p:tgtEl>
                                          <p:spTgt spid="3">
                                            <p:txEl>
                                              <p:pRg st="3" end="3"/>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5" dur="600" decel="50000" fill="hold">
                                          <p:stCondLst>
                                            <p:cond delay="400"/>
                                          </p:stCondLst>
                                        </p:cTn>
                                        <p:tgtEl>
                                          <p:spTgt spid="3">
                                            <p:txEl>
                                              <p:pRg st="3" end="3"/>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3" presetClass="entr" presetSubtype="0" fill="hold" grpId="0" nodeType="clickEffect">
                                  <p:stCondLst>
                                    <p:cond delay="0"/>
                                  </p:stCondLst>
                                  <p:childTnLst>
                                    <p:set>
                                      <p:cBhvr>
                                        <p:cTn id="49" dur="1" fill="hold">
                                          <p:stCondLst>
                                            <p:cond delay="0"/>
                                          </p:stCondLst>
                                        </p:cTn>
                                        <p:tgtEl>
                                          <p:spTgt spid="3">
                                            <p:txEl>
                                              <p:pRg st="4" end="4"/>
                                            </p:txEl>
                                          </p:spTgt>
                                        </p:tgtEl>
                                        <p:attrNameLst>
                                          <p:attrName>style.visibility</p:attrName>
                                        </p:attrNameLst>
                                      </p:cBhvr>
                                      <p:to>
                                        <p:strVal val="visible"/>
                                      </p:to>
                                    </p:set>
                                    <p:animEffect transition="in" filter="fade">
                                      <p:cBhvr>
                                        <p:cTn id="50" dur="100"/>
                                        <p:tgtEl>
                                          <p:spTgt spid="3">
                                            <p:txEl>
                                              <p:pRg st="4" end="4"/>
                                            </p:txEl>
                                          </p:spTgt>
                                        </p:tgtEl>
                                      </p:cBhvr>
                                    </p:animEffect>
                                    <p:anim calcmode="lin" valueType="num">
                                      <p:cBhvr>
                                        <p:cTn id="51" dur="4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52" dur="400" fill="hold"/>
                                        <p:tgtEl>
                                          <p:spTgt spid="3">
                                            <p:txEl>
                                              <p:pRg st="4" end="4"/>
                                            </p:txEl>
                                          </p:spTgt>
                                        </p:tgtEl>
                                        <p:attrNameLst>
                                          <p:attrName>ppt_y</p:attrName>
                                        </p:attrNameLst>
                                      </p:cBhvr>
                                      <p:tavLst>
                                        <p:tav tm="0">
                                          <p:val>
                                            <p:strVal val="#ppt_y+0.31"/>
                                          </p:val>
                                        </p:tav>
                                        <p:tav tm="100000">
                                          <p:val>
                                            <p:strVal val="#ppt_y+0.31"/>
                                          </p:val>
                                        </p:tav>
                                      </p:tavLst>
                                    </p:anim>
                                    <p:anim calcmode="lin" valueType="num">
                                      <p:cBhvr>
                                        <p:cTn id="53" dur="600" decel="50000" fill="hold">
                                          <p:stCondLst>
                                            <p:cond delay="400"/>
                                          </p:stCondLst>
                                        </p:cTn>
                                        <p:tgtEl>
                                          <p:spTgt spid="3">
                                            <p:txEl>
                                              <p:pRg st="4" end="4"/>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4" dur="600" decel="50000" fill="hold">
                                          <p:stCondLst>
                                            <p:cond delay="400"/>
                                          </p:stCondLst>
                                        </p:cTn>
                                        <p:tgtEl>
                                          <p:spTgt spid="3">
                                            <p:txEl>
                                              <p:pRg st="4" end="4"/>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2028" y="0"/>
            <a:ext cx="9139944" cy="6858000"/>
          </a:xfrm>
          <a:prstGeom prst="rect">
            <a:avLst/>
          </a:prstGeom>
        </p:spPr>
      </p:pic>
      <p:sp>
        <p:nvSpPr>
          <p:cNvPr id="5" name="Rectángulo 4"/>
          <p:cNvSpPr/>
          <p:nvPr/>
        </p:nvSpPr>
        <p:spPr>
          <a:xfrm>
            <a:off x="-1" y="0"/>
            <a:ext cx="9139943" cy="16002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Título 1"/>
          <p:cNvSpPr>
            <a:spLocks noGrp="1"/>
          </p:cNvSpPr>
          <p:nvPr>
            <p:ph type="title"/>
          </p:nvPr>
        </p:nvSpPr>
        <p:spPr>
          <a:xfrm>
            <a:off x="0" y="0"/>
            <a:ext cx="9139942" cy="1600200"/>
          </a:xfrm>
        </p:spPr>
        <p:txBody>
          <a:bodyPr>
            <a:noAutofit/>
          </a:bodyPr>
          <a:lstStyle/>
          <a:p>
            <a:pPr algn="ctr"/>
            <a:r>
              <a:rPr lang="es-ES" sz="3600" b="1" u="sng" spc="5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latin typeface="Maiandra GD" panose="020E0502030308020204" pitchFamily="34" charset="0"/>
              </a:rPr>
              <a:t>OTRA COSA QUE HACE QUE NOS OLVIDEMOS DE DIOS: ES LA IDOLATRÍA. DEUTERONOMIO.4:23.</a:t>
            </a:r>
          </a:p>
        </p:txBody>
      </p:sp>
      <p:sp>
        <p:nvSpPr>
          <p:cNvPr id="3" name="Marcador de contenido 2"/>
          <p:cNvSpPr>
            <a:spLocks noGrp="1"/>
          </p:cNvSpPr>
          <p:nvPr>
            <p:ph idx="1"/>
          </p:nvPr>
        </p:nvSpPr>
        <p:spPr>
          <a:xfrm>
            <a:off x="0" y="1600200"/>
            <a:ext cx="4901274" cy="5257800"/>
          </a:xfrm>
        </p:spPr>
        <p:txBody>
          <a:bodyPr/>
          <a:lstStyle/>
          <a:p>
            <a:r>
              <a:rPr lang="es-ES" b="1" u="sng" dirty="0">
                <a:solidFill>
                  <a:schemeClr val="bg1"/>
                </a:solidFill>
                <a:effectLst>
                  <a:outerShdw blurRad="38100" dist="38100" dir="2700000" algn="tl">
                    <a:srgbClr val="000000">
                      <a:alpha val="43137"/>
                    </a:srgbClr>
                  </a:outerShdw>
                </a:effectLst>
                <a:highlight>
                  <a:srgbClr val="FF3399"/>
                </a:highlight>
                <a:latin typeface="Maiandra GD" panose="020E0502030308020204" pitchFamily="34" charset="0"/>
              </a:rPr>
              <a:t>Guardaos, pues, no sea que olvidéis el pacto que el SEÑOR vuestro Dios hizo con vosotros,</a:t>
            </a:r>
            <a:r>
              <a:rPr lang="es-ES" b="1" dirty="0">
                <a:solidFill>
                  <a:schemeClr val="bg1"/>
                </a:solidFill>
                <a:latin typeface="Maiandra GD" panose="020E0502030308020204" pitchFamily="34" charset="0"/>
              </a:rPr>
              <a:t> y os hagáis imagen tallada en forma de cualquier cosa que el SEÑOR tu Dios te ha prohibido. </a:t>
            </a:r>
          </a:p>
          <a:p>
            <a:r>
              <a:rPr lang="es-ES" b="1" dirty="0">
                <a:solidFill>
                  <a:schemeClr val="bg1"/>
                </a:solidFill>
                <a:latin typeface="Maiandra GD" panose="020E0502030308020204" pitchFamily="34" charset="0"/>
              </a:rPr>
              <a:t>La idolatría era un peligro latente en el pueblo de Israel, ya que iban a estar con otras naciones paganas y eso los podía contaminar.</a:t>
            </a:r>
          </a:p>
        </p:txBody>
      </p:sp>
      <p:pic>
        <p:nvPicPr>
          <p:cNvPr id="7" name="Imagen 6">
            <a:extLst>
              <a:ext uri="{FF2B5EF4-FFF2-40B4-BE49-F238E27FC236}">
                <a16:creationId xmlns:a16="http://schemas.microsoft.com/office/drawing/2014/main" id="{6CE3D4A1-E6FA-407F-8CD6-6EB9A63989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3304" y="1600201"/>
            <a:ext cx="4238668" cy="5257798"/>
          </a:xfrm>
          <a:prstGeom prst="rect">
            <a:avLst/>
          </a:prstGeom>
          <a:solidFill>
            <a:srgbClr val="7030A0"/>
          </a:solidFill>
        </p:spPr>
      </p:pic>
    </p:spTree>
    <p:extLst>
      <p:ext uri="{BB962C8B-B14F-4D97-AF65-F5344CB8AC3E}">
        <p14:creationId xmlns:p14="http://schemas.microsoft.com/office/powerpoint/2010/main" val="172743391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7" presetClass="entr" presetSubtype="1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3" presetClass="entr" presetSubtype="0" fill="hold"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100"/>
                                        <p:tgtEl>
                                          <p:spTgt spid="3">
                                            <p:txEl>
                                              <p:pRg st="0" end="0"/>
                                            </p:txEl>
                                          </p:spTgt>
                                        </p:tgtEl>
                                      </p:cBhvr>
                                    </p:animEffect>
                                    <p:anim calcmode="lin" valueType="num">
                                      <p:cBhvr>
                                        <p:cTn id="22" dur="4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3" dur="400" fill="hold"/>
                                        <p:tgtEl>
                                          <p:spTgt spid="3">
                                            <p:txEl>
                                              <p:pRg st="0" end="0"/>
                                            </p:txEl>
                                          </p:spTgt>
                                        </p:tgtEl>
                                        <p:attrNameLst>
                                          <p:attrName>ppt_y</p:attrName>
                                        </p:attrNameLst>
                                      </p:cBhvr>
                                      <p:tavLst>
                                        <p:tav tm="0">
                                          <p:val>
                                            <p:strVal val="#ppt_y+0.31"/>
                                          </p:val>
                                        </p:tav>
                                        <p:tav tm="100000">
                                          <p:val>
                                            <p:strVal val="#ppt_y+0.31"/>
                                          </p:val>
                                        </p:tav>
                                      </p:tavLst>
                                    </p:anim>
                                    <p:anim calcmode="lin" valueType="num">
                                      <p:cBhvr>
                                        <p:cTn id="24" dur="600" decel="50000" fill="hold">
                                          <p:stCondLst>
                                            <p:cond delay="400"/>
                                          </p:stCondLst>
                                        </p:cTn>
                                        <p:tgtEl>
                                          <p:spTgt spid="3">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5" dur="600" decel="50000" fill="hold">
                                          <p:stCondLst>
                                            <p:cond delay="400"/>
                                          </p:stCondLst>
                                        </p:cTn>
                                        <p:tgtEl>
                                          <p:spTgt spid="3">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p:cTn id="30" dur="500" fill="hold"/>
                                        <p:tgtEl>
                                          <p:spTgt spid="7"/>
                                        </p:tgtEl>
                                        <p:attrNameLst>
                                          <p:attrName>ppt_w</p:attrName>
                                        </p:attrNameLst>
                                      </p:cBhvr>
                                      <p:tavLst>
                                        <p:tav tm="0">
                                          <p:val>
                                            <p:fltVal val="0"/>
                                          </p:val>
                                        </p:tav>
                                        <p:tav tm="100000">
                                          <p:val>
                                            <p:strVal val="#ppt_w"/>
                                          </p:val>
                                        </p:tav>
                                      </p:tavLst>
                                    </p:anim>
                                    <p:anim calcmode="lin" valueType="num">
                                      <p:cBhvr>
                                        <p:cTn id="31" dur="500" fill="hold"/>
                                        <p:tgtEl>
                                          <p:spTgt spid="7"/>
                                        </p:tgtEl>
                                        <p:attrNameLst>
                                          <p:attrName>ppt_h</p:attrName>
                                        </p:attrNameLst>
                                      </p:cBhvr>
                                      <p:tavLst>
                                        <p:tav tm="0">
                                          <p:val>
                                            <p:fltVal val="0"/>
                                          </p:val>
                                        </p:tav>
                                        <p:tav tm="100000">
                                          <p:val>
                                            <p:strVal val="#ppt_h"/>
                                          </p:val>
                                        </p:tav>
                                      </p:tavLst>
                                    </p:anim>
                                    <p:animEffect transition="in" filter="fade">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43" presetClass="entr" presetSubtype="0" fill="hold" nodeType="clickEffect">
                                  <p:stCondLst>
                                    <p:cond delay="0"/>
                                  </p:stCondLst>
                                  <p:childTnLst>
                                    <p:set>
                                      <p:cBhvr>
                                        <p:cTn id="36" dur="1" fill="hold">
                                          <p:stCondLst>
                                            <p:cond delay="0"/>
                                          </p:stCondLst>
                                        </p:cTn>
                                        <p:tgtEl>
                                          <p:spTgt spid="3">
                                            <p:txEl>
                                              <p:pRg st="1" end="1"/>
                                            </p:txEl>
                                          </p:spTgt>
                                        </p:tgtEl>
                                        <p:attrNameLst>
                                          <p:attrName>style.visibility</p:attrName>
                                        </p:attrNameLst>
                                      </p:cBhvr>
                                      <p:to>
                                        <p:strVal val="visible"/>
                                      </p:to>
                                    </p:set>
                                    <p:animEffect transition="in" filter="fade">
                                      <p:cBhvr>
                                        <p:cTn id="37" dur="100"/>
                                        <p:tgtEl>
                                          <p:spTgt spid="3">
                                            <p:txEl>
                                              <p:pRg st="1" end="1"/>
                                            </p:txEl>
                                          </p:spTgt>
                                        </p:tgtEl>
                                      </p:cBhvr>
                                    </p:animEffect>
                                    <p:anim calcmode="lin" valueType="num">
                                      <p:cBhvr>
                                        <p:cTn id="38" dur="4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9" dur="400" fill="hold"/>
                                        <p:tgtEl>
                                          <p:spTgt spid="3">
                                            <p:txEl>
                                              <p:pRg st="1" end="1"/>
                                            </p:txEl>
                                          </p:spTgt>
                                        </p:tgtEl>
                                        <p:attrNameLst>
                                          <p:attrName>ppt_y</p:attrName>
                                        </p:attrNameLst>
                                      </p:cBhvr>
                                      <p:tavLst>
                                        <p:tav tm="0">
                                          <p:val>
                                            <p:strVal val="#ppt_y+0.31"/>
                                          </p:val>
                                        </p:tav>
                                        <p:tav tm="100000">
                                          <p:val>
                                            <p:strVal val="#ppt_y+0.31"/>
                                          </p:val>
                                        </p:tav>
                                      </p:tavLst>
                                    </p:anim>
                                    <p:anim calcmode="lin" valueType="num">
                                      <p:cBhvr>
                                        <p:cTn id="40" dur="600" decel="50000" fill="hold">
                                          <p:stCondLst>
                                            <p:cond delay="400"/>
                                          </p:stCondLst>
                                        </p:cTn>
                                        <p:tgtEl>
                                          <p:spTgt spid="3">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1" dur="600" decel="50000" fill="hold">
                                          <p:stCondLst>
                                            <p:cond delay="400"/>
                                          </p:stCondLst>
                                        </p:cTn>
                                        <p:tgtEl>
                                          <p:spTgt spid="3">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2028" y="0"/>
            <a:ext cx="9139944" cy="6858000"/>
          </a:xfrm>
          <a:prstGeom prst="rect">
            <a:avLst/>
          </a:prstGeom>
        </p:spPr>
      </p:pic>
      <p:sp>
        <p:nvSpPr>
          <p:cNvPr id="3" name="Marcador de contenido 2"/>
          <p:cNvSpPr>
            <a:spLocks noGrp="1"/>
          </p:cNvSpPr>
          <p:nvPr>
            <p:ph idx="1"/>
          </p:nvPr>
        </p:nvSpPr>
        <p:spPr>
          <a:xfrm>
            <a:off x="0" y="22582"/>
            <a:ext cx="4906851" cy="6835417"/>
          </a:xfrm>
        </p:spPr>
        <p:txBody>
          <a:bodyPr>
            <a:normAutofit/>
          </a:bodyPr>
          <a:lstStyle/>
          <a:p>
            <a:r>
              <a:rPr lang="es-ES" b="1" dirty="0">
                <a:solidFill>
                  <a:schemeClr val="bg1"/>
                </a:solidFill>
                <a:latin typeface="Maiandra GD" panose="020E0502030308020204" pitchFamily="34" charset="0"/>
              </a:rPr>
              <a:t>Dios no sea que su pueblo fuera idolatra, por que se iban a olvidar de Dios y lo iban a abandonar. </a:t>
            </a:r>
          </a:p>
          <a:p>
            <a:pPr algn="ctr"/>
            <a:r>
              <a:rPr lang="es-ES" b="1" u="sng" dirty="0">
                <a:solidFill>
                  <a:schemeClr val="bg1"/>
                </a:solidFill>
                <a:effectLst>
                  <a:outerShdw blurRad="38100" dist="38100" dir="2700000" algn="tl">
                    <a:srgbClr val="000000">
                      <a:alpha val="43137"/>
                    </a:srgbClr>
                  </a:outerShdw>
                </a:effectLst>
                <a:highlight>
                  <a:srgbClr val="0000FF"/>
                </a:highlight>
                <a:latin typeface="Maiandra GD" panose="020E0502030308020204" pitchFamily="34" charset="0"/>
              </a:rPr>
              <a:t>Jueces.3:7.</a:t>
            </a:r>
          </a:p>
          <a:p>
            <a:r>
              <a:rPr lang="es-ES" b="1" dirty="0">
                <a:solidFill>
                  <a:schemeClr val="bg1"/>
                </a:solidFill>
                <a:latin typeface="Maiandra GD" panose="020E0502030308020204" pitchFamily="34" charset="0"/>
              </a:rPr>
              <a:t>Y los hijos de Israel hicieron lo malo ante los ojos del SEÑOR, y olvidaron al SEÑOR su Dios, </a:t>
            </a:r>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y sirvieron a los baales y a las imágenes de Asera.</a:t>
            </a:r>
            <a:r>
              <a:rPr lang="es-ES" b="1" u="sng" dirty="0">
                <a:solidFill>
                  <a:srgbClr val="FF0000"/>
                </a:solidFill>
                <a:latin typeface="Maiandra GD" panose="020E0502030308020204" pitchFamily="34" charset="0"/>
              </a:rPr>
              <a:t> </a:t>
            </a:r>
          </a:p>
          <a:p>
            <a:r>
              <a:rPr lang="es-ES" b="1" dirty="0">
                <a:solidFill>
                  <a:schemeClr val="bg1"/>
                </a:solidFill>
                <a:latin typeface="Maiandra GD" panose="020E0502030308020204" pitchFamily="34" charset="0"/>
              </a:rPr>
              <a:t>También en nosotros como cristianos esta latente este peligro de la idolatría, ya que vivimos en un mundo lleno de idolatría. </a:t>
            </a:r>
          </a:p>
        </p:txBody>
      </p:sp>
      <p:pic>
        <p:nvPicPr>
          <p:cNvPr id="5" name="Imagen 4">
            <a:extLst>
              <a:ext uri="{FF2B5EF4-FFF2-40B4-BE49-F238E27FC236}">
                <a16:creationId xmlns:a16="http://schemas.microsoft.com/office/drawing/2014/main" id="{10261220-3A88-4E04-831A-A710255FD0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6851" y="22582"/>
            <a:ext cx="4235121" cy="6835417"/>
          </a:xfrm>
          <a:prstGeom prst="rect">
            <a:avLst/>
          </a:prstGeom>
          <a:solidFill>
            <a:schemeClr val="accent2">
              <a:lumMod val="60000"/>
              <a:lumOff val="40000"/>
            </a:schemeClr>
          </a:solidFill>
        </p:spPr>
      </p:pic>
    </p:spTree>
    <p:extLst>
      <p:ext uri="{BB962C8B-B14F-4D97-AF65-F5344CB8AC3E}">
        <p14:creationId xmlns:p14="http://schemas.microsoft.com/office/powerpoint/2010/main" val="146724251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43"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
                                        <p:tgtEl>
                                          <p:spTgt spid="3">
                                            <p:txEl>
                                              <p:pRg st="0" end="0"/>
                                            </p:txEl>
                                          </p:spTgt>
                                        </p:tgtEl>
                                      </p:cBhvr>
                                    </p:animEffect>
                                    <p:anim calcmode="lin" valueType="num">
                                      <p:cBhvr>
                                        <p:cTn id="15" dur="4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400" fill="hold"/>
                                        <p:tgtEl>
                                          <p:spTgt spid="3">
                                            <p:txEl>
                                              <p:pRg st="0" end="0"/>
                                            </p:txEl>
                                          </p:spTgt>
                                        </p:tgtEl>
                                        <p:attrNameLst>
                                          <p:attrName>ppt_y</p:attrName>
                                        </p:attrNameLst>
                                      </p:cBhvr>
                                      <p:tavLst>
                                        <p:tav tm="0">
                                          <p:val>
                                            <p:strVal val="#ppt_y+0.31"/>
                                          </p:val>
                                        </p:tav>
                                        <p:tav tm="100000">
                                          <p:val>
                                            <p:strVal val="#ppt_y+0.31"/>
                                          </p:val>
                                        </p:tav>
                                      </p:tavLst>
                                    </p:anim>
                                    <p:anim calcmode="lin" valueType="num">
                                      <p:cBhvr>
                                        <p:cTn id="17" dur="600" decel="50000" fill="hold">
                                          <p:stCondLst>
                                            <p:cond delay="400"/>
                                          </p:stCondLst>
                                        </p:cTn>
                                        <p:tgtEl>
                                          <p:spTgt spid="3">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 dur="600" decel="50000" fill="hold">
                                          <p:stCondLst>
                                            <p:cond delay="400"/>
                                          </p:stCondLst>
                                        </p:cTn>
                                        <p:tgtEl>
                                          <p:spTgt spid="3">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3" presetClass="entr" presetSubtype="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100"/>
                                        <p:tgtEl>
                                          <p:spTgt spid="3">
                                            <p:txEl>
                                              <p:pRg st="1" end="1"/>
                                            </p:txEl>
                                          </p:spTgt>
                                        </p:tgtEl>
                                      </p:cBhvr>
                                    </p:animEffect>
                                    <p:anim calcmode="lin" valueType="num">
                                      <p:cBhvr>
                                        <p:cTn id="24" dur="4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5" dur="400" fill="hold"/>
                                        <p:tgtEl>
                                          <p:spTgt spid="3">
                                            <p:txEl>
                                              <p:pRg st="1" end="1"/>
                                            </p:txEl>
                                          </p:spTgt>
                                        </p:tgtEl>
                                        <p:attrNameLst>
                                          <p:attrName>ppt_y</p:attrName>
                                        </p:attrNameLst>
                                      </p:cBhvr>
                                      <p:tavLst>
                                        <p:tav tm="0">
                                          <p:val>
                                            <p:strVal val="#ppt_y+0.31"/>
                                          </p:val>
                                        </p:tav>
                                        <p:tav tm="100000">
                                          <p:val>
                                            <p:strVal val="#ppt_y+0.31"/>
                                          </p:val>
                                        </p:tav>
                                      </p:tavLst>
                                    </p:anim>
                                    <p:anim calcmode="lin" valueType="num">
                                      <p:cBhvr>
                                        <p:cTn id="26" dur="600" decel="50000" fill="hold">
                                          <p:stCondLst>
                                            <p:cond delay="400"/>
                                          </p:stCondLst>
                                        </p:cTn>
                                        <p:tgtEl>
                                          <p:spTgt spid="3">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7" dur="600" decel="50000" fill="hold">
                                          <p:stCondLst>
                                            <p:cond delay="400"/>
                                          </p:stCondLst>
                                        </p:cTn>
                                        <p:tgtEl>
                                          <p:spTgt spid="3">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3" presetClass="entr" presetSubtype="0" fill="hold" grpId="0"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fade">
                                      <p:cBhvr>
                                        <p:cTn id="32" dur="100"/>
                                        <p:tgtEl>
                                          <p:spTgt spid="3">
                                            <p:txEl>
                                              <p:pRg st="2" end="2"/>
                                            </p:txEl>
                                          </p:spTgt>
                                        </p:tgtEl>
                                      </p:cBhvr>
                                    </p:animEffect>
                                    <p:anim calcmode="lin" valueType="num">
                                      <p:cBhvr>
                                        <p:cTn id="33" dur="4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4" dur="400" fill="hold"/>
                                        <p:tgtEl>
                                          <p:spTgt spid="3">
                                            <p:txEl>
                                              <p:pRg st="2" end="2"/>
                                            </p:txEl>
                                          </p:spTgt>
                                        </p:tgtEl>
                                        <p:attrNameLst>
                                          <p:attrName>ppt_y</p:attrName>
                                        </p:attrNameLst>
                                      </p:cBhvr>
                                      <p:tavLst>
                                        <p:tav tm="0">
                                          <p:val>
                                            <p:strVal val="#ppt_y+0.31"/>
                                          </p:val>
                                        </p:tav>
                                        <p:tav tm="100000">
                                          <p:val>
                                            <p:strVal val="#ppt_y+0.31"/>
                                          </p:val>
                                        </p:tav>
                                      </p:tavLst>
                                    </p:anim>
                                    <p:anim calcmode="lin" valueType="num">
                                      <p:cBhvr>
                                        <p:cTn id="35" dur="600" decel="50000" fill="hold">
                                          <p:stCondLst>
                                            <p:cond delay="400"/>
                                          </p:stCondLst>
                                        </p:cTn>
                                        <p:tgtEl>
                                          <p:spTgt spid="3">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6" dur="600" decel="50000" fill="hold">
                                          <p:stCondLst>
                                            <p:cond delay="400"/>
                                          </p:stCondLst>
                                        </p:cTn>
                                        <p:tgtEl>
                                          <p:spTgt spid="3">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3" presetClass="entr" presetSubtype="0" fill="hold" grpId="0" nodeType="clickEffect">
                                  <p:stCondLst>
                                    <p:cond delay="0"/>
                                  </p:stCondLst>
                                  <p:childTnLst>
                                    <p:set>
                                      <p:cBhvr>
                                        <p:cTn id="40" dur="1" fill="hold">
                                          <p:stCondLst>
                                            <p:cond delay="0"/>
                                          </p:stCondLst>
                                        </p:cTn>
                                        <p:tgtEl>
                                          <p:spTgt spid="3">
                                            <p:txEl>
                                              <p:pRg st="3" end="3"/>
                                            </p:txEl>
                                          </p:spTgt>
                                        </p:tgtEl>
                                        <p:attrNameLst>
                                          <p:attrName>style.visibility</p:attrName>
                                        </p:attrNameLst>
                                      </p:cBhvr>
                                      <p:to>
                                        <p:strVal val="visible"/>
                                      </p:to>
                                    </p:set>
                                    <p:animEffect transition="in" filter="fade">
                                      <p:cBhvr>
                                        <p:cTn id="41" dur="100"/>
                                        <p:tgtEl>
                                          <p:spTgt spid="3">
                                            <p:txEl>
                                              <p:pRg st="3" end="3"/>
                                            </p:txEl>
                                          </p:spTgt>
                                        </p:tgtEl>
                                      </p:cBhvr>
                                    </p:animEffect>
                                    <p:anim calcmode="lin" valueType="num">
                                      <p:cBhvr>
                                        <p:cTn id="42" dur="4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3" dur="400" fill="hold"/>
                                        <p:tgtEl>
                                          <p:spTgt spid="3">
                                            <p:txEl>
                                              <p:pRg st="3" end="3"/>
                                            </p:txEl>
                                          </p:spTgt>
                                        </p:tgtEl>
                                        <p:attrNameLst>
                                          <p:attrName>ppt_y</p:attrName>
                                        </p:attrNameLst>
                                      </p:cBhvr>
                                      <p:tavLst>
                                        <p:tav tm="0">
                                          <p:val>
                                            <p:strVal val="#ppt_y+0.31"/>
                                          </p:val>
                                        </p:tav>
                                        <p:tav tm="100000">
                                          <p:val>
                                            <p:strVal val="#ppt_y+0.31"/>
                                          </p:val>
                                        </p:tav>
                                      </p:tavLst>
                                    </p:anim>
                                    <p:anim calcmode="lin" valueType="num">
                                      <p:cBhvr>
                                        <p:cTn id="44" dur="600" decel="50000" fill="hold">
                                          <p:stCondLst>
                                            <p:cond delay="400"/>
                                          </p:stCondLst>
                                        </p:cTn>
                                        <p:tgtEl>
                                          <p:spTgt spid="3">
                                            <p:txEl>
                                              <p:pRg st="3" end="3"/>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5" dur="600" decel="50000" fill="hold">
                                          <p:stCondLst>
                                            <p:cond delay="400"/>
                                          </p:stCondLst>
                                        </p:cTn>
                                        <p:tgtEl>
                                          <p:spTgt spid="3">
                                            <p:txEl>
                                              <p:pRg st="3" end="3"/>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2028" y="0"/>
            <a:ext cx="9139944" cy="6858000"/>
          </a:xfrm>
          <a:prstGeom prst="rect">
            <a:avLst/>
          </a:prstGeom>
        </p:spPr>
      </p:pic>
      <p:sp>
        <p:nvSpPr>
          <p:cNvPr id="3" name="Marcador de contenido 2"/>
          <p:cNvSpPr>
            <a:spLocks noGrp="1"/>
          </p:cNvSpPr>
          <p:nvPr>
            <p:ph idx="1"/>
          </p:nvPr>
        </p:nvSpPr>
        <p:spPr>
          <a:xfrm>
            <a:off x="0" y="22582"/>
            <a:ext cx="4906851" cy="6835417"/>
          </a:xfrm>
        </p:spPr>
        <p:txBody>
          <a:bodyPr>
            <a:normAutofit lnSpcReduction="10000"/>
          </a:bodyPr>
          <a:lstStyle/>
          <a:p>
            <a:r>
              <a:rPr lang="es-ES" b="1" dirty="0">
                <a:solidFill>
                  <a:schemeClr val="bg1"/>
                </a:solidFill>
                <a:latin typeface="Maiandra GD" panose="020E0502030308020204" pitchFamily="34" charset="0"/>
              </a:rPr>
              <a:t>Es por eso que Pablo exhortaba a los Corintios a huir de la idolatría. </a:t>
            </a:r>
          </a:p>
          <a:p>
            <a:pPr algn="ctr"/>
            <a:r>
              <a:rPr lang="es-ES" b="1" u="sng" dirty="0">
                <a:solidFill>
                  <a:schemeClr val="bg1"/>
                </a:solidFill>
                <a:effectLst>
                  <a:outerShdw blurRad="38100" dist="38100" dir="2700000" algn="tl">
                    <a:srgbClr val="000000">
                      <a:alpha val="43137"/>
                    </a:srgbClr>
                  </a:outerShdw>
                </a:effectLst>
                <a:highlight>
                  <a:srgbClr val="0000FF"/>
                </a:highlight>
                <a:latin typeface="Maiandra GD" panose="020E0502030308020204" pitchFamily="34" charset="0"/>
              </a:rPr>
              <a:t>I Corintios:10:14.</a:t>
            </a:r>
          </a:p>
          <a:p>
            <a:r>
              <a:rPr lang="es-ES" b="1" dirty="0">
                <a:solidFill>
                  <a:schemeClr val="bg1"/>
                </a:solidFill>
                <a:latin typeface="Maiandra GD" panose="020E0502030308020204" pitchFamily="34" charset="0"/>
              </a:rPr>
              <a:t>Por tanto, amados míos, </a:t>
            </a:r>
            <a:r>
              <a:rPr lang="es-ES" b="1" u="sng" dirty="0">
                <a:effectLst>
                  <a:outerShdw blurRad="38100" dist="38100" dir="2700000" algn="tl">
                    <a:srgbClr val="000000">
                      <a:alpha val="43137"/>
                    </a:srgbClr>
                  </a:outerShdw>
                </a:effectLst>
                <a:highlight>
                  <a:srgbClr val="00FF00"/>
                </a:highlight>
                <a:latin typeface="Maiandra GD" panose="020E0502030308020204" pitchFamily="34" charset="0"/>
              </a:rPr>
              <a:t>huid de la idolatría.</a:t>
            </a:r>
            <a:r>
              <a:rPr lang="es-ES" b="1" u="sng" dirty="0">
                <a:solidFill>
                  <a:srgbClr val="00B050"/>
                </a:solidFill>
                <a:latin typeface="Maiandra GD" panose="020E0502030308020204" pitchFamily="34" charset="0"/>
              </a:rPr>
              <a:t> </a:t>
            </a:r>
          </a:p>
          <a:p>
            <a:r>
              <a:rPr lang="es-ES" b="1" dirty="0">
                <a:solidFill>
                  <a:schemeClr val="bg1"/>
                </a:solidFill>
                <a:latin typeface="Maiandra GD" panose="020E0502030308020204" pitchFamily="34" charset="0"/>
              </a:rPr>
              <a:t>No debemos ser idolatras como ellos lo fueron. </a:t>
            </a:r>
          </a:p>
          <a:p>
            <a:pPr algn="ctr"/>
            <a:r>
              <a:rPr lang="es-ES" b="1" u="sng" dirty="0">
                <a:solidFill>
                  <a:schemeClr val="bg1"/>
                </a:solidFill>
                <a:effectLst>
                  <a:outerShdw blurRad="38100" dist="38100" dir="2700000" algn="tl">
                    <a:srgbClr val="000000">
                      <a:alpha val="43137"/>
                    </a:srgbClr>
                  </a:outerShdw>
                </a:effectLst>
                <a:highlight>
                  <a:srgbClr val="0000FF"/>
                </a:highlight>
                <a:latin typeface="Maiandra GD" panose="020E0502030308020204" pitchFamily="34" charset="0"/>
              </a:rPr>
              <a:t>I Corintios.10:7.</a:t>
            </a:r>
            <a:r>
              <a:rPr lang="es-ES" b="1" dirty="0">
                <a:solidFill>
                  <a:schemeClr val="bg1"/>
                </a:solidFill>
                <a:latin typeface="Maiandra GD" panose="020E0502030308020204" pitchFamily="34" charset="0"/>
              </a:rPr>
              <a:t> </a:t>
            </a:r>
          </a:p>
          <a:p>
            <a:r>
              <a:rPr lang="es-ES" b="1" u="sng" dirty="0">
                <a:effectLst>
                  <a:outerShdw blurRad="38100" dist="38100" dir="2700000" algn="tl">
                    <a:srgbClr val="000000">
                      <a:alpha val="43137"/>
                    </a:srgbClr>
                  </a:outerShdw>
                </a:effectLst>
                <a:highlight>
                  <a:srgbClr val="00FFFF"/>
                </a:highlight>
                <a:latin typeface="Maiandra GD" panose="020E0502030308020204" pitchFamily="34" charset="0"/>
              </a:rPr>
              <a:t>No seáis, pues, idólatras,</a:t>
            </a:r>
            <a:r>
              <a:rPr lang="es-ES" b="1" dirty="0">
                <a:solidFill>
                  <a:schemeClr val="bg1"/>
                </a:solidFill>
                <a:latin typeface="Maiandra GD" panose="020E0502030308020204" pitchFamily="34" charset="0"/>
              </a:rPr>
              <a:t> como fueron algunos de ellos, según está escrito: EL PUEBLO SE SENTO A COMER Y A BEBER, Y SE LEVANTO A JUGAR. </a:t>
            </a:r>
          </a:p>
          <a:p>
            <a:r>
              <a:rPr lang="es-ES" b="1" dirty="0">
                <a:solidFill>
                  <a:schemeClr val="bg1"/>
                </a:solidFill>
                <a:latin typeface="Maiandra GD" panose="020E0502030308020204" pitchFamily="34" charset="0"/>
              </a:rPr>
              <a:t>Debemos de guardarnos de los ídolos. </a:t>
            </a:r>
          </a:p>
        </p:txBody>
      </p:sp>
      <p:pic>
        <p:nvPicPr>
          <p:cNvPr id="5" name="Imagen 4">
            <a:extLst>
              <a:ext uri="{FF2B5EF4-FFF2-40B4-BE49-F238E27FC236}">
                <a16:creationId xmlns:a16="http://schemas.microsoft.com/office/drawing/2014/main" id="{95495680-5181-430D-A08D-B6B8FDD413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6850" y="-1"/>
            <a:ext cx="4235121" cy="6857999"/>
          </a:xfrm>
          <a:prstGeom prst="rect">
            <a:avLst/>
          </a:prstGeom>
          <a:solidFill>
            <a:srgbClr val="C00000"/>
          </a:solidFill>
        </p:spPr>
      </p:pic>
    </p:spTree>
    <p:extLst>
      <p:ext uri="{BB962C8B-B14F-4D97-AF65-F5344CB8AC3E}">
        <p14:creationId xmlns:p14="http://schemas.microsoft.com/office/powerpoint/2010/main" val="153997237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43"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
                                        <p:tgtEl>
                                          <p:spTgt spid="3">
                                            <p:txEl>
                                              <p:pRg st="0" end="0"/>
                                            </p:txEl>
                                          </p:spTgt>
                                        </p:tgtEl>
                                      </p:cBhvr>
                                    </p:animEffect>
                                    <p:anim calcmode="lin" valueType="num">
                                      <p:cBhvr>
                                        <p:cTn id="15" dur="4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400" fill="hold"/>
                                        <p:tgtEl>
                                          <p:spTgt spid="3">
                                            <p:txEl>
                                              <p:pRg st="0" end="0"/>
                                            </p:txEl>
                                          </p:spTgt>
                                        </p:tgtEl>
                                        <p:attrNameLst>
                                          <p:attrName>ppt_y</p:attrName>
                                        </p:attrNameLst>
                                      </p:cBhvr>
                                      <p:tavLst>
                                        <p:tav tm="0">
                                          <p:val>
                                            <p:strVal val="#ppt_y+0.31"/>
                                          </p:val>
                                        </p:tav>
                                        <p:tav tm="100000">
                                          <p:val>
                                            <p:strVal val="#ppt_y+0.31"/>
                                          </p:val>
                                        </p:tav>
                                      </p:tavLst>
                                    </p:anim>
                                    <p:anim calcmode="lin" valueType="num">
                                      <p:cBhvr>
                                        <p:cTn id="17" dur="600" decel="50000" fill="hold">
                                          <p:stCondLst>
                                            <p:cond delay="400"/>
                                          </p:stCondLst>
                                        </p:cTn>
                                        <p:tgtEl>
                                          <p:spTgt spid="3">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 dur="600" decel="50000" fill="hold">
                                          <p:stCondLst>
                                            <p:cond delay="400"/>
                                          </p:stCondLst>
                                        </p:cTn>
                                        <p:tgtEl>
                                          <p:spTgt spid="3">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3" presetClass="entr" presetSubtype="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100"/>
                                        <p:tgtEl>
                                          <p:spTgt spid="3">
                                            <p:txEl>
                                              <p:pRg st="1" end="1"/>
                                            </p:txEl>
                                          </p:spTgt>
                                        </p:tgtEl>
                                      </p:cBhvr>
                                    </p:animEffect>
                                    <p:anim calcmode="lin" valueType="num">
                                      <p:cBhvr>
                                        <p:cTn id="24" dur="4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5" dur="400" fill="hold"/>
                                        <p:tgtEl>
                                          <p:spTgt spid="3">
                                            <p:txEl>
                                              <p:pRg st="1" end="1"/>
                                            </p:txEl>
                                          </p:spTgt>
                                        </p:tgtEl>
                                        <p:attrNameLst>
                                          <p:attrName>ppt_y</p:attrName>
                                        </p:attrNameLst>
                                      </p:cBhvr>
                                      <p:tavLst>
                                        <p:tav tm="0">
                                          <p:val>
                                            <p:strVal val="#ppt_y+0.31"/>
                                          </p:val>
                                        </p:tav>
                                        <p:tav tm="100000">
                                          <p:val>
                                            <p:strVal val="#ppt_y+0.31"/>
                                          </p:val>
                                        </p:tav>
                                      </p:tavLst>
                                    </p:anim>
                                    <p:anim calcmode="lin" valueType="num">
                                      <p:cBhvr>
                                        <p:cTn id="26" dur="600" decel="50000" fill="hold">
                                          <p:stCondLst>
                                            <p:cond delay="400"/>
                                          </p:stCondLst>
                                        </p:cTn>
                                        <p:tgtEl>
                                          <p:spTgt spid="3">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7" dur="600" decel="50000" fill="hold">
                                          <p:stCondLst>
                                            <p:cond delay="400"/>
                                          </p:stCondLst>
                                        </p:cTn>
                                        <p:tgtEl>
                                          <p:spTgt spid="3">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3" presetClass="entr" presetSubtype="0" fill="hold" grpId="0"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fade">
                                      <p:cBhvr>
                                        <p:cTn id="32" dur="100"/>
                                        <p:tgtEl>
                                          <p:spTgt spid="3">
                                            <p:txEl>
                                              <p:pRg st="2" end="2"/>
                                            </p:txEl>
                                          </p:spTgt>
                                        </p:tgtEl>
                                      </p:cBhvr>
                                    </p:animEffect>
                                    <p:anim calcmode="lin" valueType="num">
                                      <p:cBhvr>
                                        <p:cTn id="33" dur="4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4" dur="400" fill="hold"/>
                                        <p:tgtEl>
                                          <p:spTgt spid="3">
                                            <p:txEl>
                                              <p:pRg st="2" end="2"/>
                                            </p:txEl>
                                          </p:spTgt>
                                        </p:tgtEl>
                                        <p:attrNameLst>
                                          <p:attrName>ppt_y</p:attrName>
                                        </p:attrNameLst>
                                      </p:cBhvr>
                                      <p:tavLst>
                                        <p:tav tm="0">
                                          <p:val>
                                            <p:strVal val="#ppt_y+0.31"/>
                                          </p:val>
                                        </p:tav>
                                        <p:tav tm="100000">
                                          <p:val>
                                            <p:strVal val="#ppt_y+0.31"/>
                                          </p:val>
                                        </p:tav>
                                      </p:tavLst>
                                    </p:anim>
                                    <p:anim calcmode="lin" valueType="num">
                                      <p:cBhvr>
                                        <p:cTn id="35" dur="600" decel="50000" fill="hold">
                                          <p:stCondLst>
                                            <p:cond delay="400"/>
                                          </p:stCondLst>
                                        </p:cTn>
                                        <p:tgtEl>
                                          <p:spTgt spid="3">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6" dur="600" decel="50000" fill="hold">
                                          <p:stCondLst>
                                            <p:cond delay="400"/>
                                          </p:stCondLst>
                                        </p:cTn>
                                        <p:tgtEl>
                                          <p:spTgt spid="3">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3" presetClass="entr" presetSubtype="0" fill="hold" grpId="0" nodeType="clickEffect">
                                  <p:stCondLst>
                                    <p:cond delay="0"/>
                                  </p:stCondLst>
                                  <p:childTnLst>
                                    <p:set>
                                      <p:cBhvr>
                                        <p:cTn id="40" dur="1" fill="hold">
                                          <p:stCondLst>
                                            <p:cond delay="0"/>
                                          </p:stCondLst>
                                        </p:cTn>
                                        <p:tgtEl>
                                          <p:spTgt spid="3">
                                            <p:txEl>
                                              <p:pRg st="3" end="3"/>
                                            </p:txEl>
                                          </p:spTgt>
                                        </p:tgtEl>
                                        <p:attrNameLst>
                                          <p:attrName>style.visibility</p:attrName>
                                        </p:attrNameLst>
                                      </p:cBhvr>
                                      <p:to>
                                        <p:strVal val="visible"/>
                                      </p:to>
                                    </p:set>
                                    <p:animEffect transition="in" filter="fade">
                                      <p:cBhvr>
                                        <p:cTn id="41" dur="100"/>
                                        <p:tgtEl>
                                          <p:spTgt spid="3">
                                            <p:txEl>
                                              <p:pRg st="3" end="3"/>
                                            </p:txEl>
                                          </p:spTgt>
                                        </p:tgtEl>
                                      </p:cBhvr>
                                    </p:animEffect>
                                    <p:anim calcmode="lin" valueType="num">
                                      <p:cBhvr>
                                        <p:cTn id="42" dur="4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3" dur="400" fill="hold"/>
                                        <p:tgtEl>
                                          <p:spTgt spid="3">
                                            <p:txEl>
                                              <p:pRg st="3" end="3"/>
                                            </p:txEl>
                                          </p:spTgt>
                                        </p:tgtEl>
                                        <p:attrNameLst>
                                          <p:attrName>ppt_y</p:attrName>
                                        </p:attrNameLst>
                                      </p:cBhvr>
                                      <p:tavLst>
                                        <p:tav tm="0">
                                          <p:val>
                                            <p:strVal val="#ppt_y+0.31"/>
                                          </p:val>
                                        </p:tav>
                                        <p:tav tm="100000">
                                          <p:val>
                                            <p:strVal val="#ppt_y+0.31"/>
                                          </p:val>
                                        </p:tav>
                                      </p:tavLst>
                                    </p:anim>
                                    <p:anim calcmode="lin" valueType="num">
                                      <p:cBhvr>
                                        <p:cTn id="44" dur="600" decel="50000" fill="hold">
                                          <p:stCondLst>
                                            <p:cond delay="400"/>
                                          </p:stCondLst>
                                        </p:cTn>
                                        <p:tgtEl>
                                          <p:spTgt spid="3">
                                            <p:txEl>
                                              <p:pRg st="3" end="3"/>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5" dur="600" decel="50000" fill="hold">
                                          <p:stCondLst>
                                            <p:cond delay="400"/>
                                          </p:stCondLst>
                                        </p:cTn>
                                        <p:tgtEl>
                                          <p:spTgt spid="3">
                                            <p:txEl>
                                              <p:pRg st="3" end="3"/>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3" presetClass="entr" presetSubtype="0" fill="hold" grpId="0" nodeType="clickEffect">
                                  <p:stCondLst>
                                    <p:cond delay="0"/>
                                  </p:stCondLst>
                                  <p:childTnLst>
                                    <p:set>
                                      <p:cBhvr>
                                        <p:cTn id="49" dur="1" fill="hold">
                                          <p:stCondLst>
                                            <p:cond delay="0"/>
                                          </p:stCondLst>
                                        </p:cTn>
                                        <p:tgtEl>
                                          <p:spTgt spid="3">
                                            <p:txEl>
                                              <p:pRg st="4" end="4"/>
                                            </p:txEl>
                                          </p:spTgt>
                                        </p:tgtEl>
                                        <p:attrNameLst>
                                          <p:attrName>style.visibility</p:attrName>
                                        </p:attrNameLst>
                                      </p:cBhvr>
                                      <p:to>
                                        <p:strVal val="visible"/>
                                      </p:to>
                                    </p:set>
                                    <p:animEffect transition="in" filter="fade">
                                      <p:cBhvr>
                                        <p:cTn id="50" dur="100"/>
                                        <p:tgtEl>
                                          <p:spTgt spid="3">
                                            <p:txEl>
                                              <p:pRg st="4" end="4"/>
                                            </p:txEl>
                                          </p:spTgt>
                                        </p:tgtEl>
                                      </p:cBhvr>
                                    </p:animEffect>
                                    <p:anim calcmode="lin" valueType="num">
                                      <p:cBhvr>
                                        <p:cTn id="51" dur="4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52" dur="400" fill="hold"/>
                                        <p:tgtEl>
                                          <p:spTgt spid="3">
                                            <p:txEl>
                                              <p:pRg st="4" end="4"/>
                                            </p:txEl>
                                          </p:spTgt>
                                        </p:tgtEl>
                                        <p:attrNameLst>
                                          <p:attrName>ppt_y</p:attrName>
                                        </p:attrNameLst>
                                      </p:cBhvr>
                                      <p:tavLst>
                                        <p:tav tm="0">
                                          <p:val>
                                            <p:strVal val="#ppt_y+0.31"/>
                                          </p:val>
                                        </p:tav>
                                        <p:tav tm="100000">
                                          <p:val>
                                            <p:strVal val="#ppt_y+0.31"/>
                                          </p:val>
                                        </p:tav>
                                      </p:tavLst>
                                    </p:anim>
                                    <p:anim calcmode="lin" valueType="num">
                                      <p:cBhvr>
                                        <p:cTn id="53" dur="600" decel="50000" fill="hold">
                                          <p:stCondLst>
                                            <p:cond delay="400"/>
                                          </p:stCondLst>
                                        </p:cTn>
                                        <p:tgtEl>
                                          <p:spTgt spid="3">
                                            <p:txEl>
                                              <p:pRg st="4" end="4"/>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4" dur="600" decel="50000" fill="hold">
                                          <p:stCondLst>
                                            <p:cond delay="400"/>
                                          </p:stCondLst>
                                        </p:cTn>
                                        <p:tgtEl>
                                          <p:spTgt spid="3">
                                            <p:txEl>
                                              <p:pRg st="4" end="4"/>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3" presetClass="entr" presetSubtype="0" fill="hold" grpId="0" nodeType="clickEffect">
                                  <p:stCondLst>
                                    <p:cond delay="0"/>
                                  </p:stCondLst>
                                  <p:childTnLst>
                                    <p:set>
                                      <p:cBhvr>
                                        <p:cTn id="58" dur="1" fill="hold">
                                          <p:stCondLst>
                                            <p:cond delay="0"/>
                                          </p:stCondLst>
                                        </p:cTn>
                                        <p:tgtEl>
                                          <p:spTgt spid="3">
                                            <p:txEl>
                                              <p:pRg st="5" end="5"/>
                                            </p:txEl>
                                          </p:spTgt>
                                        </p:tgtEl>
                                        <p:attrNameLst>
                                          <p:attrName>style.visibility</p:attrName>
                                        </p:attrNameLst>
                                      </p:cBhvr>
                                      <p:to>
                                        <p:strVal val="visible"/>
                                      </p:to>
                                    </p:set>
                                    <p:animEffect transition="in" filter="fade">
                                      <p:cBhvr>
                                        <p:cTn id="59" dur="100"/>
                                        <p:tgtEl>
                                          <p:spTgt spid="3">
                                            <p:txEl>
                                              <p:pRg st="5" end="5"/>
                                            </p:txEl>
                                          </p:spTgt>
                                        </p:tgtEl>
                                      </p:cBhvr>
                                    </p:animEffect>
                                    <p:anim calcmode="lin" valueType="num">
                                      <p:cBhvr>
                                        <p:cTn id="60" dur="4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61" dur="400" fill="hold"/>
                                        <p:tgtEl>
                                          <p:spTgt spid="3">
                                            <p:txEl>
                                              <p:pRg st="5" end="5"/>
                                            </p:txEl>
                                          </p:spTgt>
                                        </p:tgtEl>
                                        <p:attrNameLst>
                                          <p:attrName>ppt_y</p:attrName>
                                        </p:attrNameLst>
                                      </p:cBhvr>
                                      <p:tavLst>
                                        <p:tav tm="0">
                                          <p:val>
                                            <p:strVal val="#ppt_y+0.31"/>
                                          </p:val>
                                        </p:tav>
                                        <p:tav tm="100000">
                                          <p:val>
                                            <p:strVal val="#ppt_y+0.31"/>
                                          </p:val>
                                        </p:tav>
                                      </p:tavLst>
                                    </p:anim>
                                    <p:anim calcmode="lin" valueType="num">
                                      <p:cBhvr>
                                        <p:cTn id="62" dur="600" decel="50000" fill="hold">
                                          <p:stCondLst>
                                            <p:cond delay="400"/>
                                          </p:stCondLst>
                                        </p:cTn>
                                        <p:tgtEl>
                                          <p:spTgt spid="3">
                                            <p:txEl>
                                              <p:pRg st="5" end="5"/>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63" dur="600" decel="50000" fill="hold">
                                          <p:stCondLst>
                                            <p:cond delay="400"/>
                                          </p:stCondLst>
                                        </p:cTn>
                                        <p:tgtEl>
                                          <p:spTgt spid="3">
                                            <p:txEl>
                                              <p:pRg st="5" end="5"/>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3" presetClass="entr" presetSubtype="0" fill="hold" grpId="0" nodeType="clickEffect">
                                  <p:stCondLst>
                                    <p:cond delay="0"/>
                                  </p:stCondLst>
                                  <p:childTnLst>
                                    <p:set>
                                      <p:cBhvr>
                                        <p:cTn id="67" dur="1" fill="hold">
                                          <p:stCondLst>
                                            <p:cond delay="0"/>
                                          </p:stCondLst>
                                        </p:cTn>
                                        <p:tgtEl>
                                          <p:spTgt spid="3">
                                            <p:txEl>
                                              <p:pRg st="6" end="6"/>
                                            </p:txEl>
                                          </p:spTgt>
                                        </p:tgtEl>
                                        <p:attrNameLst>
                                          <p:attrName>style.visibility</p:attrName>
                                        </p:attrNameLst>
                                      </p:cBhvr>
                                      <p:to>
                                        <p:strVal val="visible"/>
                                      </p:to>
                                    </p:set>
                                    <p:animEffect transition="in" filter="fade">
                                      <p:cBhvr>
                                        <p:cTn id="68" dur="100"/>
                                        <p:tgtEl>
                                          <p:spTgt spid="3">
                                            <p:txEl>
                                              <p:pRg st="6" end="6"/>
                                            </p:txEl>
                                          </p:spTgt>
                                        </p:tgtEl>
                                      </p:cBhvr>
                                    </p:animEffect>
                                    <p:anim calcmode="lin" valueType="num">
                                      <p:cBhvr>
                                        <p:cTn id="69" dur="4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70" dur="400" fill="hold"/>
                                        <p:tgtEl>
                                          <p:spTgt spid="3">
                                            <p:txEl>
                                              <p:pRg st="6" end="6"/>
                                            </p:txEl>
                                          </p:spTgt>
                                        </p:tgtEl>
                                        <p:attrNameLst>
                                          <p:attrName>ppt_y</p:attrName>
                                        </p:attrNameLst>
                                      </p:cBhvr>
                                      <p:tavLst>
                                        <p:tav tm="0">
                                          <p:val>
                                            <p:strVal val="#ppt_y+0.31"/>
                                          </p:val>
                                        </p:tav>
                                        <p:tav tm="100000">
                                          <p:val>
                                            <p:strVal val="#ppt_y+0.31"/>
                                          </p:val>
                                        </p:tav>
                                      </p:tavLst>
                                    </p:anim>
                                    <p:anim calcmode="lin" valueType="num">
                                      <p:cBhvr>
                                        <p:cTn id="71" dur="600" decel="50000" fill="hold">
                                          <p:stCondLst>
                                            <p:cond delay="400"/>
                                          </p:stCondLst>
                                        </p:cTn>
                                        <p:tgtEl>
                                          <p:spTgt spid="3">
                                            <p:txEl>
                                              <p:pRg st="6" end="6"/>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72" dur="600" decel="50000" fill="hold">
                                          <p:stCondLst>
                                            <p:cond delay="400"/>
                                          </p:stCondLst>
                                        </p:cTn>
                                        <p:tgtEl>
                                          <p:spTgt spid="3">
                                            <p:txEl>
                                              <p:pRg st="6" end="6"/>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2028" y="0"/>
            <a:ext cx="9139944" cy="6858000"/>
          </a:xfrm>
          <a:prstGeom prst="rect">
            <a:avLst/>
          </a:prstGeom>
        </p:spPr>
      </p:pic>
      <p:sp>
        <p:nvSpPr>
          <p:cNvPr id="3" name="Marcador de contenido 2"/>
          <p:cNvSpPr>
            <a:spLocks noGrp="1"/>
          </p:cNvSpPr>
          <p:nvPr>
            <p:ph idx="1"/>
          </p:nvPr>
        </p:nvSpPr>
        <p:spPr>
          <a:xfrm>
            <a:off x="0" y="22582"/>
            <a:ext cx="4906851" cy="6835417"/>
          </a:xfrm>
        </p:spPr>
        <p:txBody>
          <a:bodyPr>
            <a:normAutofit fontScale="92500" lnSpcReduction="10000"/>
          </a:bodyPr>
          <a:lstStyle/>
          <a:p>
            <a:pPr algn="ctr"/>
            <a:r>
              <a:rPr lang="es-ES" b="1" u="sng" dirty="0">
                <a:solidFill>
                  <a:schemeClr val="bg1"/>
                </a:solidFill>
                <a:effectLst>
                  <a:outerShdw blurRad="38100" dist="38100" dir="2700000" algn="tl">
                    <a:srgbClr val="000000">
                      <a:alpha val="43137"/>
                    </a:srgbClr>
                  </a:outerShdw>
                </a:effectLst>
                <a:highlight>
                  <a:srgbClr val="0000FF"/>
                </a:highlight>
                <a:latin typeface="Maiandra GD" panose="020E0502030308020204" pitchFamily="34" charset="0"/>
              </a:rPr>
              <a:t>I Juan.5:21.</a:t>
            </a:r>
            <a:r>
              <a:rPr lang="es-ES" b="1" dirty="0">
                <a:solidFill>
                  <a:schemeClr val="bg1"/>
                </a:solidFill>
                <a:latin typeface="Maiandra GD" panose="020E0502030308020204" pitchFamily="34" charset="0"/>
              </a:rPr>
              <a:t> </a:t>
            </a:r>
          </a:p>
          <a:p>
            <a:r>
              <a:rPr lang="es-ES" b="1" dirty="0">
                <a:solidFill>
                  <a:schemeClr val="bg1"/>
                </a:solidFill>
                <a:latin typeface="Maiandra GD" panose="020E0502030308020204" pitchFamily="34" charset="0"/>
              </a:rPr>
              <a:t>Hijos, </a:t>
            </a:r>
            <a:r>
              <a:rPr lang="es-ES" b="1" u="sng" dirty="0">
                <a:solidFill>
                  <a:schemeClr val="bg1"/>
                </a:solidFill>
                <a:effectLst>
                  <a:outerShdw blurRad="38100" dist="38100" dir="2700000" algn="tl">
                    <a:srgbClr val="000000">
                      <a:alpha val="43137"/>
                    </a:srgbClr>
                  </a:outerShdw>
                </a:effectLst>
                <a:highlight>
                  <a:srgbClr val="FF00FF"/>
                </a:highlight>
                <a:latin typeface="Maiandra GD" panose="020E0502030308020204" pitchFamily="34" charset="0"/>
              </a:rPr>
              <a:t>guardaos de los ídolos.</a:t>
            </a:r>
            <a:r>
              <a:rPr lang="es-ES" b="1" dirty="0">
                <a:solidFill>
                  <a:schemeClr val="bg1"/>
                </a:solidFill>
                <a:latin typeface="Maiandra GD" panose="020E0502030308020204" pitchFamily="34" charset="0"/>
              </a:rPr>
              <a:t> </a:t>
            </a:r>
          </a:p>
          <a:p>
            <a:r>
              <a:rPr lang="es-ES" b="1" dirty="0">
                <a:solidFill>
                  <a:schemeClr val="bg1"/>
                </a:solidFill>
                <a:latin typeface="Maiandra GD" panose="020E0502030308020204" pitchFamily="34" charset="0"/>
              </a:rPr>
              <a:t>Ya que eso nos va a hacer que nos olvidemos de Dios y le dejemos.</a:t>
            </a:r>
          </a:p>
          <a:p>
            <a:r>
              <a:rPr lang="es-ES" b="1" dirty="0">
                <a:solidFill>
                  <a:schemeClr val="bg1"/>
                </a:solidFill>
                <a:latin typeface="Maiandra GD" panose="020E0502030308020204" pitchFamily="34" charset="0"/>
              </a:rPr>
              <a:t>No creamos que un ídolo es solo una imagen a la que se adora, un ídolo es todo aquello que ocupa el primer lugar en nuestra vida. </a:t>
            </a:r>
          </a:p>
          <a:p>
            <a:r>
              <a:rPr lang="es-ES" b="1" dirty="0">
                <a:solidFill>
                  <a:schemeClr val="bg1"/>
                </a:solidFill>
                <a:latin typeface="Maiandra GD" panose="020E0502030308020204" pitchFamily="34" charset="0"/>
              </a:rPr>
              <a:t>Y que ese primer lugar solo pertenece a Dios. </a:t>
            </a:r>
          </a:p>
          <a:p>
            <a:r>
              <a:rPr lang="es-ES" b="1" dirty="0">
                <a:solidFill>
                  <a:schemeClr val="bg1"/>
                </a:solidFill>
                <a:latin typeface="Maiandra GD" panose="020E0502030308020204" pitchFamily="34" charset="0"/>
              </a:rPr>
              <a:t>Todo aquello que este ocupando el primer lugar en nuestra vida es nuestro ídolo.</a:t>
            </a:r>
          </a:p>
          <a:p>
            <a:r>
              <a:rPr lang="es-ES" b="1" dirty="0">
                <a:solidFill>
                  <a:schemeClr val="bg1"/>
                </a:solidFill>
                <a:latin typeface="Maiandra GD" panose="020E0502030308020204" pitchFamily="34" charset="0"/>
              </a:rPr>
              <a:t>La avaricia es idolatría.</a:t>
            </a:r>
          </a:p>
          <a:p>
            <a:r>
              <a:rPr lang="es-ES" b="1" dirty="0">
                <a:solidFill>
                  <a:schemeClr val="bg1"/>
                </a:solidFill>
                <a:latin typeface="Maiandra GD" panose="020E0502030308020204" pitchFamily="34" charset="0"/>
              </a:rPr>
              <a:t>1. Puede ser el trabajo.</a:t>
            </a:r>
          </a:p>
          <a:p>
            <a:endParaRPr lang="es-ES" b="1" dirty="0">
              <a:solidFill>
                <a:schemeClr val="bg1"/>
              </a:solidFill>
            </a:endParaRPr>
          </a:p>
          <a:p>
            <a:endParaRPr lang="es-ES" b="1" dirty="0"/>
          </a:p>
        </p:txBody>
      </p:sp>
      <p:pic>
        <p:nvPicPr>
          <p:cNvPr id="5" name="Imagen 4">
            <a:extLst>
              <a:ext uri="{FF2B5EF4-FFF2-40B4-BE49-F238E27FC236}">
                <a16:creationId xmlns:a16="http://schemas.microsoft.com/office/drawing/2014/main" id="{E8DB516E-DB78-4C84-BA23-1A682EACC2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6850" y="22580"/>
            <a:ext cx="4235121" cy="3250707"/>
          </a:xfrm>
          <a:prstGeom prst="rect">
            <a:avLst/>
          </a:prstGeom>
        </p:spPr>
      </p:pic>
      <p:sp>
        <p:nvSpPr>
          <p:cNvPr id="4" name="Rectángulo 3">
            <a:extLst>
              <a:ext uri="{FF2B5EF4-FFF2-40B4-BE49-F238E27FC236}">
                <a16:creationId xmlns:a16="http://schemas.microsoft.com/office/drawing/2014/main" id="{0088C822-279A-46F8-B6A1-DFF384222C2A}"/>
              </a:ext>
            </a:extLst>
          </p:cNvPr>
          <p:cNvSpPr/>
          <p:nvPr/>
        </p:nvSpPr>
        <p:spPr>
          <a:xfrm>
            <a:off x="4906850" y="3295867"/>
            <a:ext cx="4235121" cy="3539553"/>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u="sng" dirty="0">
                <a:solidFill>
                  <a:schemeClr val="bg1"/>
                </a:solidFill>
                <a:effectLst>
                  <a:outerShdw blurRad="38100" dist="38100" dir="2700000" algn="tl">
                    <a:srgbClr val="000000">
                      <a:alpha val="43137"/>
                    </a:srgbClr>
                  </a:outerShdw>
                </a:effectLst>
                <a:highlight>
                  <a:srgbClr val="0000FF"/>
                </a:highlight>
                <a:latin typeface="Maiandra GD" panose="020E0502030308020204" pitchFamily="34" charset="0"/>
              </a:rPr>
              <a:t>EFESIOS.5:5.</a:t>
            </a:r>
          </a:p>
          <a:p>
            <a:pPr algn="ctr"/>
            <a:r>
              <a:rPr lang="es-ES" sz="2800" b="1" dirty="0">
                <a:solidFill>
                  <a:schemeClr val="bg1"/>
                </a:solidFill>
                <a:latin typeface="Maiandra GD" panose="020E0502030308020204" pitchFamily="34" charset="0"/>
              </a:rPr>
              <a:t>Porque con certeza sabéis esto: que ningún inmoral, impuro, </a:t>
            </a:r>
            <a:r>
              <a:rPr lang="es-ES" sz="2800" b="1" u="sng" dirty="0">
                <a:solidFill>
                  <a:schemeClr val="bg1"/>
                </a:solidFill>
                <a:effectLst>
                  <a:outerShdw blurRad="38100" dist="38100" dir="2700000" algn="tl">
                    <a:srgbClr val="000000">
                      <a:alpha val="43137"/>
                    </a:srgbClr>
                  </a:outerShdw>
                </a:effectLst>
                <a:highlight>
                  <a:srgbClr val="FF0000"/>
                </a:highlight>
                <a:latin typeface="Maiandra GD" panose="020E0502030308020204" pitchFamily="34" charset="0"/>
              </a:rPr>
              <a:t>o avaro, que es idólatra,</a:t>
            </a:r>
            <a:r>
              <a:rPr lang="es-ES" sz="2800" b="1" dirty="0">
                <a:solidFill>
                  <a:schemeClr val="bg1"/>
                </a:solidFill>
                <a:latin typeface="Maiandra GD" panose="020E0502030308020204" pitchFamily="34" charset="0"/>
              </a:rPr>
              <a:t> tiene herencia en el reino de Cristo y de Dios. </a:t>
            </a:r>
          </a:p>
        </p:txBody>
      </p:sp>
    </p:spTree>
    <p:extLst>
      <p:ext uri="{BB962C8B-B14F-4D97-AF65-F5344CB8AC3E}">
        <p14:creationId xmlns:p14="http://schemas.microsoft.com/office/powerpoint/2010/main" val="337235925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43"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
                                        <p:tgtEl>
                                          <p:spTgt spid="3">
                                            <p:txEl>
                                              <p:pRg st="0" end="0"/>
                                            </p:txEl>
                                          </p:spTgt>
                                        </p:tgtEl>
                                      </p:cBhvr>
                                    </p:animEffect>
                                    <p:anim calcmode="lin" valueType="num">
                                      <p:cBhvr>
                                        <p:cTn id="15" dur="4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400" fill="hold"/>
                                        <p:tgtEl>
                                          <p:spTgt spid="3">
                                            <p:txEl>
                                              <p:pRg st="0" end="0"/>
                                            </p:txEl>
                                          </p:spTgt>
                                        </p:tgtEl>
                                        <p:attrNameLst>
                                          <p:attrName>ppt_y</p:attrName>
                                        </p:attrNameLst>
                                      </p:cBhvr>
                                      <p:tavLst>
                                        <p:tav tm="0">
                                          <p:val>
                                            <p:strVal val="#ppt_y+0.31"/>
                                          </p:val>
                                        </p:tav>
                                        <p:tav tm="100000">
                                          <p:val>
                                            <p:strVal val="#ppt_y+0.31"/>
                                          </p:val>
                                        </p:tav>
                                      </p:tavLst>
                                    </p:anim>
                                    <p:anim calcmode="lin" valueType="num">
                                      <p:cBhvr>
                                        <p:cTn id="17" dur="600" decel="50000" fill="hold">
                                          <p:stCondLst>
                                            <p:cond delay="400"/>
                                          </p:stCondLst>
                                        </p:cTn>
                                        <p:tgtEl>
                                          <p:spTgt spid="3">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 dur="600" decel="50000" fill="hold">
                                          <p:stCondLst>
                                            <p:cond delay="400"/>
                                          </p:stCondLst>
                                        </p:cTn>
                                        <p:tgtEl>
                                          <p:spTgt spid="3">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3" presetClass="entr" presetSubtype="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100"/>
                                        <p:tgtEl>
                                          <p:spTgt spid="3">
                                            <p:txEl>
                                              <p:pRg st="1" end="1"/>
                                            </p:txEl>
                                          </p:spTgt>
                                        </p:tgtEl>
                                      </p:cBhvr>
                                    </p:animEffect>
                                    <p:anim calcmode="lin" valueType="num">
                                      <p:cBhvr>
                                        <p:cTn id="24" dur="4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5" dur="400" fill="hold"/>
                                        <p:tgtEl>
                                          <p:spTgt spid="3">
                                            <p:txEl>
                                              <p:pRg st="1" end="1"/>
                                            </p:txEl>
                                          </p:spTgt>
                                        </p:tgtEl>
                                        <p:attrNameLst>
                                          <p:attrName>ppt_y</p:attrName>
                                        </p:attrNameLst>
                                      </p:cBhvr>
                                      <p:tavLst>
                                        <p:tav tm="0">
                                          <p:val>
                                            <p:strVal val="#ppt_y+0.31"/>
                                          </p:val>
                                        </p:tav>
                                        <p:tav tm="100000">
                                          <p:val>
                                            <p:strVal val="#ppt_y+0.31"/>
                                          </p:val>
                                        </p:tav>
                                      </p:tavLst>
                                    </p:anim>
                                    <p:anim calcmode="lin" valueType="num">
                                      <p:cBhvr>
                                        <p:cTn id="26" dur="600" decel="50000" fill="hold">
                                          <p:stCondLst>
                                            <p:cond delay="400"/>
                                          </p:stCondLst>
                                        </p:cTn>
                                        <p:tgtEl>
                                          <p:spTgt spid="3">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7" dur="600" decel="50000" fill="hold">
                                          <p:stCondLst>
                                            <p:cond delay="400"/>
                                          </p:stCondLst>
                                        </p:cTn>
                                        <p:tgtEl>
                                          <p:spTgt spid="3">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3" presetClass="entr" presetSubtype="0" fill="hold" grpId="0"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fade">
                                      <p:cBhvr>
                                        <p:cTn id="32" dur="100"/>
                                        <p:tgtEl>
                                          <p:spTgt spid="3">
                                            <p:txEl>
                                              <p:pRg st="2" end="2"/>
                                            </p:txEl>
                                          </p:spTgt>
                                        </p:tgtEl>
                                      </p:cBhvr>
                                    </p:animEffect>
                                    <p:anim calcmode="lin" valueType="num">
                                      <p:cBhvr>
                                        <p:cTn id="33" dur="4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4" dur="400" fill="hold"/>
                                        <p:tgtEl>
                                          <p:spTgt spid="3">
                                            <p:txEl>
                                              <p:pRg st="2" end="2"/>
                                            </p:txEl>
                                          </p:spTgt>
                                        </p:tgtEl>
                                        <p:attrNameLst>
                                          <p:attrName>ppt_y</p:attrName>
                                        </p:attrNameLst>
                                      </p:cBhvr>
                                      <p:tavLst>
                                        <p:tav tm="0">
                                          <p:val>
                                            <p:strVal val="#ppt_y+0.31"/>
                                          </p:val>
                                        </p:tav>
                                        <p:tav tm="100000">
                                          <p:val>
                                            <p:strVal val="#ppt_y+0.31"/>
                                          </p:val>
                                        </p:tav>
                                      </p:tavLst>
                                    </p:anim>
                                    <p:anim calcmode="lin" valueType="num">
                                      <p:cBhvr>
                                        <p:cTn id="35" dur="600" decel="50000" fill="hold">
                                          <p:stCondLst>
                                            <p:cond delay="400"/>
                                          </p:stCondLst>
                                        </p:cTn>
                                        <p:tgtEl>
                                          <p:spTgt spid="3">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6" dur="600" decel="50000" fill="hold">
                                          <p:stCondLst>
                                            <p:cond delay="400"/>
                                          </p:stCondLst>
                                        </p:cTn>
                                        <p:tgtEl>
                                          <p:spTgt spid="3">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3" presetClass="entr" presetSubtype="0" fill="hold" grpId="0" nodeType="clickEffect">
                                  <p:stCondLst>
                                    <p:cond delay="0"/>
                                  </p:stCondLst>
                                  <p:childTnLst>
                                    <p:set>
                                      <p:cBhvr>
                                        <p:cTn id="40" dur="1" fill="hold">
                                          <p:stCondLst>
                                            <p:cond delay="0"/>
                                          </p:stCondLst>
                                        </p:cTn>
                                        <p:tgtEl>
                                          <p:spTgt spid="3">
                                            <p:txEl>
                                              <p:pRg st="3" end="3"/>
                                            </p:txEl>
                                          </p:spTgt>
                                        </p:tgtEl>
                                        <p:attrNameLst>
                                          <p:attrName>style.visibility</p:attrName>
                                        </p:attrNameLst>
                                      </p:cBhvr>
                                      <p:to>
                                        <p:strVal val="visible"/>
                                      </p:to>
                                    </p:set>
                                    <p:animEffect transition="in" filter="fade">
                                      <p:cBhvr>
                                        <p:cTn id="41" dur="100"/>
                                        <p:tgtEl>
                                          <p:spTgt spid="3">
                                            <p:txEl>
                                              <p:pRg st="3" end="3"/>
                                            </p:txEl>
                                          </p:spTgt>
                                        </p:tgtEl>
                                      </p:cBhvr>
                                    </p:animEffect>
                                    <p:anim calcmode="lin" valueType="num">
                                      <p:cBhvr>
                                        <p:cTn id="42" dur="4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3" dur="400" fill="hold"/>
                                        <p:tgtEl>
                                          <p:spTgt spid="3">
                                            <p:txEl>
                                              <p:pRg st="3" end="3"/>
                                            </p:txEl>
                                          </p:spTgt>
                                        </p:tgtEl>
                                        <p:attrNameLst>
                                          <p:attrName>ppt_y</p:attrName>
                                        </p:attrNameLst>
                                      </p:cBhvr>
                                      <p:tavLst>
                                        <p:tav tm="0">
                                          <p:val>
                                            <p:strVal val="#ppt_y+0.31"/>
                                          </p:val>
                                        </p:tav>
                                        <p:tav tm="100000">
                                          <p:val>
                                            <p:strVal val="#ppt_y+0.31"/>
                                          </p:val>
                                        </p:tav>
                                      </p:tavLst>
                                    </p:anim>
                                    <p:anim calcmode="lin" valueType="num">
                                      <p:cBhvr>
                                        <p:cTn id="44" dur="600" decel="50000" fill="hold">
                                          <p:stCondLst>
                                            <p:cond delay="400"/>
                                          </p:stCondLst>
                                        </p:cTn>
                                        <p:tgtEl>
                                          <p:spTgt spid="3">
                                            <p:txEl>
                                              <p:pRg st="3" end="3"/>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5" dur="600" decel="50000" fill="hold">
                                          <p:stCondLst>
                                            <p:cond delay="400"/>
                                          </p:stCondLst>
                                        </p:cTn>
                                        <p:tgtEl>
                                          <p:spTgt spid="3">
                                            <p:txEl>
                                              <p:pRg st="3" end="3"/>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3" presetClass="entr" presetSubtype="0" fill="hold" grpId="0" nodeType="clickEffect">
                                  <p:stCondLst>
                                    <p:cond delay="0"/>
                                  </p:stCondLst>
                                  <p:childTnLst>
                                    <p:set>
                                      <p:cBhvr>
                                        <p:cTn id="49" dur="1" fill="hold">
                                          <p:stCondLst>
                                            <p:cond delay="0"/>
                                          </p:stCondLst>
                                        </p:cTn>
                                        <p:tgtEl>
                                          <p:spTgt spid="3">
                                            <p:txEl>
                                              <p:pRg st="4" end="4"/>
                                            </p:txEl>
                                          </p:spTgt>
                                        </p:tgtEl>
                                        <p:attrNameLst>
                                          <p:attrName>style.visibility</p:attrName>
                                        </p:attrNameLst>
                                      </p:cBhvr>
                                      <p:to>
                                        <p:strVal val="visible"/>
                                      </p:to>
                                    </p:set>
                                    <p:animEffect transition="in" filter="fade">
                                      <p:cBhvr>
                                        <p:cTn id="50" dur="100"/>
                                        <p:tgtEl>
                                          <p:spTgt spid="3">
                                            <p:txEl>
                                              <p:pRg st="4" end="4"/>
                                            </p:txEl>
                                          </p:spTgt>
                                        </p:tgtEl>
                                      </p:cBhvr>
                                    </p:animEffect>
                                    <p:anim calcmode="lin" valueType="num">
                                      <p:cBhvr>
                                        <p:cTn id="51" dur="4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52" dur="400" fill="hold"/>
                                        <p:tgtEl>
                                          <p:spTgt spid="3">
                                            <p:txEl>
                                              <p:pRg st="4" end="4"/>
                                            </p:txEl>
                                          </p:spTgt>
                                        </p:tgtEl>
                                        <p:attrNameLst>
                                          <p:attrName>ppt_y</p:attrName>
                                        </p:attrNameLst>
                                      </p:cBhvr>
                                      <p:tavLst>
                                        <p:tav tm="0">
                                          <p:val>
                                            <p:strVal val="#ppt_y+0.31"/>
                                          </p:val>
                                        </p:tav>
                                        <p:tav tm="100000">
                                          <p:val>
                                            <p:strVal val="#ppt_y+0.31"/>
                                          </p:val>
                                        </p:tav>
                                      </p:tavLst>
                                    </p:anim>
                                    <p:anim calcmode="lin" valueType="num">
                                      <p:cBhvr>
                                        <p:cTn id="53" dur="600" decel="50000" fill="hold">
                                          <p:stCondLst>
                                            <p:cond delay="400"/>
                                          </p:stCondLst>
                                        </p:cTn>
                                        <p:tgtEl>
                                          <p:spTgt spid="3">
                                            <p:txEl>
                                              <p:pRg st="4" end="4"/>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4" dur="600" decel="50000" fill="hold">
                                          <p:stCondLst>
                                            <p:cond delay="400"/>
                                          </p:stCondLst>
                                        </p:cTn>
                                        <p:tgtEl>
                                          <p:spTgt spid="3">
                                            <p:txEl>
                                              <p:pRg st="4" end="4"/>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3" presetClass="entr" presetSubtype="0" fill="hold" grpId="0" nodeType="clickEffect">
                                  <p:stCondLst>
                                    <p:cond delay="0"/>
                                  </p:stCondLst>
                                  <p:childTnLst>
                                    <p:set>
                                      <p:cBhvr>
                                        <p:cTn id="58" dur="1" fill="hold">
                                          <p:stCondLst>
                                            <p:cond delay="0"/>
                                          </p:stCondLst>
                                        </p:cTn>
                                        <p:tgtEl>
                                          <p:spTgt spid="3">
                                            <p:txEl>
                                              <p:pRg st="5" end="5"/>
                                            </p:txEl>
                                          </p:spTgt>
                                        </p:tgtEl>
                                        <p:attrNameLst>
                                          <p:attrName>style.visibility</p:attrName>
                                        </p:attrNameLst>
                                      </p:cBhvr>
                                      <p:to>
                                        <p:strVal val="visible"/>
                                      </p:to>
                                    </p:set>
                                    <p:animEffect transition="in" filter="fade">
                                      <p:cBhvr>
                                        <p:cTn id="59" dur="100"/>
                                        <p:tgtEl>
                                          <p:spTgt spid="3">
                                            <p:txEl>
                                              <p:pRg st="5" end="5"/>
                                            </p:txEl>
                                          </p:spTgt>
                                        </p:tgtEl>
                                      </p:cBhvr>
                                    </p:animEffect>
                                    <p:anim calcmode="lin" valueType="num">
                                      <p:cBhvr>
                                        <p:cTn id="60" dur="4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61" dur="400" fill="hold"/>
                                        <p:tgtEl>
                                          <p:spTgt spid="3">
                                            <p:txEl>
                                              <p:pRg st="5" end="5"/>
                                            </p:txEl>
                                          </p:spTgt>
                                        </p:tgtEl>
                                        <p:attrNameLst>
                                          <p:attrName>ppt_y</p:attrName>
                                        </p:attrNameLst>
                                      </p:cBhvr>
                                      <p:tavLst>
                                        <p:tav tm="0">
                                          <p:val>
                                            <p:strVal val="#ppt_y+0.31"/>
                                          </p:val>
                                        </p:tav>
                                        <p:tav tm="100000">
                                          <p:val>
                                            <p:strVal val="#ppt_y+0.31"/>
                                          </p:val>
                                        </p:tav>
                                      </p:tavLst>
                                    </p:anim>
                                    <p:anim calcmode="lin" valueType="num">
                                      <p:cBhvr>
                                        <p:cTn id="62" dur="600" decel="50000" fill="hold">
                                          <p:stCondLst>
                                            <p:cond delay="400"/>
                                          </p:stCondLst>
                                        </p:cTn>
                                        <p:tgtEl>
                                          <p:spTgt spid="3">
                                            <p:txEl>
                                              <p:pRg st="5" end="5"/>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63" dur="600" decel="50000" fill="hold">
                                          <p:stCondLst>
                                            <p:cond delay="400"/>
                                          </p:stCondLst>
                                        </p:cTn>
                                        <p:tgtEl>
                                          <p:spTgt spid="3">
                                            <p:txEl>
                                              <p:pRg st="5" end="5"/>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3" presetClass="entr" presetSubtype="0" fill="hold" grpId="0" nodeType="clickEffect">
                                  <p:stCondLst>
                                    <p:cond delay="0"/>
                                  </p:stCondLst>
                                  <p:childTnLst>
                                    <p:set>
                                      <p:cBhvr>
                                        <p:cTn id="67" dur="1" fill="hold">
                                          <p:stCondLst>
                                            <p:cond delay="0"/>
                                          </p:stCondLst>
                                        </p:cTn>
                                        <p:tgtEl>
                                          <p:spTgt spid="3">
                                            <p:txEl>
                                              <p:pRg st="6" end="6"/>
                                            </p:txEl>
                                          </p:spTgt>
                                        </p:tgtEl>
                                        <p:attrNameLst>
                                          <p:attrName>style.visibility</p:attrName>
                                        </p:attrNameLst>
                                      </p:cBhvr>
                                      <p:to>
                                        <p:strVal val="visible"/>
                                      </p:to>
                                    </p:set>
                                    <p:animEffect transition="in" filter="fade">
                                      <p:cBhvr>
                                        <p:cTn id="68" dur="100"/>
                                        <p:tgtEl>
                                          <p:spTgt spid="3">
                                            <p:txEl>
                                              <p:pRg st="6" end="6"/>
                                            </p:txEl>
                                          </p:spTgt>
                                        </p:tgtEl>
                                      </p:cBhvr>
                                    </p:animEffect>
                                    <p:anim calcmode="lin" valueType="num">
                                      <p:cBhvr>
                                        <p:cTn id="69" dur="4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70" dur="400" fill="hold"/>
                                        <p:tgtEl>
                                          <p:spTgt spid="3">
                                            <p:txEl>
                                              <p:pRg st="6" end="6"/>
                                            </p:txEl>
                                          </p:spTgt>
                                        </p:tgtEl>
                                        <p:attrNameLst>
                                          <p:attrName>ppt_y</p:attrName>
                                        </p:attrNameLst>
                                      </p:cBhvr>
                                      <p:tavLst>
                                        <p:tav tm="0">
                                          <p:val>
                                            <p:strVal val="#ppt_y+0.31"/>
                                          </p:val>
                                        </p:tav>
                                        <p:tav tm="100000">
                                          <p:val>
                                            <p:strVal val="#ppt_y+0.31"/>
                                          </p:val>
                                        </p:tav>
                                      </p:tavLst>
                                    </p:anim>
                                    <p:anim calcmode="lin" valueType="num">
                                      <p:cBhvr>
                                        <p:cTn id="71" dur="600" decel="50000" fill="hold">
                                          <p:stCondLst>
                                            <p:cond delay="400"/>
                                          </p:stCondLst>
                                        </p:cTn>
                                        <p:tgtEl>
                                          <p:spTgt spid="3">
                                            <p:txEl>
                                              <p:pRg st="6" end="6"/>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72" dur="600" decel="50000" fill="hold">
                                          <p:stCondLst>
                                            <p:cond delay="400"/>
                                          </p:stCondLst>
                                        </p:cTn>
                                        <p:tgtEl>
                                          <p:spTgt spid="3">
                                            <p:txEl>
                                              <p:pRg st="6" end="6"/>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grpId="0" nodeType="clickEffect">
                                  <p:stCondLst>
                                    <p:cond delay="0"/>
                                  </p:stCondLst>
                                  <p:childTnLst>
                                    <p:set>
                                      <p:cBhvr>
                                        <p:cTn id="76" dur="1" fill="hold">
                                          <p:stCondLst>
                                            <p:cond delay="0"/>
                                          </p:stCondLst>
                                        </p:cTn>
                                        <p:tgtEl>
                                          <p:spTgt spid="4"/>
                                        </p:tgtEl>
                                        <p:attrNameLst>
                                          <p:attrName>style.visibility</p:attrName>
                                        </p:attrNameLst>
                                      </p:cBhvr>
                                      <p:to>
                                        <p:strVal val="visible"/>
                                      </p:to>
                                    </p:set>
                                    <p:animEffect transition="in" filter="barn(inVertical)">
                                      <p:cBhvr>
                                        <p:cTn id="77" dur="500"/>
                                        <p:tgtEl>
                                          <p:spTgt spid="4"/>
                                        </p:tgtEl>
                                      </p:cBhvr>
                                    </p:animEffect>
                                  </p:childTnLst>
                                </p:cTn>
                              </p:par>
                            </p:childTnLst>
                          </p:cTn>
                        </p:par>
                      </p:childTnLst>
                    </p:cTn>
                  </p:par>
                  <p:par>
                    <p:cTn id="78" fill="hold">
                      <p:stCondLst>
                        <p:cond delay="indefinite"/>
                      </p:stCondLst>
                      <p:childTnLst>
                        <p:par>
                          <p:cTn id="79" fill="hold">
                            <p:stCondLst>
                              <p:cond delay="0"/>
                            </p:stCondLst>
                            <p:childTnLst>
                              <p:par>
                                <p:cTn id="80" presetID="2" presetClass="entr" presetSubtype="4" fill="hold" nodeType="clickEffect">
                                  <p:stCondLst>
                                    <p:cond delay="0"/>
                                  </p:stCondLst>
                                  <p:childTnLst>
                                    <p:set>
                                      <p:cBhvr>
                                        <p:cTn id="81" dur="1" fill="hold">
                                          <p:stCondLst>
                                            <p:cond delay="0"/>
                                          </p:stCondLst>
                                        </p:cTn>
                                        <p:tgtEl>
                                          <p:spTgt spid="4">
                                            <p:txEl>
                                              <p:pRg st="0" end="0"/>
                                            </p:txEl>
                                          </p:spTgt>
                                        </p:tgtEl>
                                        <p:attrNameLst>
                                          <p:attrName>style.visibility</p:attrName>
                                        </p:attrNameLst>
                                      </p:cBhvr>
                                      <p:to>
                                        <p:strVal val="visible"/>
                                      </p:to>
                                    </p:set>
                                    <p:anim calcmode="lin" valueType="num">
                                      <p:cBhvr additive="base">
                                        <p:cTn id="82"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43" presetClass="entr" presetSubtype="0" fill="hold" nodeType="clickEffect">
                                  <p:stCondLst>
                                    <p:cond delay="0"/>
                                  </p:stCondLst>
                                  <p:childTnLst>
                                    <p:set>
                                      <p:cBhvr>
                                        <p:cTn id="87" dur="1" fill="hold">
                                          <p:stCondLst>
                                            <p:cond delay="0"/>
                                          </p:stCondLst>
                                        </p:cTn>
                                        <p:tgtEl>
                                          <p:spTgt spid="4">
                                            <p:txEl>
                                              <p:pRg st="1" end="1"/>
                                            </p:txEl>
                                          </p:spTgt>
                                        </p:tgtEl>
                                        <p:attrNameLst>
                                          <p:attrName>style.visibility</p:attrName>
                                        </p:attrNameLst>
                                      </p:cBhvr>
                                      <p:to>
                                        <p:strVal val="visible"/>
                                      </p:to>
                                    </p:set>
                                    <p:animEffect transition="in" filter="fade">
                                      <p:cBhvr>
                                        <p:cTn id="88" dur="100"/>
                                        <p:tgtEl>
                                          <p:spTgt spid="4">
                                            <p:txEl>
                                              <p:pRg st="1" end="1"/>
                                            </p:txEl>
                                          </p:spTgt>
                                        </p:tgtEl>
                                      </p:cBhvr>
                                    </p:animEffect>
                                    <p:anim calcmode="lin" valueType="num">
                                      <p:cBhvr>
                                        <p:cTn id="89" dur="4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0" dur="400" fill="hold"/>
                                        <p:tgtEl>
                                          <p:spTgt spid="4">
                                            <p:txEl>
                                              <p:pRg st="1" end="1"/>
                                            </p:txEl>
                                          </p:spTgt>
                                        </p:tgtEl>
                                        <p:attrNameLst>
                                          <p:attrName>ppt_y</p:attrName>
                                        </p:attrNameLst>
                                      </p:cBhvr>
                                      <p:tavLst>
                                        <p:tav tm="0">
                                          <p:val>
                                            <p:strVal val="#ppt_y+0.31"/>
                                          </p:val>
                                        </p:tav>
                                        <p:tav tm="100000">
                                          <p:val>
                                            <p:strVal val="#ppt_y+0.31"/>
                                          </p:val>
                                        </p:tav>
                                      </p:tavLst>
                                    </p:anim>
                                    <p:anim calcmode="lin" valueType="num">
                                      <p:cBhvr>
                                        <p:cTn id="91" dur="600" decel="50000" fill="hold">
                                          <p:stCondLst>
                                            <p:cond delay="400"/>
                                          </p:stCondLst>
                                        </p:cTn>
                                        <p:tgtEl>
                                          <p:spTgt spid="4">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92" dur="600" decel="50000" fill="hold">
                                          <p:stCondLst>
                                            <p:cond delay="400"/>
                                          </p:stCondLst>
                                        </p:cTn>
                                        <p:tgtEl>
                                          <p:spTgt spid="4">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43" presetClass="entr" presetSubtype="0" fill="hold" nodeType="clickEffect">
                                  <p:stCondLst>
                                    <p:cond delay="0"/>
                                  </p:stCondLst>
                                  <p:childTnLst>
                                    <p:set>
                                      <p:cBhvr>
                                        <p:cTn id="96" dur="1" fill="hold">
                                          <p:stCondLst>
                                            <p:cond delay="0"/>
                                          </p:stCondLst>
                                        </p:cTn>
                                        <p:tgtEl>
                                          <p:spTgt spid="3">
                                            <p:txEl>
                                              <p:pRg st="7" end="7"/>
                                            </p:txEl>
                                          </p:spTgt>
                                        </p:tgtEl>
                                        <p:attrNameLst>
                                          <p:attrName>style.visibility</p:attrName>
                                        </p:attrNameLst>
                                      </p:cBhvr>
                                      <p:to>
                                        <p:strVal val="visible"/>
                                      </p:to>
                                    </p:set>
                                    <p:animEffect transition="in" filter="fade">
                                      <p:cBhvr>
                                        <p:cTn id="97" dur="100"/>
                                        <p:tgtEl>
                                          <p:spTgt spid="3">
                                            <p:txEl>
                                              <p:pRg st="7" end="7"/>
                                            </p:txEl>
                                          </p:spTgt>
                                        </p:tgtEl>
                                      </p:cBhvr>
                                    </p:animEffect>
                                    <p:anim calcmode="lin" valueType="num">
                                      <p:cBhvr>
                                        <p:cTn id="98" dur="4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99" dur="400" fill="hold"/>
                                        <p:tgtEl>
                                          <p:spTgt spid="3">
                                            <p:txEl>
                                              <p:pRg st="7" end="7"/>
                                            </p:txEl>
                                          </p:spTgt>
                                        </p:tgtEl>
                                        <p:attrNameLst>
                                          <p:attrName>ppt_y</p:attrName>
                                        </p:attrNameLst>
                                      </p:cBhvr>
                                      <p:tavLst>
                                        <p:tav tm="0">
                                          <p:val>
                                            <p:strVal val="#ppt_y+0.31"/>
                                          </p:val>
                                        </p:tav>
                                        <p:tav tm="100000">
                                          <p:val>
                                            <p:strVal val="#ppt_y+0.31"/>
                                          </p:val>
                                        </p:tav>
                                      </p:tavLst>
                                    </p:anim>
                                    <p:anim calcmode="lin" valueType="num">
                                      <p:cBhvr>
                                        <p:cTn id="100" dur="600" decel="50000" fill="hold">
                                          <p:stCondLst>
                                            <p:cond delay="400"/>
                                          </p:stCondLst>
                                        </p:cTn>
                                        <p:tgtEl>
                                          <p:spTgt spid="3">
                                            <p:txEl>
                                              <p:pRg st="7" end="7"/>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01" dur="600" decel="50000" fill="hold">
                                          <p:stCondLst>
                                            <p:cond delay="400"/>
                                          </p:stCondLst>
                                        </p:cTn>
                                        <p:tgtEl>
                                          <p:spTgt spid="3">
                                            <p:txEl>
                                              <p:pRg st="7" end="7"/>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4056" y="0"/>
            <a:ext cx="9139944" cy="6858000"/>
          </a:xfrm>
          <a:prstGeom prst="rect">
            <a:avLst/>
          </a:prstGeom>
        </p:spPr>
      </p:pic>
      <p:sp>
        <p:nvSpPr>
          <p:cNvPr id="3" name="Marcador de contenido 2"/>
          <p:cNvSpPr>
            <a:spLocks noGrp="1"/>
          </p:cNvSpPr>
          <p:nvPr>
            <p:ph idx="1"/>
          </p:nvPr>
        </p:nvSpPr>
        <p:spPr>
          <a:xfrm>
            <a:off x="0" y="22582"/>
            <a:ext cx="4906851" cy="6835417"/>
          </a:xfrm>
        </p:spPr>
        <p:txBody>
          <a:bodyPr/>
          <a:lstStyle/>
          <a:p>
            <a:r>
              <a:rPr lang="es-ES" b="1" dirty="0">
                <a:solidFill>
                  <a:schemeClr val="bg1"/>
                </a:solidFill>
                <a:latin typeface="Maiandra GD" panose="020E0502030308020204" pitchFamily="34" charset="0"/>
              </a:rPr>
              <a:t>2. Nuestro Dinero.</a:t>
            </a:r>
          </a:p>
          <a:p>
            <a:r>
              <a:rPr lang="es-ES" b="1" dirty="0">
                <a:solidFill>
                  <a:schemeClr val="bg1"/>
                </a:solidFill>
                <a:latin typeface="Maiandra GD" panose="020E0502030308020204" pitchFamily="34" charset="0"/>
              </a:rPr>
              <a:t>3. Nuestra familia.</a:t>
            </a:r>
          </a:p>
          <a:p>
            <a:r>
              <a:rPr lang="es-ES" b="1" dirty="0">
                <a:solidFill>
                  <a:schemeClr val="bg1"/>
                </a:solidFill>
                <a:latin typeface="Maiandra GD" panose="020E0502030308020204" pitchFamily="34" charset="0"/>
              </a:rPr>
              <a:t>4. Nuestra casa.</a:t>
            </a:r>
          </a:p>
          <a:p>
            <a:r>
              <a:rPr lang="es-ES" b="1" dirty="0">
                <a:solidFill>
                  <a:schemeClr val="bg1"/>
                </a:solidFill>
                <a:latin typeface="Maiandra GD" panose="020E0502030308020204" pitchFamily="34" charset="0"/>
              </a:rPr>
              <a:t>5. La televisión.</a:t>
            </a:r>
          </a:p>
          <a:p>
            <a:r>
              <a:rPr lang="es-ES" b="1" dirty="0">
                <a:solidFill>
                  <a:schemeClr val="bg1"/>
                </a:solidFill>
                <a:latin typeface="Maiandra GD" panose="020E0502030308020204" pitchFamily="34" charset="0"/>
              </a:rPr>
              <a:t>6. El carro.</a:t>
            </a:r>
          </a:p>
          <a:p>
            <a:r>
              <a:rPr lang="es-ES" b="1" dirty="0">
                <a:solidFill>
                  <a:schemeClr val="bg1"/>
                </a:solidFill>
                <a:latin typeface="Maiandra GD" panose="020E0502030308020204" pitchFamily="34" charset="0"/>
              </a:rPr>
              <a:t>7. El mundo.</a:t>
            </a:r>
          </a:p>
          <a:p>
            <a:r>
              <a:rPr lang="es-ES" b="1" dirty="0">
                <a:solidFill>
                  <a:schemeClr val="bg1"/>
                </a:solidFill>
                <a:latin typeface="Maiandra GD" panose="020E0502030308020204" pitchFamily="34" charset="0"/>
              </a:rPr>
              <a:t>8. Nuestros amigos.</a:t>
            </a:r>
          </a:p>
          <a:p>
            <a:r>
              <a:rPr lang="es-ES" b="1" dirty="0">
                <a:solidFill>
                  <a:schemeClr val="bg1"/>
                </a:solidFill>
                <a:latin typeface="Maiandra GD" panose="020E0502030308020204" pitchFamily="34" charset="0"/>
              </a:rPr>
              <a:t>Hermanos huyamos de la idolatría, por que sino, esto nos va a llevar a olvidarnos de Dios.</a:t>
            </a:r>
          </a:p>
          <a:p>
            <a:endParaRPr lang="es-ES" b="1" dirty="0">
              <a:solidFill>
                <a:schemeClr val="bg1"/>
              </a:solidFill>
            </a:endParaRPr>
          </a:p>
        </p:txBody>
      </p:sp>
      <p:pic>
        <p:nvPicPr>
          <p:cNvPr id="5" name="Imagen 4">
            <a:extLst>
              <a:ext uri="{FF2B5EF4-FFF2-40B4-BE49-F238E27FC236}">
                <a16:creationId xmlns:a16="http://schemas.microsoft.com/office/drawing/2014/main" id="{5FD013F3-2659-483A-AEAA-DE018EC0A0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44348" y="22581"/>
            <a:ext cx="5497624" cy="2137523"/>
          </a:xfrm>
          <a:prstGeom prst="rect">
            <a:avLst/>
          </a:prstGeom>
        </p:spPr>
      </p:pic>
      <p:pic>
        <p:nvPicPr>
          <p:cNvPr id="7" name="Imagen 6">
            <a:extLst>
              <a:ext uri="{FF2B5EF4-FFF2-40B4-BE49-F238E27FC236}">
                <a16:creationId xmlns:a16="http://schemas.microsoft.com/office/drawing/2014/main" id="{6232CEBE-215E-4AC4-9AE7-41C0A9F56B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45934" y="2182685"/>
            <a:ext cx="4396037" cy="2013284"/>
          </a:xfrm>
          <a:prstGeom prst="rect">
            <a:avLst/>
          </a:prstGeom>
          <a:solidFill>
            <a:srgbClr val="92D050"/>
          </a:solidFill>
        </p:spPr>
      </p:pic>
      <p:pic>
        <p:nvPicPr>
          <p:cNvPr id="11" name="Imagen 10">
            <a:extLst>
              <a:ext uri="{FF2B5EF4-FFF2-40B4-BE49-F238E27FC236}">
                <a16:creationId xmlns:a16="http://schemas.microsoft.com/office/drawing/2014/main" id="{F1278F16-4D1C-47E8-BF5F-8FEC7D09B14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5353135"/>
            <a:ext cx="1921565" cy="1482283"/>
          </a:xfrm>
          <a:prstGeom prst="rect">
            <a:avLst/>
          </a:prstGeom>
        </p:spPr>
      </p:pic>
      <p:pic>
        <p:nvPicPr>
          <p:cNvPr id="13" name="Imagen 12">
            <a:extLst>
              <a:ext uri="{FF2B5EF4-FFF2-40B4-BE49-F238E27FC236}">
                <a16:creationId xmlns:a16="http://schemas.microsoft.com/office/drawing/2014/main" id="{9D00A635-D8DE-43B8-9718-16C2722A1DC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21564" y="4989443"/>
            <a:ext cx="3096954" cy="1845973"/>
          </a:xfrm>
          <a:prstGeom prst="rect">
            <a:avLst/>
          </a:prstGeom>
          <a:solidFill>
            <a:srgbClr val="00B0F0"/>
          </a:solidFill>
        </p:spPr>
      </p:pic>
      <p:pic>
        <p:nvPicPr>
          <p:cNvPr id="15" name="Imagen 14">
            <a:extLst>
              <a:ext uri="{FF2B5EF4-FFF2-40B4-BE49-F238E27FC236}">
                <a16:creationId xmlns:a16="http://schemas.microsoft.com/office/drawing/2014/main" id="{BFFBCC49-0DF4-48C1-B12B-0917828B81B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22574" y="4218551"/>
            <a:ext cx="4117370" cy="2616866"/>
          </a:xfrm>
          <a:prstGeom prst="rect">
            <a:avLst/>
          </a:prstGeom>
          <a:solidFill>
            <a:srgbClr val="00B050"/>
          </a:solidFill>
        </p:spPr>
      </p:pic>
    </p:spTree>
    <p:extLst>
      <p:ext uri="{BB962C8B-B14F-4D97-AF65-F5344CB8AC3E}">
        <p14:creationId xmlns:p14="http://schemas.microsoft.com/office/powerpoint/2010/main" val="127527989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
                                        <p:tgtEl>
                                          <p:spTgt spid="3">
                                            <p:txEl>
                                              <p:pRg st="0" end="0"/>
                                            </p:txEl>
                                          </p:spTgt>
                                        </p:tgtEl>
                                      </p:cBhvr>
                                    </p:animEffect>
                                    <p:anim calcmode="lin" valueType="num">
                                      <p:cBhvr>
                                        <p:cTn id="8" dur="4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3">
                                            <p:txEl>
                                              <p:pRg st="0" end="0"/>
                                            </p:tx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3">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3">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Effect transition="in" filter="fade">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43" presetClass="entr" presetSubtype="0" fill="hold" nodeType="click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Effect transition="in" filter="fade">
                                      <p:cBhvr>
                                        <p:cTn id="30" dur="100"/>
                                        <p:tgtEl>
                                          <p:spTgt spid="3">
                                            <p:txEl>
                                              <p:pRg st="1" end="1"/>
                                            </p:txEl>
                                          </p:spTgt>
                                        </p:tgtEl>
                                      </p:cBhvr>
                                    </p:animEffect>
                                    <p:anim calcmode="lin" valueType="num">
                                      <p:cBhvr>
                                        <p:cTn id="31" dur="4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2" dur="400" fill="hold"/>
                                        <p:tgtEl>
                                          <p:spTgt spid="3">
                                            <p:txEl>
                                              <p:pRg st="1" end="1"/>
                                            </p:txEl>
                                          </p:spTgt>
                                        </p:tgtEl>
                                        <p:attrNameLst>
                                          <p:attrName>ppt_y</p:attrName>
                                        </p:attrNameLst>
                                      </p:cBhvr>
                                      <p:tavLst>
                                        <p:tav tm="0">
                                          <p:val>
                                            <p:strVal val="#ppt_y+0.31"/>
                                          </p:val>
                                        </p:tav>
                                        <p:tav tm="100000">
                                          <p:val>
                                            <p:strVal val="#ppt_y+0.31"/>
                                          </p:val>
                                        </p:tav>
                                      </p:tavLst>
                                    </p:anim>
                                    <p:anim calcmode="lin" valueType="num">
                                      <p:cBhvr>
                                        <p:cTn id="33" dur="600" decel="50000" fill="hold">
                                          <p:stCondLst>
                                            <p:cond delay="400"/>
                                          </p:stCondLst>
                                        </p:cTn>
                                        <p:tgtEl>
                                          <p:spTgt spid="3">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4" dur="600" decel="50000" fill="hold">
                                          <p:stCondLst>
                                            <p:cond delay="400"/>
                                          </p:stCondLst>
                                        </p:cTn>
                                        <p:tgtEl>
                                          <p:spTgt spid="3">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nodeType="click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p:cTn id="39" dur="500" fill="hold"/>
                                        <p:tgtEl>
                                          <p:spTgt spid="15"/>
                                        </p:tgtEl>
                                        <p:attrNameLst>
                                          <p:attrName>ppt_w</p:attrName>
                                        </p:attrNameLst>
                                      </p:cBhvr>
                                      <p:tavLst>
                                        <p:tav tm="0">
                                          <p:val>
                                            <p:fltVal val="0"/>
                                          </p:val>
                                        </p:tav>
                                        <p:tav tm="100000">
                                          <p:val>
                                            <p:strVal val="#ppt_w"/>
                                          </p:val>
                                        </p:tav>
                                      </p:tavLst>
                                    </p:anim>
                                    <p:anim calcmode="lin" valueType="num">
                                      <p:cBhvr>
                                        <p:cTn id="40" dur="500" fill="hold"/>
                                        <p:tgtEl>
                                          <p:spTgt spid="15"/>
                                        </p:tgtEl>
                                        <p:attrNameLst>
                                          <p:attrName>ppt_h</p:attrName>
                                        </p:attrNameLst>
                                      </p:cBhvr>
                                      <p:tavLst>
                                        <p:tav tm="0">
                                          <p:val>
                                            <p:fltVal val="0"/>
                                          </p:val>
                                        </p:tav>
                                        <p:tav tm="100000">
                                          <p:val>
                                            <p:strVal val="#ppt_h"/>
                                          </p:val>
                                        </p:tav>
                                      </p:tavLst>
                                    </p:anim>
                                    <p:animEffect transition="in" filter="fade">
                                      <p:cBhvr>
                                        <p:cTn id="41" dur="500"/>
                                        <p:tgtEl>
                                          <p:spTgt spid="15"/>
                                        </p:tgtEl>
                                      </p:cBhvr>
                                    </p:animEffect>
                                  </p:childTnLst>
                                </p:cTn>
                              </p:par>
                            </p:childTnLst>
                          </p:cTn>
                        </p:par>
                      </p:childTnLst>
                    </p:cTn>
                  </p:par>
                  <p:par>
                    <p:cTn id="42" fill="hold">
                      <p:stCondLst>
                        <p:cond delay="indefinite"/>
                      </p:stCondLst>
                      <p:childTnLst>
                        <p:par>
                          <p:cTn id="43" fill="hold">
                            <p:stCondLst>
                              <p:cond delay="0"/>
                            </p:stCondLst>
                            <p:childTnLst>
                              <p:par>
                                <p:cTn id="44" presetID="43" presetClass="entr" presetSubtype="0" fill="hold" nodeType="clickEffect">
                                  <p:stCondLst>
                                    <p:cond delay="0"/>
                                  </p:stCondLst>
                                  <p:childTnLst>
                                    <p:set>
                                      <p:cBhvr>
                                        <p:cTn id="45" dur="1" fill="hold">
                                          <p:stCondLst>
                                            <p:cond delay="0"/>
                                          </p:stCondLst>
                                        </p:cTn>
                                        <p:tgtEl>
                                          <p:spTgt spid="3">
                                            <p:txEl>
                                              <p:pRg st="2" end="2"/>
                                            </p:txEl>
                                          </p:spTgt>
                                        </p:tgtEl>
                                        <p:attrNameLst>
                                          <p:attrName>style.visibility</p:attrName>
                                        </p:attrNameLst>
                                      </p:cBhvr>
                                      <p:to>
                                        <p:strVal val="visible"/>
                                      </p:to>
                                    </p:set>
                                    <p:animEffect transition="in" filter="fade">
                                      <p:cBhvr>
                                        <p:cTn id="46" dur="100"/>
                                        <p:tgtEl>
                                          <p:spTgt spid="3">
                                            <p:txEl>
                                              <p:pRg st="2" end="2"/>
                                            </p:txEl>
                                          </p:spTgt>
                                        </p:tgtEl>
                                      </p:cBhvr>
                                    </p:animEffect>
                                    <p:anim calcmode="lin" valueType="num">
                                      <p:cBhvr>
                                        <p:cTn id="47" dur="4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48" dur="400" fill="hold"/>
                                        <p:tgtEl>
                                          <p:spTgt spid="3">
                                            <p:txEl>
                                              <p:pRg st="2" end="2"/>
                                            </p:txEl>
                                          </p:spTgt>
                                        </p:tgtEl>
                                        <p:attrNameLst>
                                          <p:attrName>ppt_y</p:attrName>
                                        </p:attrNameLst>
                                      </p:cBhvr>
                                      <p:tavLst>
                                        <p:tav tm="0">
                                          <p:val>
                                            <p:strVal val="#ppt_y+0.31"/>
                                          </p:val>
                                        </p:tav>
                                        <p:tav tm="100000">
                                          <p:val>
                                            <p:strVal val="#ppt_y+0.31"/>
                                          </p:val>
                                        </p:tav>
                                      </p:tavLst>
                                    </p:anim>
                                    <p:anim calcmode="lin" valueType="num">
                                      <p:cBhvr>
                                        <p:cTn id="49" dur="600" decel="50000" fill="hold">
                                          <p:stCondLst>
                                            <p:cond delay="400"/>
                                          </p:stCondLst>
                                        </p:cTn>
                                        <p:tgtEl>
                                          <p:spTgt spid="3">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0" dur="600" decel="50000" fill="hold">
                                          <p:stCondLst>
                                            <p:cond delay="400"/>
                                          </p:stCondLst>
                                        </p:cTn>
                                        <p:tgtEl>
                                          <p:spTgt spid="3">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3" presetClass="entr" presetSubtype="0" fill="hold" nodeType="clickEffect">
                                  <p:stCondLst>
                                    <p:cond delay="0"/>
                                  </p:stCondLst>
                                  <p:childTnLst>
                                    <p:set>
                                      <p:cBhvr>
                                        <p:cTn id="54" dur="1" fill="hold">
                                          <p:stCondLst>
                                            <p:cond delay="0"/>
                                          </p:stCondLst>
                                        </p:cTn>
                                        <p:tgtEl>
                                          <p:spTgt spid="3">
                                            <p:txEl>
                                              <p:pRg st="3" end="3"/>
                                            </p:txEl>
                                          </p:spTgt>
                                        </p:tgtEl>
                                        <p:attrNameLst>
                                          <p:attrName>style.visibility</p:attrName>
                                        </p:attrNameLst>
                                      </p:cBhvr>
                                      <p:to>
                                        <p:strVal val="visible"/>
                                      </p:to>
                                    </p:set>
                                    <p:animEffect transition="in" filter="fade">
                                      <p:cBhvr>
                                        <p:cTn id="55" dur="100"/>
                                        <p:tgtEl>
                                          <p:spTgt spid="3">
                                            <p:txEl>
                                              <p:pRg st="3" end="3"/>
                                            </p:txEl>
                                          </p:spTgt>
                                        </p:tgtEl>
                                      </p:cBhvr>
                                    </p:animEffect>
                                    <p:anim calcmode="lin" valueType="num">
                                      <p:cBhvr>
                                        <p:cTn id="56" dur="4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57" dur="400" fill="hold"/>
                                        <p:tgtEl>
                                          <p:spTgt spid="3">
                                            <p:txEl>
                                              <p:pRg st="3" end="3"/>
                                            </p:txEl>
                                          </p:spTgt>
                                        </p:tgtEl>
                                        <p:attrNameLst>
                                          <p:attrName>ppt_y</p:attrName>
                                        </p:attrNameLst>
                                      </p:cBhvr>
                                      <p:tavLst>
                                        <p:tav tm="0">
                                          <p:val>
                                            <p:strVal val="#ppt_y+0.31"/>
                                          </p:val>
                                        </p:tav>
                                        <p:tav tm="100000">
                                          <p:val>
                                            <p:strVal val="#ppt_y+0.31"/>
                                          </p:val>
                                        </p:tav>
                                      </p:tavLst>
                                    </p:anim>
                                    <p:anim calcmode="lin" valueType="num">
                                      <p:cBhvr>
                                        <p:cTn id="58" dur="600" decel="50000" fill="hold">
                                          <p:stCondLst>
                                            <p:cond delay="400"/>
                                          </p:stCondLst>
                                        </p:cTn>
                                        <p:tgtEl>
                                          <p:spTgt spid="3">
                                            <p:txEl>
                                              <p:pRg st="3" end="3"/>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9" dur="600" decel="50000" fill="hold">
                                          <p:stCondLst>
                                            <p:cond delay="400"/>
                                          </p:stCondLst>
                                        </p:cTn>
                                        <p:tgtEl>
                                          <p:spTgt spid="3">
                                            <p:txEl>
                                              <p:pRg st="3" end="3"/>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53" presetClass="entr" presetSubtype="16" fill="hold" nodeType="click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p:cTn id="64" dur="500" fill="hold"/>
                                        <p:tgtEl>
                                          <p:spTgt spid="11"/>
                                        </p:tgtEl>
                                        <p:attrNameLst>
                                          <p:attrName>ppt_w</p:attrName>
                                        </p:attrNameLst>
                                      </p:cBhvr>
                                      <p:tavLst>
                                        <p:tav tm="0">
                                          <p:val>
                                            <p:fltVal val="0"/>
                                          </p:val>
                                        </p:tav>
                                        <p:tav tm="100000">
                                          <p:val>
                                            <p:strVal val="#ppt_w"/>
                                          </p:val>
                                        </p:tav>
                                      </p:tavLst>
                                    </p:anim>
                                    <p:anim calcmode="lin" valueType="num">
                                      <p:cBhvr>
                                        <p:cTn id="65" dur="500" fill="hold"/>
                                        <p:tgtEl>
                                          <p:spTgt spid="11"/>
                                        </p:tgtEl>
                                        <p:attrNameLst>
                                          <p:attrName>ppt_h</p:attrName>
                                        </p:attrNameLst>
                                      </p:cBhvr>
                                      <p:tavLst>
                                        <p:tav tm="0">
                                          <p:val>
                                            <p:fltVal val="0"/>
                                          </p:val>
                                        </p:tav>
                                        <p:tav tm="100000">
                                          <p:val>
                                            <p:strVal val="#ppt_h"/>
                                          </p:val>
                                        </p:tav>
                                      </p:tavLst>
                                    </p:anim>
                                    <p:animEffect transition="in" filter="fade">
                                      <p:cBhvr>
                                        <p:cTn id="66" dur="500"/>
                                        <p:tgtEl>
                                          <p:spTgt spid="11"/>
                                        </p:tgtEl>
                                      </p:cBhvr>
                                    </p:animEffect>
                                  </p:childTnLst>
                                </p:cTn>
                              </p:par>
                            </p:childTnLst>
                          </p:cTn>
                        </p:par>
                      </p:childTnLst>
                    </p:cTn>
                  </p:par>
                  <p:par>
                    <p:cTn id="67" fill="hold">
                      <p:stCondLst>
                        <p:cond delay="indefinite"/>
                      </p:stCondLst>
                      <p:childTnLst>
                        <p:par>
                          <p:cTn id="68" fill="hold">
                            <p:stCondLst>
                              <p:cond delay="0"/>
                            </p:stCondLst>
                            <p:childTnLst>
                              <p:par>
                                <p:cTn id="69" presetID="43" presetClass="entr" presetSubtype="0" fill="hold" nodeType="clickEffect">
                                  <p:stCondLst>
                                    <p:cond delay="0"/>
                                  </p:stCondLst>
                                  <p:childTnLst>
                                    <p:set>
                                      <p:cBhvr>
                                        <p:cTn id="70" dur="1" fill="hold">
                                          <p:stCondLst>
                                            <p:cond delay="0"/>
                                          </p:stCondLst>
                                        </p:cTn>
                                        <p:tgtEl>
                                          <p:spTgt spid="3">
                                            <p:txEl>
                                              <p:pRg st="4" end="4"/>
                                            </p:txEl>
                                          </p:spTgt>
                                        </p:tgtEl>
                                        <p:attrNameLst>
                                          <p:attrName>style.visibility</p:attrName>
                                        </p:attrNameLst>
                                      </p:cBhvr>
                                      <p:to>
                                        <p:strVal val="visible"/>
                                      </p:to>
                                    </p:set>
                                    <p:animEffect transition="in" filter="fade">
                                      <p:cBhvr>
                                        <p:cTn id="71" dur="100"/>
                                        <p:tgtEl>
                                          <p:spTgt spid="3">
                                            <p:txEl>
                                              <p:pRg st="4" end="4"/>
                                            </p:txEl>
                                          </p:spTgt>
                                        </p:tgtEl>
                                      </p:cBhvr>
                                    </p:animEffect>
                                    <p:anim calcmode="lin" valueType="num">
                                      <p:cBhvr>
                                        <p:cTn id="72" dur="4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73" dur="400" fill="hold"/>
                                        <p:tgtEl>
                                          <p:spTgt spid="3">
                                            <p:txEl>
                                              <p:pRg st="4" end="4"/>
                                            </p:txEl>
                                          </p:spTgt>
                                        </p:tgtEl>
                                        <p:attrNameLst>
                                          <p:attrName>ppt_y</p:attrName>
                                        </p:attrNameLst>
                                      </p:cBhvr>
                                      <p:tavLst>
                                        <p:tav tm="0">
                                          <p:val>
                                            <p:strVal val="#ppt_y+0.31"/>
                                          </p:val>
                                        </p:tav>
                                        <p:tav tm="100000">
                                          <p:val>
                                            <p:strVal val="#ppt_y+0.31"/>
                                          </p:val>
                                        </p:tav>
                                      </p:tavLst>
                                    </p:anim>
                                    <p:anim calcmode="lin" valueType="num">
                                      <p:cBhvr>
                                        <p:cTn id="74" dur="600" decel="50000" fill="hold">
                                          <p:stCondLst>
                                            <p:cond delay="400"/>
                                          </p:stCondLst>
                                        </p:cTn>
                                        <p:tgtEl>
                                          <p:spTgt spid="3">
                                            <p:txEl>
                                              <p:pRg st="4" end="4"/>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75" dur="600" decel="50000" fill="hold">
                                          <p:stCondLst>
                                            <p:cond delay="400"/>
                                          </p:stCondLst>
                                        </p:cTn>
                                        <p:tgtEl>
                                          <p:spTgt spid="3">
                                            <p:txEl>
                                              <p:pRg st="4" end="4"/>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53" presetClass="entr" presetSubtype="16" fill="hold" nodeType="clickEffect">
                                  <p:stCondLst>
                                    <p:cond delay="0"/>
                                  </p:stCondLst>
                                  <p:childTnLst>
                                    <p:set>
                                      <p:cBhvr>
                                        <p:cTn id="79" dur="1" fill="hold">
                                          <p:stCondLst>
                                            <p:cond delay="0"/>
                                          </p:stCondLst>
                                        </p:cTn>
                                        <p:tgtEl>
                                          <p:spTgt spid="13"/>
                                        </p:tgtEl>
                                        <p:attrNameLst>
                                          <p:attrName>style.visibility</p:attrName>
                                        </p:attrNameLst>
                                      </p:cBhvr>
                                      <p:to>
                                        <p:strVal val="visible"/>
                                      </p:to>
                                    </p:set>
                                    <p:anim calcmode="lin" valueType="num">
                                      <p:cBhvr>
                                        <p:cTn id="80" dur="500" fill="hold"/>
                                        <p:tgtEl>
                                          <p:spTgt spid="13"/>
                                        </p:tgtEl>
                                        <p:attrNameLst>
                                          <p:attrName>ppt_w</p:attrName>
                                        </p:attrNameLst>
                                      </p:cBhvr>
                                      <p:tavLst>
                                        <p:tav tm="0">
                                          <p:val>
                                            <p:fltVal val="0"/>
                                          </p:val>
                                        </p:tav>
                                        <p:tav tm="100000">
                                          <p:val>
                                            <p:strVal val="#ppt_w"/>
                                          </p:val>
                                        </p:tav>
                                      </p:tavLst>
                                    </p:anim>
                                    <p:anim calcmode="lin" valueType="num">
                                      <p:cBhvr>
                                        <p:cTn id="81" dur="500" fill="hold"/>
                                        <p:tgtEl>
                                          <p:spTgt spid="13"/>
                                        </p:tgtEl>
                                        <p:attrNameLst>
                                          <p:attrName>ppt_h</p:attrName>
                                        </p:attrNameLst>
                                      </p:cBhvr>
                                      <p:tavLst>
                                        <p:tav tm="0">
                                          <p:val>
                                            <p:fltVal val="0"/>
                                          </p:val>
                                        </p:tav>
                                        <p:tav tm="100000">
                                          <p:val>
                                            <p:strVal val="#ppt_h"/>
                                          </p:val>
                                        </p:tav>
                                      </p:tavLst>
                                    </p:anim>
                                    <p:animEffect transition="in" filter="fade">
                                      <p:cBhvr>
                                        <p:cTn id="82" dur="500"/>
                                        <p:tgtEl>
                                          <p:spTgt spid="13"/>
                                        </p:tgtEl>
                                      </p:cBhvr>
                                    </p:animEffect>
                                  </p:childTnLst>
                                </p:cTn>
                              </p:par>
                            </p:childTnLst>
                          </p:cTn>
                        </p:par>
                      </p:childTnLst>
                    </p:cTn>
                  </p:par>
                  <p:par>
                    <p:cTn id="83" fill="hold">
                      <p:stCondLst>
                        <p:cond delay="indefinite"/>
                      </p:stCondLst>
                      <p:childTnLst>
                        <p:par>
                          <p:cTn id="84" fill="hold">
                            <p:stCondLst>
                              <p:cond delay="0"/>
                            </p:stCondLst>
                            <p:childTnLst>
                              <p:par>
                                <p:cTn id="85" presetID="43" presetClass="entr" presetSubtype="0" fill="hold" nodeType="clickEffect">
                                  <p:stCondLst>
                                    <p:cond delay="0"/>
                                  </p:stCondLst>
                                  <p:childTnLst>
                                    <p:set>
                                      <p:cBhvr>
                                        <p:cTn id="86" dur="1" fill="hold">
                                          <p:stCondLst>
                                            <p:cond delay="0"/>
                                          </p:stCondLst>
                                        </p:cTn>
                                        <p:tgtEl>
                                          <p:spTgt spid="3">
                                            <p:txEl>
                                              <p:pRg st="5" end="5"/>
                                            </p:txEl>
                                          </p:spTgt>
                                        </p:tgtEl>
                                        <p:attrNameLst>
                                          <p:attrName>style.visibility</p:attrName>
                                        </p:attrNameLst>
                                      </p:cBhvr>
                                      <p:to>
                                        <p:strVal val="visible"/>
                                      </p:to>
                                    </p:set>
                                    <p:animEffect transition="in" filter="fade">
                                      <p:cBhvr>
                                        <p:cTn id="87" dur="100"/>
                                        <p:tgtEl>
                                          <p:spTgt spid="3">
                                            <p:txEl>
                                              <p:pRg st="5" end="5"/>
                                            </p:txEl>
                                          </p:spTgt>
                                        </p:tgtEl>
                                      </p:cBhvr>
                                    </p:animEffect>
                                    <p:anim calcmode="lin" valueType="num">
                                      <p:cBhvr>
                                        <p:cTn id="88" dur="4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89" dur="400" fill="hold"/>
                                        <p:tgtEl>
                                          <p:spTgt spid="3">
                                            <p:txEl>
                                              <p:pRg st="5" end="5"/>
                                            </p:txEl>
                                          </p:spTgt>
                                        </p:tgtEl>
                                        <p:attrNameLst>
                                          <p:attrName>ppt_y</p:attrName>
                                        </p:attrNameLst>
                                      </p:cBhvr>
                                      <p:tavLst>
                                        <p:tav tm="0">
                                          <p:val>
                                            <p:strVal val="#ppt_y+0.31"/>
                                          </p:val>
                                        </p:tav>
                                        <p:tav tm="100000">
                                          <p:val>
                                            <p:strVal val="#ppt_y+0.31"/>
                                          </p:val>
                                        </p:tav>
                                      </p:tavLst>
                                    </p:anim>
                                    <p:anim calcmode="lin" valueType="num">
                                      <p:cBhvr>
                                        <p:cTn id="90" dur="600" decel="50000" fill="hold">
                                          <p:stCondLst>
                                            <p:cond delay="400"/>
                                          </p:stCondLst>
                                        </p:cTn>
                                        <p:tgtEl>
                                          <p:spTgt spid="3">
                                            <p:txEl>
                                              <p:pRg st="5" end="5"/>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91" dur="600" decel="50000" fill="hold">
                                          <p:stCondLst>
                                            <p:cond delay="400"/>
                                          </p:stCondLst>
                                        </p:cTn>
                                        <p:tgtEl>
                                          <p:spTgt spid="3">
                                            <p:txEl>
                                              <p:pRg st="5" end="5"/>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43" presetClass="entr" presetSubtype="0" fill="hold" nodeType="clickEffect">
                                  <p:stCondLst>
                                    <p:cond delay="0"/>
                                  </p:stCondLst>
                                  <p:childTnLst>
                                    <p:set>
                                      <p:cBhvr>
                                        <p:cTn id="95" dur="1" fill="hold">
                                          <p:stCondLst>
                                            <p:cond delay="0"/>
                                          </p:stCondLst>
                                        </p:cTn>
                                        <p:tgtEl>
                                          <p:spTgt spid="3">
                                            <p:txEl>
                                              <p:pRg st="6" end="6"/>
                                            </p:txEl>
                                          </p:spTgt>
                                        </p:tgtEl>
                                        <p:attrNameLst>
                                          <p:attrName>style.visibility</p:attrName>
                                        </p:attrNameLst>
                                      </p:cBhvr>
                                      <p:to>
                                        <p:strVal val="visible"/>
                                      </p:to>
                                    </p:set>
                                    <p:animEffect transition="in" filter="fade">
                                      <p:cBhvr>
                                        <p:cTn id="96" dur="100"/>
                                        <p:tgtEl>
                                          <p:spTgt spid="3">
                                            <p:txEl>
                                              <p:pRg st="6" end="6"/>
                                            </p:txEl>
                                          </p:spTgt>
                                        </p:tgtEl>
                                      </p:cBhvr>
                                    </p:animEffect>
                                    <p:anim calcmode="lin" valueType="num">
                                      <p:cBhvr>
                                        <p:cTn id="97" dur="4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98" dur="400" fill="hold"/>
                                        <p:tgtEl>
                                          <p:spTgt spid="3">
                                            <p:txEl>
                                              <p:pRg st="6" end="6"/>
                                            </p:txEl>
                                          </p:spTgt>
                                        </p:tgtEl>
                                        <p:attrNameLst>
                                          <p:attrName>ppt_y</p:attrName>
                                        </p:attrNameLst>
                                      </p:cBhvr>
                                      <p:tavLst>
                                        <p:tav tm="0">
                                          <p:val>
                                            <p:strVal val="#ppt_y+0.31"/>
                                          </p:val>
                                        </p:tav>
                                        <p:tav tm="100000">
                                          <p:val>
                                            <p:strVal val="#ppt_y+0.31"/>
                                          </p:val>
                                        </p:tav>
                                      </p:tavLst>
                                    </p:anim>
                                    <p:anim calcmode="lin" valueType="num">
                                      <p:cBhvr>
                                        <p:cTn id="99" dur="600" decel="50000" fill="hold">
                                          <p:stCondLst>
                                            <p:cond delay="400"/>
                                          </p:stCondLst>
                                        </p:cTn>
                                        <p:tgtEl>
                                          <p:spTgt spid="3">
                                            <p:txEl>
                                              <p:pRg st="6" end="6"/>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00" dur="600" decel="50000" fill="hold">
                                          <p:stCondLst>
                                            <p:cond delay="400"/>
                                          </p:stCondLst>
                                        </p:cTn>
                                        <p:tgtEl>
                                          <p:spTgt spid="3">
                                            <p:txEl>
                                              <p:pRg st="6" end="6"/>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43" presetClass="entr" presetSubtype="0" fill="hold" nodeType="clickEffect">
                                  <p:stCondLst>
                                    <p:cond delay="0"/>
                                  </p:stCondLst>
                                  <p:childTnLst>
                                    <p:set>
                                      <p:cBhvr>
                                        <p:cTn id="104" dur="1" fill="hold">
                                          <p:stCondLst>
                                            <p:cond delay="0"/>
                                          </p:stCondLst>
                                        </p:cTn>
                                        <p:tgtEl>
                                          <p:spTgt spid="3">
                                            <p:txEl>
                                              <p:pRg st="7" end="7"/>
                                            </p:txEl>
                                          </p:spTgt>
                                        </p:tgtEl>
                                        <p:attrNameLst>
                                          <p:attrName>style.visibility</p:attrName>
                                        </p:attrNameLst>
                                      </p:cBhvr>
                                      <p:to>
                                        <p:strVal val="visible"/>
                                      </p:to>
                                    </p:set>
                                    <p:animEffect transition="in" filter="fade">
                                      <p:cBhvr>
                                        <p:cTn id="105" dur="100"/>
                                        <p:tgtEl>
                                          <p:spTgt spid="3">
                                            <p:txEl>
                                              <p:pRg st="7" end="7"/>
                                            </p:txEl>
                                          </p:spTgt>
                                        </p:tgtEl>
                                      </p:cBhvr>
                                    </p:animEffect>
                                    <p:anim calcmode="lin" valueType="num">
                                      <p:cBhvr>
                                        <p:cTn id="106" dur="4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107" dur="400" fill="hold"/>
                                        <p:tgtEl>
                                          <p:spTgt spid="3">
                                            <p:txEl>
                                              <p:pRg st="7" end="7"/>
                                            </p:txEl>
                                          </p:spTgt>
                                        </p:tgtEl>
                                        <p:attrNameLst>
                                          <p:attrName>ppt_y</p:attrName>
                                        </p:attrNameLst>
                                      </p:cBhvr>
                                      <p:tavLst>
                                        <p:tav tm="0">
                                          <p:val>
                                            <p:strVal val="#ppt_y+0.31"/>
                                          </p:val>
                                        </p:tav>
                                        <p:tav tm="100000">
                                          <p:val>
                                            <p:strVal val="#ppt_y+0.31"/>
                                          </p:val>
                                        </p:tav>
                                      </p:tavLst>
                                    </p:anim>
                                    <p:anim calcmode="lin" valueType="num">
                                      <p:cBhvr>
                                        <p:cTn id="108" dur="600" decel="50000" fill="hold">
                                          <p:stCondLst>
                                            <p:cond delay="400"/>
                                          </p:stCondLst>
                                        </p:cTn>
                                        <p:tgtEl>
                                          <p:spTgt spid="3">
                                            <p:txEl>
                                              <p:pRg st="7" end="7"/>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09" dur="600" decel="50000" fill="hold">
                                          <p:stCondLst>
                                            <p:cond delay="400"/>
                                          </p:stCondLst>
                                        </p:cTn>
                                        <p:tgtEl>
                                          <p:spTgt spid="3">
                                            <p:txEl>
                                              <p:pRg st="7" end="7"/>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2028" y="0"/>
            <a:ext cx="9139944" cy="6858000"/>
          </a:xfrm>
          <a:prstGeom prst="rect">
            <a:avLst/>
          </a:prstGeom>
        </p:spPr>
      </p:pic>
      <p:sp>
        <p:nvSpPr>
          <p:cNvPr id="5" name="Rectángulo 4"/>
          <p:cNvSpPr/>
          <p:nvPr/>
        </p:nvSpPr>
        <p:spPr>
          <a:xfrm>
            <a:off x="0" y="0"/>
            <a:ext cx="9144000" cy="1586753"/>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Título 1"/>
          <p:cNvSpPr>
            <a:spLocks noGrp="1"/>
          </p:cNvSpPr>
          <p:nvPr>
            <p:ph type="title"/>
          </p:nvPr>
        </p:nvSpPr>
        <p:spPr>
          <a:xfrm>
            <a:off x="0" y="0"/>
            <a:ext cx="9144000" cy="1586753"/>
          </a:xfrm>
        </p:spPr>
        <p:txBody>
          <a:bodyPr>
            <a:normAutofit/>
          </a:bodyPr>
          <a:lstStyle/>
          <a:p>
            <a:pPr algn="ctr"/>
            <a:r>
              <a:rPr lang="es-ES" sz="3600" b="1" u="sng" spc="5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latin typeface="Maiandra GD" panose="020E0502030308020204" pitchFamily="34" charset="0"/>
              </a:rPr>
              <a:t>OTRAS DE LAS COSAS QUE HACEN QUE NOS OLVIDEMOS DE DIOS: ES LAS COSAS DEL MUNDO. NUMEROS.11:5.</a:t>
            </a:r>
          </a:p>
        </p:txBody>
      </p:sp>
      <p:sp>
        <p:nvSpPr>
          <p:cNvPr id="3" name="Marcador de contenido 2"/>
          <p:cNvSpPr>
            <a:spLocks noGrp="1"/>
          </p:cNvSpPr>
          <p:nvPr>
            <p:ph idx="1"/>
          </p:nvPr>
        </p:nvSpPr>
        <p:spPr>
          <a:xfrm>
            <a:off x="0" y="1586753"/>
            <a:ext cx="4803652" cy="5271247"/>
          </a:xfrm>
        </p:spPr>
        <p:txBody>
          <a:bodyPr>
            <a:normAutofit/>
          </a:bodyPr>
          <a:lstStyle/>
          <a:p>
            <a:r>
              <a:rPr lang="es-ES" b="1" u="sng" dirty="0">
                <a:solidFill>
                  <a:schemeClr val="bg1"/>
                </a:solidFill>
                <a:effectLst>
                  <a:outerShdw blurRad="38100" dist="38100" dir="2700000" algn="tl">
                    <a:srgbClr val="000000">
                      <a:alpha val="43137"/>
                    </a:srgbClr>
                  </a:outerShdw>
                </a:effectLst>
                <a:highlight>
                  <a:srgbClr val="000080"/>
                </a:highlight>
                <a:latin typeface="Maiandra GD" panose="020E0502030308020204" pitchFamily="34" charset="0"/>
              </a:rPr>
              <a:t>Nos acordamos del pescado que comíamos gratis en Egipto,</a:t>
            </a:r>
            <a:r>
              <a:rPr lang="es-ES" b="1" dirty="0">
                <a:solidFill>
                  <a:schemeClr val="bg1"/>
                </a:solidFill>
                <a:latin typeface="Maiandra GD" panose="020E0502030308020204" pitchFamily="34" charset="0"/>
              </a:rPr>
              <a:t> de los pepinos, de los melones, los puerros, las cebollas y los ajos; </a:t>
            </a:r>
          </a:p>
          <a:p>
            <a:r>
              <a:rPr lang="es-ES" b="1" dirty="0">
                <a:solidFill>
                  <a:schemeClr val="bg1"/>
                </a:solidFill>
                <a:latin typeface="Maiandra GD" panose="020E0502030308020204" pitchFamily="34" charset="0"/>
              </a:rPr>
              <a:t>Otro factor que hace que nos olvidemos de Dios, son las cosas del mundo, el pueblo se acordaba de lo que comían allá en Egipto, pero no se acodaban de lo que Dios había echo por ellos.</a:t>
            </a:r>
          </a:p>
        </p:txBody>
      </p:sp>
      <p:pic>
        <p:nvPicPr>
          <p:cNvPr id="7" name="Imagen 6">
            <a:extLst>
              <a:ext uri="{FF2B5EF4-FFF2-40B4-BE49-F238E27FC236}">
                <a16:creationId xmlns:a16="http://schemas.microsoft.com/office/drawing/2014/main" id="{9ACBF7AD-6749-442F-B8C6-67E5742A21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5680" y="1586754"/>
            <a:ext cx="4336291" cy="5271246"/>
          </a:xfrm>
          <a:prstGeom prst="rect">
            <a:avLst/>
          </a:prstGeom>
        </p:spPr>
      </p:pic>
    </p:spTree>
    <p:extLst>
      <p:ext uri="{BB962C8B-B14F-4D97-AF65-F5344CB8AC3E}">
        <p14:creationId xmlns:p14="http://schemas.microsoft.com/office/powerpoint/2010/main" val="142868907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7" presetClass="entr" presetSubtype="1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3" presetClass="entr" presetSubtype="0" fill="hold"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100"/>
                                        <p:tgtEl>
                                          <p:spTgt spid="3">
                                            <p:txEl>
                                              <p:pRg st="0" end="0"/>
                                            </p:txEl>
                                          </p:spTgt>
                                        </p:tgtEl>
                                      </p:cBhvr>
                                    </p:animEffect>
                                    <p:anim calcmode="lin" valueType="num">
                                      <p:cBhvr>
                                        <p:cTn id="22" dur="4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3" dur="400" fill="hold"/>
                                        <p:tgtEl>
                                          <p:spTgt spid="3">
                                            <p:txEl>
                                              <p:pRg st="0" end="0"/>
                                            </p:txEl>
                                          </p:spTgt>
                                        </p:tgtEl>
                                        <p:attrNameLst>
                                          <p:attrName>ppt_y</p:attrName>
                                        </p:attrNameLst>
                                      </p:cBhvr>
                                      <p:tavLst>
                                        <p:tav tm="0">
                                          <p:val>
                                            <p:strVal val="#ppt_y+0.31"/>
                                          </p:val>
                                        </p:tav>
                                        <p:tav tm="100000">
                                          <p:val>
                                            <p:strVal val="#ppt_y+0.31"/>
                                          </p:val>
                                        </p:tav>
                                      </p:tavLst>
                                    </p:anim>
                                    <p:anim calcmode="lin" valueType="num">
                                      <p:cBhvr>
                                        <p:cTn id="24" dur="600" decel="50000" fill="hold">
                                          <p:stCondLst>
                                            <p:cond delay="400"/>
                                          </p:stCondLst>
                                        </p:cTn>
                                        <p:tgtEl>
                                          <p:spTgt spid="3">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5" dur="600" decel="50000" fill="hold">
                                          <p:stCondLst>
                                            <p:cond delay="400"/>
                                          </p:stCondLst>
                                        </p:cTn>
                                        <p:tgtEl>
                                          <p:spTgt spid="3">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p:cTn id="30" dur="500" fill="hold"/>
                                        <p:tgtEl>
                                          <p:spTgt spid="7"/>
                                        </p:tgtEl>
                                        <p:attrNameLst>
                                          <p:attrName>ppt_w</p:attrName>
                                        </p:attrNameLst>
                                      </p:cBhvr>
                                      <p:tavLst>
                                        <p:tav tm="0">
                                          <p:val>
                                            <p:fltVal val="0"/>
                                          </p:val>
                                        </p:tav>
                                        <p:tav tm="100000">
                                          <p:val>
                                            <p:strVal val="#ppt_w"/>
                                          </p:val>
                                        </p:tav>
                                      </p:tavLst>
                                    </p:anim>
                                    <p:anim calcmode="lin" valueType="num">
                                      <p:cBhvr>
                                        <p:cTn id="31" dur="500" fill="hold"/>
                                        <p:tgtEl>
                                          <p:spTgt spid="7"/>
                                        </p:tgtEl>
                                        <p:attrNameLst>
                                          <p:attrName>ppt_h</p:attrName>
                                        </p:attrNameLst>
                                      </p:cBhvr>
                                      <p:tavLst>
                                        <p:tav tm="0">
                                          <p:val>
                                            <p:fltVal val="0"/>
                                          </p:val>
                                        </p:tav>
                                        <p:tav tm="100000">
                                          <p:val>
                                            <p:strVal val="#ppt_h"/>
                                          </p:val>
                                        </p:tav>
                                      </p:tavLst>
                                    </p:anim>
                                    <p:animEffect transition="in" filter="fade">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43" presetClass="entr" presetSubtype="0" fill="hold" nodeType="clickEffect">
                                  <p:stCondLst>
                                    <p:cond delay="0"/>
                                  </p:stCondLst>
                                  <p:childTnLst>
                                    <p:set>
                                      <p:cBhvr>
                                        <p:cTn id="36" dur="1" fill="hold">
                                          <p:stCondLst>
                                            <p:cond delay="0"/>
                                          </p:stCondLst>
                                        </p:cTn>
                                        <p:tgtEl>
                                          <p:spTgt spid="3">
                                            <p:txEl>
                                              <p:pRg st="1" end="1"/>
                                            </p:txEl>
                                          </p:spTgt>
                                        </p:tgtEl>
                                        <p:attrNameLst>
                                          <p:attrName>style.visibility</p:attrName>
                                        </p:attrNameLst>
                                      </p:cBhvr>
                                      <p:to>
                                        <p:strVal val="visible"/>
                                      </p:to>
                                    </p:set>
                                    <p:animEffect transition="in" filter="fade">
                                      <p:cBhvr>
                                        <p:cTn id="37" dur="100"/>
                                        <p:tgtEl>
                                          <p:spTgt spid="3">
                                            <p:txEl>
                                              <p:pRg st="1" end="1"/>
                                            </p:txEl>
                                          </p:spTgt>
                                        </p:tgtEl>
                                      </p:cBhvr>
                                    </p:animEffect>
                                    <p:anim calcmode="lin" valueType="num">
                                      <p:cBhvr>
                                        <p:cTn id="38" dur="4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9" dur="400" fill="hold"/>
                                        <p:tgtEl>
                                          <p:spTgt spid="3">
                                            <p:txEl>
                                              <p:pRg st="1" end="1"/>
                                            </p:txEl>
                                          </p:spTgt>
                                        </p:tgtEl>
                                        <p:attrNameLst>
                                          <p:attrName>ppt_y</p:attrName>
                                        </p:attrNameLst>
                                      </p:cBhvr>
                                      <p:tavLst>
                                        <p:tav tm="0">
                                          <p:val>
                                            <p:strVal val="#ppt_y+0.31"/>
                                          </p:val>
                                        </p:tav>
                                        <p:tav tm="100000">
                                          <p:val>
                                            <p:strVal val="#ppt_y+0.31"/>
                                          </p:val>
                                        </p:tav>
                                      </p:tavLst>
                                    </p:anim>
                                    <p:anim calcmode="lin" valueType="num">
                                      <p:cBhvr>
                                        <p:cTn id="40" dur="600" decel="50000" fill="hold">
                                          <p:stCondLst>
                                            <p:cond delay="400"/>
                                          </p:stCondLst>
                                        </p:cTn>
                                        <p:tgtEl>
                                          <p:spTgt spid="3">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1" dur="600" decel="50000" fill="hold">
                                          <p:stCondLst>
                                            <p:cond delay="400"/>
                                          </p:stCondLst>
                                        </p:cTn>
                                        <p:tgtEl>
                                          <p:spTgt spid="3">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2028" y="0"/>
            <a:ext cx="9139944" cy="6858000"/>
          </a:xfrm>
          <a:prstGeom prst="rect">
            <a:avLst/>
          </a:prstGeom>
        </p:spPr>
      </p:pic>
      <p:sp>
        <p:nvSpPr>
          <p:cNvPr id="3" name="Marcador de contenido 2"/>
          <p:cNvSpPr>
            <a:spLocks noGrp="1"/>
          </p:cNvSpPr>
          <p:nvPr>
            <p:ph idx="1"/>
          </p:nvPr>
        </p:nvSpPr>
        <p:spPr>
          <a:xfrm>
            <a:off x="0" y="22582"/>
            <a:ext cx="4906851" cy="6835417"/>
          </a:xfrm>
        </p:spPr>
        <p:txBody>
          <a:bodyPr>
            <a:normAutofit lnSpcReduction="10000"/>
          </a:bodyPr>
          <a:lstStyle/>
          <a:p>
            <a:r>
              <a:rPr lang="es-ES" b="1" dirty="0">
                <a:solidFill>
                  <a:schemeClr val="bg1"/>
                </a:solidFill>
                <a:latin typeface="Maiandra GD" panose="020E0502030308020204" pitchFamily="34" charset="0"/>
              </a:rPr>
              <a:t>Muchas veces pasa lo mismo con nosotros, nos acordamos de las cosas que hacíamos en el mundo.</a:t>
            </a:r>
          </a:p>
          <a:p>
            <a:r>
              <a:rPr lang="es-ES" b="1" dirty="0">
                <a:solidFill>
                  <a:schemeClr val="bg1"/>
                </a:solidFill>
                <a:latin typeface="Maiandra GD" panose="020E0502030308020204" pitchFamily="34" charset="0"/>
              </a:rPr>
              <a:t>1. El bailar.</a:t>
            </a:r>
          </a:p>
          <a:p>
            <a:r>
              <a:rPr lang="es-ES" b="1" dirty="0">
                <a:solidFill>
                  <a:schemeClr val="bg1"/>
                </a:solidFill>
                <a:latin typeface="Maiandra GD" panose="020E0502030308020204" pitchFamily="34" charset="0"/>
              </a:rPr>
              <a:t>2. Fumar.</a:t>
            </a:r>
          </a:p>
          <a:p>
            <a:r>
              <a:rPr lang="es-ES" b="1" dirty="0">
                <a:solidFill>
                  <a:schemeClr val="bg1"/>
                </a:solidFill>
                <a:latin typeface="Maiandra GD" panose="020E0502030308020204" pitchFamily="34" charset="0"/>
              </a:rPr>
              <a:t>3. Tomar licor.</a:t>
            </a:r>
          </a:p>
          <a:p>
            <a:r>
              <a:rPr lang="es-ES" b="1" dirty="0">
                <a:solidFill>
                  <a:schemeClr val="bg1"/>
                </a:solidFill>
                <a:latin typeface="Maiandra GD" panose="020E0502030308020204" pitchFamily="34" charset="0"/>
              </a:rPr>
              <a:t>4. Cometer fornicación- Adulterio. </a:t>
            </a:r>
          </a:p>
          <a:p>
            <a:r>
              <a:rPr lang="es-ES" b="1" dirty="0">
                <a:solidFill>
                  <a:schemeClr val="bg1"/>
                </a:solidFill>
                <a:latin typeface="Maiandra GD" panose="020E0502030308020204" pitchFamily="34" charset="0"/>
              </a:rPr>
              <a:t>5. Los juegos de azar.</a:t>
            </a:r>
          </a:p>
          <a:p>
            <a:r>
              <a:rPr lang="es-ES" b="1" dirty="0">
                <a:solidFill>
                  <a:schemeClr val="bg1"/>
                </a:solidFill>
                <a:latin typeface="Maiandra GD" panose="020E0502030308020204" pitchFamily="34" charset="0"/>
              </a:rPr>
              <a:t>Nos acordamos de muchas cosas que hacíamos en el mundo y por eso queremos volver al mundo. </a:t>
            </a:r>
          </a:p>
          <a:p>
            <a:r>
              <a:rPr lang="es-ES" b="1" dirty="0">
                <a:solidFill>
                  <a:schemeClr val="bg1"/>
                </a:solidFill>
                <a:latin typeface="Maiandra GD" panose="020E0502030308020204" pitchFamily="34" charset="0"/>
              </a:rPr>
              <a:t>Y eso nos lleva a olvidarnos de Dios, de todo lo que él a echo por nosotros.</a:t>
            </a:r>
          </a:p>
          <a:p>
            <a:endParaRPr lang="es-ES" b="1" dirty="0">
              <a:solidFill>
                <a:schemeClr val="bg1"/>
              </a:solidFill>
            </a:endParaRPr>
          </a:p>
        </p:txBody>
      </p:sp>
      <p:pic>
        <p:nvPicPr>
          <p:cNvPr id="7" name="Imagen 6">
            <a:extLst>
              <a:ext uri="{FF2B5EF4-FFF2-40B4-BE49-F238E27FC236}">
                <a16:creationId xmlns:a16="http://schemas.microsoft.com/office/drawing/2014/main" id="{B0083C37-01C8-4278-B2A0-CDD582DB13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6851" y="22581"/>
            <a:ext cx="4235121" cy="2437048"/>
          </a:xfrm>
          <a:prstGeom prst="rect">
            <a:avLst/>
          </a:prstGeom>
          <a:solidFill>
            <a:srgbClr val="0070C0"/>
          </a:solidFill>
        </p:spPr>
      </p:pic>
      <p:pic>
        <p:nvPicPr>
          <p:cNvPr id="9" name="Imagen 8">
            <a:extLst>
              <a:ext uri="{FF2B5EF4-FFF2-40B4-BE49-F238E27FC236}">
                <a16:creationId xmlns:a16="http://schemas.microsoft.com/office/drawing/2014/main" id="{6C9F100A-4289-4110-A53E-98D7A5C52D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30362" y="1270345"/>
            <a:ext cx="2176489" cy="1525864"/>
          </a:xfrm>
          <a:prstGeom prst="rect">
            <a:avLst/>
          </a:prstGeom>
          <a:solidFill>
            <a:schemeClr val="accent2">
              <a:lumMod val="60000"/>
              <a:lumOff val="40000"/>
            </a:schemeClr>
          </a:solidFill>
        </p:spPr>
      </p:pic>
      <p:pic>
        <p:nvPicPr>
          <p:cNvPr id="11" name="Imagen 10">
            <a:extLst>
              <a:ext uri="{FF2B5EF4-FFF2-40B4-BE49-F238E27FC236}">
                <a16:creationId xmlns:a16="http://schemas.microsoft.com/office/drawing/2014/main" id="{FC4FBFCD-37E7-4D85-8D70-F53BD526495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06851" y="2470919"/>
            <a:ext cx="4237149" cy="1819471"/>
          </a:xfrm>
          <a:prstGeom prst="rect">
            <a:avLst/>
          </a:prstGeom>
          <a:solidFill>
            <a:srgbClr val="002060"/>
          </a:solidFill>
        </p:spPr>
      </p:pic>
      <p:pic>
        <p:nvPicPr>
          <p:cNvPr id="13" name="Imagen 12">
            <a:extLst>
              <a:ext uri="{FF2B5EF4-FFF2-40B4-BE49-F238E27FC236}">
                <a16:creationId xmlns:a16="http://schemas.microsoft.com/office/drawing/2014/main" id="{AC1FA84E-6DA0-4B43-A5B0-79D00AAFDE8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56774" y="4558748"/>
            <a:ext cx="3985198" cy="2310542"/>
          </a:xfrm>
          <a:prstGeom prst="rect">
            <a:avLst/>
          </a:prstGeom>
          <a:solidFill>
            <a:srgbClr val="7030A0"/>
          </a:solidFill>
        </p:spPr>
      </p:pic>
    </p:spTree>
    <p:extLst>
      <p:ext uri="{BB962C8B-B14F-4D97-AF65-F5344CB8AC3E}">
        <p14:creationId xmlns:p14="http://schemas.microsoft.com/office/powerpoint/2010/main" val="147709821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
                                        <p:tgtEl>
                                          <p:spTgt spid="3">
                                            <p:txEl>
                                              <p:pRg st="0" end="0"/>
                                            </p:txEl>
                                          </p:spTgt>
                                        </p:tgtEl>
                                      </p:cBhvr>
                                    </p:animEffect>
                                    <p:anim calcmode="lin" valueType="num">
                                      <p:cBhvr>
                                        <p:cTn id="8" dur="4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3">
                                            <p:txEl>
                                              <p:pRg st="0" end="0"/>
                                            </p:tx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3">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3">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3"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100"/>
                                        <p:tgtEl>
                                          <p:spTgt spid="3">
                                            <p:txEl>
                                              <p:pRg st="1" end="1"/>
                                            </p:txEl>
                                          </p:spTgt>
                                        </p:tgtEl>
                                      </p:cBhvr>
                                    </p:animEffect>
                                    <p:anim calcmode="lin" valueType="num">
                                      <p:cBhvr>
                                        <p:cTn id="17" dur="4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8" dur="400" fill="hold"/>
                                        <p:tgtEl>
                                          <p:spTgt spid="3">
                                            <p:txEl>
                                              <p:pRg st="1" end="1"/>
                                            </p:txEl>
                                          </p:spTgt>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3">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3">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500" fill="hold"/>
                                        <p:tgtEl>
                                          <p:spTgt spid="11"/>
                                        </p:tgtEl>
                                        <p:attrNameLst>
                                          <p:attrName>ppt_w</p:attrName>
                                        </p:attrNameLst>
                                      </p:cBhvr>
                                      <p:tavLst>
                                        <p:tav tm="0">
                                          <p:val>
                                            <p:fltVal val="0"/>
                                          </p:val>
                                        </p:tav>
                                        <p:tav tm="100000">
                                          <p:val>
                                            <p:strVal val="#ppt_w"/>
                                          </p:val>
                                        </p:tav>
                                      </p:tavLst>
                                    </p:anim>
                                    <p:anim calcmode="lin" valueType="num">
                                      <p:cBhvr>
                                        <p:cTn id="26" dur="500" fill="hold"/>
                                        <p:tgtEl>
                                          <p:spTgt spid="11"/>
                                        </p:tgtEl>
                                        <p:attrNameLst>
                                          <p:attrName>ppt_h</p:attrName>
                                        </p:attrNameLst>
                                      </p:cBhvr>
                                      <p:tavLst>
                                        <p:tav tm="0">
                                          <p:val>
                                            <p:fltVal val="0"/>
                                          </p:val>
                                        </p:tav>
                                        <p:tav tm="100000">
                                          <p:val>
                                            <p:strVal val="#ppt_h"/>
                                          </p:val>
                                        </p:tav>
                                      </p:tavLst>
                                    </p:anim>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43" presetClass="entr" presetSubtype="0" fill="hold"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fade">
                                      <p:cBhvr>
                                        <p:cTn id="32" dur="100"/>
                                        <p:tgtEl>
                                          <p:spTgt spid="3">
                                            <p:txEl>
                                              <p:pRg st="2" end="2"/>
                                            </p:txEl>
                                          </p:spTgt>
                                        </p:tgtEl>
                                      </p:cBhvr>
                                    </p:animEffect>
                                    <p:anim calcmode="lin" valueType="num">
                                      <p:cBhvr>
                                        <p:cTn id="33" dur="4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4" dur="400" fill="hold"/>
                                        <p:tgtEl>
                                          <p:spTgt spid="3">
                                            <p:txEl>
                                              <p:pRg st="2" end="2"/>
                                            </p:txEl>
                                          </p:spTgt>
                                        </p:tgtEl>
                                        <p:attrNameLst>
                                          <p:attrName>ppt_y</p:attrName>
                                        </p:attrNameLst>
                                      </p:cBhvr>
                                      <p:tavLst>
                                        <p:tav tm="0">
                                          <p:val>
                                            <p:strVal val="#ppt_y+0.31"/>
                                          </p:val>
                                        </p:tav>
                                        <p:tav tm="100000">
                                          <p:val>
                                            <p:strVal val="#ppt_y+0.31"/>
                                          </p:val>
                                        </p:tav>
                                      </p:tavLst>
                                    </p:anim>
                                    <p:anim calcmode="lin" valueType="num">
                                      <p:cBhvr>
                                        <p:cTn id="35" dur="600" decel="50000" fill="hold">
                                          <p:stCondLst>
                                            <p:cond delay="400"/>
                                          </p:stCondLst>
                                        </p:cTn>
                                        <p:tgtEl>
                                          <p:spTgt spid="3">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6" dur="600" decel="50000" fill="hold">
                                          <p:stCondLst>
                                            <p:cond delay="400"/>
                                          </p:stCondLst>
                                        </p:cTn>
                                        <p:tgtEl>
                                          <p:spTgt spid="3">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nodeType="click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childTnLst>
                    </p:cTn>
                  </p:par>
                  <p:par>
                    <p:cTn id="44" fill="hold">
                      <p:stCondLst>
                        <p:cond delay="indefinite"/>
                      </p:stCondLst>
                      <p:childTnLst>
                        <p:par>
                          <p:cTn id="45" fill="hold">
                            <p:stCondLst>
                              <p:cond delay="0"/>
                            </p:stCondLst>
                            <p:childTnLst>
                              <p:par>
                                <p:cTn id="46" presetID="43" presetClass="entr" presetSubtype="0" fill="hold" nodeType="clickEffect">
                                  <p:stCondLst>
                                    <p:cond delay="0"/>
                                  </p:stCondLst>
                                  <p:childTnLst>
                                    <p:set>
                                      <p:cBhvr>
                                        <p:cTn id="47" dur="1" fill="hold">
                                          <p:stCondLst>
                                            <p:cond delay="0"/>
                                          </p:stCondLst>
                                        </p:cTn>
                                        <p:tgtEl>
                                          <p:spTgt spid="3">
                                            <p:txEl>
                                              <p:pRg st="3" end="3"/>
                                            </p:txEl>
                                          </p:spTgt>
                                        </p:tgtEl>
                                        <p:attrNameLst>
                                          <p:attrName>style.visibility</p:attrName>
                                        </p:attrNameLst>
                                      </p:cBhvr>
                                      <p:to>
                                        <p:strVal val="visible"/>
                                      </p:to>
                                    </p:set>
                                    <p:animEffect transition="in" filter="fade">
                                      <p:cBhvr>
                                        <p:cTn id="48" dur="100"/>
                                        <p:tgtEl>
                                          <p:spTgt spid="3">
                                            <p:txEl>
                                              <p:pRg st="3" end="3"/>
                                            </p:txEl>
                                          </p:spTgt>
                                        </p:tgtEl>
                                      </p:cBhvr>
                                    </p:animEffect>
                                    <p:anim calcmode="lin" valueType="num">
                                      <p:cBhvr>
                                        <p:cTn id="49" dur="4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50" dur="400" fill="hold"/>
                                        <p:tgtEl>
                                          <p:spTgt spid="3">
                                            <p:txEl>
                                              <p:pRg st="3" end="3"/>
                                            </p:txEl>
                                          </p:spTgt>
                                        </p:tgtEl>
                                        <p:attrNameLst>
                                          <p:attrName>ppt_y</p:attrName>
                                        </p:attrNameLst>
                                      </p:cBhvr>
                                      <p:tavLst>
                                        <p:tav tm="0">
                                          <p:val>
                                            <p:strVal val="#ppt_y+0.31"/>
                                          </p:val>
                                        </p:tav>
                                        <p:tav tm="100000">
                                          <p:val>
                                            <p:strVal val="#ppt_y+0.31"/>
                                          </p:val>
                                        </p:tav>
                                      </p:tavLst>
                                    </p:anim>
                                    <p:anim calcmode="lin" valueType="num">
                                      <p:cBhvr>
                                        <p:cTn id="51" dur="600" decel="50000" fill="hold">
                                          <p:stCondLst>
                                            <p:cond delay="400"/>
                                          </p:stCondLst>
                                        </p:cTn>
                                        <p:tgtEl>
                                          <p:spTgt spid="3">
                                            <p:txEl>
                                              <p:pRg st="3" end="3"/>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2" dur="600" decel="50000" fill="hold">
                                          <p:stCondLst>
                                            <p:cond delay="400"/>
                                          </p:stCondLst>
                                        </p:cTn>
                                        <p:tgtEl>
                                          <p:spTgt spid="3">
                                            <p:txEl>
                                              <p:pRg st="3" end="3"/>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nodeType="click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500" fill="hold"/>
                                        <p:tgtEl>
                                          <p:spTgt spid="13"/>
                                        </p:tgtEl>
                                        <p:attrNameLst>
                                          <p:attrName>ppt_w</p:attrName>
                                        </p:attrNameLst>
                                      </p:cBhvr>
                                      <p:tavLst>
                                        <p:tav tm="0">
                                          <p:val>
                                            <p:fltVal val="0"/>
                                          </p:val>
                                        </p:tav>
                                        <p:tav tm="100000">
                                          <p:val>
                                            <p:strVal val="#ppt_w"/>
                                          </p:val>
                                        </p:tav>
                                      </p:tavLst>
                                    </p:anim>
                                    <p:anim calcmode="lin" valueType="num">
                                      <p:cBhvr>
                                        <p:cTn id="58" dur="500" fill="hold"/>
                                        <p:tgtEl>
                                          <p:spTgt spid="13"/>
                                        </p:tgtEl>
                                        <p:attrNameLst>
                                          <p:attrName>ppt_h</p:attrName>
                                        </p:attrNameLst>
                                      </p:cBhvr>
                                      <p:tavLst>
                                        <p:tav tm="0">
                                          <p:val>
                                            <p:fltVal val="0"/>
                                          </p:val>
                                        </p:tav>
                                        <p:tav tm="100000">
                                          <p:val>
                                            <p:strVal val="#ppt_h"/>
                                          </p:val>
                                        </p:tav>
                                      </p:tavLst>
                                    </p:anim>
                                    <p:animEffect transition="in" filter="fade">
                                      <p:cBhvr>
                                        <p:cTn id="59" dur="500"/>
                                        <p:tgtEl>
                                          <p:spTgt spid="13"/>
                                        </p:tgtEl>
                                      </p:cBhvr>
                                    </p:animEffect>
                                  </p:childTnLst>
                                </p:cTn>
                              </p:par>
                            </p:childTnLst>
                          </p:cTn>
                        </p:par>
                      </p:childTnLst>
                    </p:cTn>
                  </p:par>
                  <p:par>
                    <p:cTn id="60" fill="hold">
                      <p:stCondLst>
                        <p:cond delay="indefinite"/>
                      </p:stCondLst>
                      <p:childTnLst>
                        <p:par>
                          <p:cTn id="61" fill="hold">
                            <p:stCondLst>
                              <p:cond delay="0"/>
                            </p:stCondLst>
                            <p:childTnLst>
                              <p:par>
                                <p:cTn id="62" presetID="43" presetClass="entr" presetSubtype="0" fill="hold" nodeType="clickEffect">
                                  <p:stCondLst>
                                    <p:cond delay="0"/>
                                  </p:stCondLst>
                                  <p:childTnLst>
                                    <p:set>
                                      <p:cBhvr>
                                        <p:cTn id="63" dur="1" fill="hold">
                                          <p:stCondLst>
                                            <p:cond delay="0"/>
                                          </p:stCondLst>
                                        </p:cTn>
                                        <p:tgtEl>
                                          <p:spTgt spid="3">
                                            <p:txEl>
                                              <p:pRg st="4" end="4"/>
                                            </p:txEl>
                                          </p:spTgt>
                                        </p:tgtEl>
                                        <p:attrNameLst>
                                          <p:attrName>style.visibility</p:attrName>
                                        </p:attrNameLst>
                                      </p:cBhvr>
                                      <p:to>
                                        <p:strVal val="visible"/>
                                      </p:to>
                                    </p:set>
                                    <p:animEffect transition="in" filter="fade">
                                      <p:cBhvr>
                                        <p:cTn id="64" dur="100"/>
                                        <p:tgtEl>
                                          <p:spTgt spid="3">
                                            <p:txEl>
                                              <p:pRg st="4" end="4"/>
                                            </p:txEl>
                                          </p:spTgt>
                                        </p:tgtEl>
                                      </p:cBhvr>
                                    </p:animEffect>
                                    <p:anim calcmode="lin" valueType="num">
                                      <p:cBhvr>
                                        <p:cTn id="65" dur="4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66" dur="400" fill="hold"/>
                                        <p:tgtEl>
                                          <p:spTgt spid="3">
                                            <p:txEl>
                                              <p:pRg st="4" end="4"/>
                                            </p:txEl>
                                          </p:spTgt>
                                        </p:tgtEl>
                                        <p:attrNameLst>
                                          <p:attrName>ppt_y</p:attrName>
                                        </p:attrNameLst>
                                      </p:cBhvr>
                                      <p:tavLst>
                                        <p:tav tm="0">
                                          <p:val>
                                            <p:strVal val="#ppt_y+0.31"/>
                                          </p:val>
                                        </p:tav>
                                        <p:tav tm="100000">
                                          <p:val>
                                            <p:strVal val="#ppt_y+0.31"/>
                                          </p:val>
                                        </p:tav>
                                      </p:tavLst>
                                    </p:anim>
                                    <p:anim calcmode="lin" valueType="num">
                                      <p:cBhvr>
                                        <p:cTn id="67" dur="600" decel="50000" fill="hold">
                                          <p:stCondLst>
                                            <p:cond delay="400"/>
                                          </p:stCondLst>
                                        </p:cTn>
                                        <p:tgtEl>
                                          <p:spTgt spid="3">
                                            <p:txEl>
                                              <p:pRg st="4" end="4"/>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68" dur="600" decel="50000" fill="hold">
                                          <p:stCondLst>
                                            <p:cond delay="400"/>
                                          </p:stCondLst>
                                        </p:cTn>
                                        <p:tgtEl>
                                          <p:spTgt spid="3">
                                            <p:txEl>
                                              <p:pRg st="4" end="4"/>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3" presetClass="entr" presetSubtype="0" fill="hold" nodeType="clickEffect">
                                  <p:stCondLst>
                                    <p:cond delay="0"/>
                                  </p:stCondLst>
                                  <p:childTnLst>
                                    <p:set>
                                      <p:cBhvr>
                                        <p:cTn id="72" dur="1" fill="hold">
                                          <p:stCondLst>
                                            <p:cond delay="0"/>
                                          </p:stCondLst>
                                        </p:cTn>
                                        <p:tgtEl>
                                          <p:spTgt spid="3">
                                            <p:txEl>
                                              <p:pRg st="5" end="5"/>
                                            </p:txEl>
                                          </p:spTgt>
                                        </p:tgtEl>
                                        <p:attrNameLst>
                                          <p:attrName>style.visibility</p:attrName>
                                        </p:attrNameLst>
                                      </p:cBhvr>
                                      <p:to>
                                        <p:strVal val="visible"/>
                                      </p:to>
                                    </p:set>
                                    <p:animEffect transition="in" filter="fade">
                                      <p:cBhvr>
                                        <p:cTn id="73" dur="100"/>
                                        <p:tgtEl>
                                          <p:spTgt spid="3">
                                            <p:txEl>
                                              <p:pRg st="5" end="5"/>
                                            </p:txEl>
                                          </p:spTgt>
                                        </p:tgtEl>
                                      </p:cBhvr>
                                    </p:animEffect>
                                    <p:anim calcmode="lin" valueType="num">
                                      <p:cBhvr>
                                        <p:cTn id="74" dur="4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75" dur="400" fill="hold"/>
                                        <p:tgtEl>
                                          <p:spTgt spid="3">
                                            <p:txEl>
                                              <p:pRg st="5" end="5"/>
                                            </p:txEl>
                                          </p:spTgt>
                                        </p:tgtEl>
                                        <p:attrNameLst>
                                          <p:attrName>ppt_y</p:attrName>
                                        </p:attrNameLst>
                                      </p:cBhvr>
                                      <p:tavLst>
                                        <p:tav tm="0">
                                          <p:val>
                                            <p:strVal val="#ppt_y+0.31"/>
                                          </p:val>
                                        </p:tav>
                                        <p:tav tm="100000">
                                          <p:val>
                                            <p:strVal val="#ppt_y+0.31"/>
                                          </p:val>
                                        </p:tav>
                                      </p:tavLst>
                                    </p:anim>
                                    <p:anim calcmode="lin" valueType="num">
                                      <p:cBhvr>
                                        <p:cTn id="76" dur="600" decel="50000" fill="hold">
                                          <p:stCondLst>
                                            <p:cond delay="400"/>
                                          </p:stCondLst>
                                        </p:cTn>
                                        <p:tgtEl>
                                          <p:spTgt spid="3">
                                            <p:txEl>
                                              <p:pRg st="5" end="5"/>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77" dur="600" decel="50000" fill="hold">
                                          <p:stCondLst>
                                            <p:cond delay="400"/>
                                          </p:stCondLst>
                                        </p:cTn>
                                        <p:tgtEl>
                                          <p:spTgt spid="3">
                                            <p:txEl>
                                              <p:pRg st="5" end="5"/>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53" presetClass="entr" presetSubtype="16" fill="hold" nodeType="clickEffect">
                                  <p:stCondLst>
                                    <p:cond delay="0"/>
                                  </p:stCondLst>
                                  <p:childTnLst>
                                    <p:set>
                                      <p:cBhvr>
                                        <p:cTn id="81" dur="1" fill="hold">
                                          <p:stCondLst>
                                            <p:cond delay="0"/>
                                          </p:stCondLst>
                                        </p:cTn>
                                        <p:tgtEl>
                                          <p:spTgt spid="7"/>
                                        </p:tgtEl>
                                        <p:attrNameLst>
                                          <p:attrName>style.visibility</p:attrName>
                                        </p:attrNameLst>
                                      </p:cBhvr>
                                      <p:to>
                                        <p:strVal val="visible"/>
                                      </p:to>
                                    </p:set>
                                    <p:anim calcmode="lin" valueType="num">
                                      <p:cBhvr>
                                        <p:cTn id="82" dur="500" fill="hold"/>
                                        <p:tgtEl>
                                          <p:spTgt spid="7"/>
                                        </p:tgtEl>
                                        <p:attrNameLst>
                                          <p:attrName>ppt_w</p:attrName>
                                        </p:attrNameLst>
                                      </p:cBhvr>
                                      <p:tavLst>
                                        <p:tav tm="0">
                                          <p:val>
                                            <p:fltVal val="0"/>
                                          </p:val>
                                        </p:tav>
                                        <p:tav tm="100000">
                                          <p:val>
                                            <p:strVal val="#ppt_w"/>
                                          </p:val>
                                        </p:tav>
                                      </p:tavLst>
                                    </p:anim>
                                    <p:anim calcmode="lin" valueType="num">
                                      <p:cBhvr>
                                        <p:cTn id="83" dur="500" fill="hold"/>
                                        <p:tgtEl>
                                          <p:spTgt spid="7"/>
                                        </p:tgtEl>
                                        <p:attrNameLst>
                                          <p:attrName>ppt_h</p:attrName>
                                        </p:attrNameLst>
                                      </p:cBhvr>
                                      <p:tavLst>
                                        <p:tav tm="0">
                                          <p:val>
                                            <p:fltVal val="0"/>
                                          </p:val>
                                        </p:tav>
                                        <p:tav tm="100000">
                                          <p:val>
                                            <p:strVal val="#ppt_h"/>
                                          </p:val>
                                        </p:tav>
                                      </p:tavLst>
                                    </p:anim>
                                    <p:animEffect transition="in" filter="fade">
                                      <p:cBhvr>
                                        <p:cTn id="84" dur="500"/>
                                        <p:tgtEl>
                                          <p:spTgt spid="7"/>
                                        </p:tgtEl>
                                      </p:cBhvr>
                                    </p:animEffect>
                                  </p:childTnLst>
                                </p:cTn>
                              </p:par>
                            </p:childTnLst>
                          </p:cTn>
                        </p:par>
                      </p:childTnLst>
                    </p:cTn>
                  </p:par>
                  <p:par>
                    <p:cTn id="85" fill="hold">
                      <p:stCondLst>
                        <p:cond delay="indefinite"/>
                      </p:stCondLst>
                      <p:childTnLst>
                        <p:par>
                          <p:cTn id="86" fill="hold">
                            <p:stCondLst>
                              <p:cond delay="0"/>
                            </p:stCondLst>
                            <p:childTnLst>
                              <p:par>
                                <p:cTn id="87" presetID="43" presetClass="entr" presetSubtype="0" fill="hold" nodeType="clickEffect">
                                  <p:stCondLst>
                                    <p:cond delay="0"/>
                                  </p:stCondLst>
                                  <p:childTnLst>
                                    <p:set>
                                      <p:cBhvr>
                                        <p:cTn id="88" dur="1" fill="hold">
                                          <p:stCondLst>
                                            <p:cond delay="0"/>
                                          </p:stCondLst>
                                        </p:cTn>
                                        <p:tgtEl>
                                          <p:spTgt spid="3">
                                            <p:txEl>
                                              <p:pRg st="6" end="6"/>
                                            </p:txEl>
                                          </p:spTgt>
                                        </p:tgtEl>
                                        <p:attrNameLst>
                                          <p:attrName>style.visibility</p:attrName>
                                        </p:attrNameLst>
                                      </p:cBhvr>
                                      <p:to>
                                        <p:strVal val="visible"/>
                                      </p:to>
                                    </p:set>
                                    <p:animEffect transition="in" filter="fade">
                                      <p:cBhvr>
                                        <p:cTn id="89" dur="100"/>
                                        <p:tgtEl>
                                          <p:spTgt spid="3">
                                            <p:txEl>
                                              <p:pRg st="6" end="6"/>
                                            </p:txEl>
                                          </p:spTgt>
                                        </p:tgtEl>
                                      </p:cBhvr>
                                    </p:animEffect>
                                    <p:anim calcmode="lin" valueType="num">
                                      <p:cBhvr>
                                        <p:cTn id="90" dur="4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91" dur="400" fill="hold"/>
                                        <p:tgtEl>
                                          <p:spTgt spid="3">
                                            <p:txEl>
                                              <p:pRg st="6" end="6"/>
                                            </p:txEl>
                                          </p:spTgt>
                                        </p:tgtEl>
                                        <p:attrNameLst>
                                          <p:attrName>ppt_y</p:attrName>
                                        </p:attrNameLst>
                                      </p:cBhvr>
                                      <p:tavLst>
                                        <p:tav tm="0">
                                          <p:val>
                                            <p:strVal val="#ppt_y+0.31"/>
                                          </p:val>
                                        </p:tav>
                                        <p:tav tm="100000">
                                          <p:val>
                                            <p:strVal val="#ppt_y+0.31"/>
                                          </p:val>
                                        </p:tav>
                                      </p:tavLst>
                                    </p:anim>
                                    <p:anim calcmode="lin" valueType="num">
                                      <p:cBhvr>
                                        <p:cTn id="92" dur="600" decel="50000" fill="hold">
                                          <p:stCondLst>
                                            <p:cond delay="400"/>
                                          </p:stCondLst>
                                        </p:cTn>
                                        <p:tgtEl>
                                          <p:spTgt spid="3">
                                            <p:txEl>
                                              <p:pRg st="6" end="6"/>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93" dur="600" decel="50000" fill="hold">
                                          <p:stCondLst>
                                            <p:cond delay="400"/>
                                          </p:stCondLst>
                                        </p:cTn>
                                        <p:tgtEl>
                                          <p:spTgt spid="3">
                                            <p:txEl>
                                              <p:pRg st="6" end="6"/>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3" presetClass="entr" presetSubtype="0" fill="hold" nodeType="clickEffect">
                                  <p:stCondLst>
                                    <p:cond delay="0"/>
                                  </p:stCondLst>
                                  <p:childTnLst>
                                    <p:set>
                                      <p:cBhvr>
                                        <p:cTn id="97" dur="1" fill="hold">
                                          <p:stCondLst>
                                            <p:cond delay="0"/>
                                          </p:stCondLst>
                                        </p:cTn>
                                        <p:tgtEl>
                                          <p:spTgt spid="3">
                                            <p:txEl>
                                              <p:pRg st="7" end="7"/>
                                            </p:txEl>
                                          </p:spTgt>
                                        </p:tgtEl>
                                        <p:attrNameLst>
                                          <p:attrName>style.visibility</p:attrName>
                                        </p:attrNameLst>
                                      </p:cBhvr>
                                      <p:to>
                                        <p:strVal val="visible"/>
                                      </p:to>
                                    </p:set>
                                    <p:animEffect transition="in" filter="fade">
                                      <p:cBhvr>
                                        <p:cTn id="98" dur="100"/>
                                        <p:tgtEl>
                                          <p:spTgt spid="3">
                                            <p:txEl>
                                              <p:pRg st="7" end="7"/>
                                            </p:txEl>
                                          </p:spTgt>
                                        </p:tgtEl>
                                      </p:cBhvr>
                                    </p:animEffect>
                                    <p:anim calcmode="lin" valueType="num">
                                      <p:cBhvr>
                                        <p:cTn id="99" dur="4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100" dur="400" fill="hold"/>
                                        <p:tgtEl>
                                          <p:spTgt spid="3">
                                            <p:txEl>
                                              <p:pRg st="7" end="7"/>
                                            </p:txEl>
                                          </p:spTgt>
                                        </p:tgtEl>
                                        <p:attrNameLst>
                                          <p:attrName>ppt_y</p:attrName>
                                        </p:attrNameLst>
                                      </p:cBhvr>
                                      <p:tavLst>
                                        <p:tav tm="0">
                                          <p:val>
                                            <p:strVal val="#ppt_y+0.31"/>
                                          </p:val>
                                        </p:tav>
                                        <p:tav tm="100000">
                                          <p:val>
                                            <p:strVal val="#ppt_y+0.31"/>
                                          </p:val>
                                        </p:tav>
                                      </p:tavLst>
                                    </p:anim>
                                    <p:anim calcmode="lin" valueType="num">
                                      <p:cBhvr>
                                        <p:cTn id="101" dur="600" decel="50000" fill="hold">
                                          <p:stCondLst>
                                            <p:cond delay="400"/>
                                          </p:stCondLst>
                                        </p:cTn>
                                        <p:tgtEl>
                                          <p:spTgt spid="3">
                                            <p:txEl>
                                              <p:pRg st="7" end="7"/>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02" dur="600" decel="50000" fill="hold">
                                          <p:stCondLst>
                                            <p:cond delay="400"/>
                                          </p:stCondLst>
                                        </p:cTn>
                                        <p:tgtEl>
                                          <p:spTgt spid="3">
                                            <p:txEl>
                                              <p:pRg st="7" end="7"/>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2028" y="0"/>
            <a:ext cx="9139944" cy="6858000"/>
          </a:xfrm>
          <a:prstGeom prst="rect">
            <a:avLst/>
          </a:prstGeom>
        </p:spPr>
      </p:pic>
      <p:sp>
        <p:nvSpPr>
          <p:cNvPr id="3" name="Marcador de contenido 2"/>
          <p:cNvSpPr>
            <a:spLocks noGrp="1"/>
          </p:cNvSpPr>
          <p:nvPr>
            <p:ph idx="1"/>
          </p:nvPr>
        </p:nvSpPr>
        <p:spPr>
          <a:xfrm>
            <a:off x="0" y="22582"/>
            <a:ext cx="4906851" cy="6835417"/>
          </a:xfrm>
        </p:spPr>
        <p:txBody>
          <a:bodyPr>
            <a:normAutofit fontScale="92500"/>
          </a:bodyPr>
          <a:lstStyle/>
          <a:p>
            <a:r>
              <a:rPr lang="es-ES" b="1" dirty="0">
                <a:solidFill>
                  <a:schemeClr val="bg1"/>
                </a:solidFill>
                <a:latin typeface="Maiandra GD" panose="020E0502030308020204" pitchFamily="34" charset="0"/>
              </a:rPr>
              <a:t>Basta el tiempo pasado para haber echo todo eso.</a:t>
            </a:r>
          </a:p>
          <a:p>
            <a:pPr algn="ctr"/>
            <a:r>
              <a:rPr lang="es-ES" b="1" u="sng" dirty="0">
                <a:solidFill>
                  <a:schemeClr val="bg1"/>
                </a:solidFill>
                <a:effectLst>
                  <a:outerShdw blurRad="38100" dist="38100" dir="2700000" algn="tl">
                    <a:srgbClr val="000000">
                      <a:alpha val="43137"/>
                    </a:srgbClr>
                  </a:outerShdw>
                </a:effectLst>
                <a:highlight>
                  <a:srgbClr val="0000FF"/>
                </a:highlight>
                <a:latin typeface="Maiandra GD" panose="020E0502030308020204" pitchFamily="34" charset="0"/>
              </a:rPr>
              <a:t>I Pedro.4:3.</a:t>
            </a:r>
          </a:p>
          <a:p>
            <a:r>
              <a:rPr lang="es-ES" b="1" u="sng" dirty="0">
                <a:solidFill>
                  <a:schemeClr val="bg1"/>
                </a:solidFill>
                <a:effectLst>
                  <a:outerShdw blurRad="38100" dist="38100" dir="2700000" algn="tl">
                    <a:srgbClr val="000000">
                      <a:alpha val="43137"/>
                    </a:srgbClr>
                  </a:outerShdw>
                </a:effectLst>
                <a:highlight>
                  <a:srgbClr val="008080"/>
                </a:highlight>
                <a:latin typeface="Maiandra GD" panose="020E0502030308020204" pitchFamily="34" charset="0"/>
              </a:rPr>
              <a:t>Porque el tiempo ya pasado os es suficiente para haber hecho lo que agrada a los gentiles,</a:t>
            </a:r>
            <a:r>
              <a:rPr lang="es-ES" b="1" dirty="0">
                <a:solidFill>
                  <a:schemeClr val="bg1"/>
                </a:solidFill>
                <a:latin typeface="Maiandra GD" panose="020E0502030308020204" pitchFamily="34" charset="0"/>
              </a:rPr>
              <a:t> habiendo andado en sensualidad, lujurias, borracheras, orgías, embriagueces y abominables idolatrías. </a:t>
            </a:r>
          </a:p>
          <a:p>
            <a:r>
              <a:rPr lang="es-ES" b="1" dirty="0">
                <a:solidFill>
                  <a:schemeClr val="bg1"/>
                </a:solidFill>
                <a:latin typeface="Maiandra GD" panose="020E0502030308020204" pitchFamily="34" charset="0"/>
              </a:rPr>
              <a:t>Hermanos el mundo pasa. </a:t>
            </a:r>
          </a:p>
          <a:p>
            <a:pPr algn="ctr"/>
            <a:r>
              <a:rPr lang="es-ES" b="1" u="sng" dirty="0">
                <a:solidFill>
                  <a:schemeClr val="bg1"/>
                </a:solidFill>
                <a:effectLst>
                  <a:outerShdw blurRad="38100" dist="38100" dir="2700000" algn="tl">
                    <a:srgbClr val="000000">
                      <a:alpha val="43137"/>
                    </a:srgbClr>
                  </a:outerShdw>
                </a:effectLst>
                <a:highlight>
                  <a:srgbClr val="0000FF"/>
                </a:highlight>
                <a:latin typeface="Maiandra GD" panose="020E0502030308020204" pitchFamily="34" charset="0"/>
              </a:rPr>
              <a:t>I Juan.2:15-17.</a:t>
            </a:r>
            <a:r>
              <a:rPr lang="es-ES" b="1" dirty="0">
                <a:solidFill>
                  <a:schemeClr val="bg1"/>
                </a:solidFill>
                <a:latin typeface="Maiandra GD" panose="020E0502030308020204" pitchFamily="34" charset="0"/>
              </a:rPr>
              <a:t> </a:t>
            </a:r>
          </a:p>
          <a:p>
            <a:r>
              <a:rPr lang="es-ES" b="1" u="sng" dirty="0">
                <a:solidFill>
                  <a:schemeClr val="bg1"/>
                </a:solidFill>
                <a:effectLst>
                  <a:outerShdw blurRad="38100" dist="38100" dir="2700000" algn="tl">
                    <a:srgbClr val="000000">
                      <a:alpha val="43137"/>
                    </a:srgbClr>
                  </a:outerShdw>
                </a:effectLst>
                <a:highlight>
                  <a:srgbClr val="008000"/>
                </a:highlight>
                <a:latin typeface="Maiandra GD" panose="020E0502030308020204" pitchFamily="34" charset="0"/>
              </a:rPr>
              <a:t>No améis al mundo ni las cosas que están en el mundo.</a:t>
            </a:r>
            <a:r>
              <a:rPr lang="es-ES" b="1" dirty="0">
                <a:solidFill>
                  <a:schemeClr val="bg1"/>
                </a:solidFill>
                <a:latin typeface="Maiandra GD" panose="020E0502030308020204" pitchFamily="34" charset="0"/>
              </a:rPr>
              <a:t> Si alguno ama al mundo, el amor del Padre no está en él. </a:t>
            </a:r>
          </a:p>
          <a:p>
            <a:endParaRPr lang="es-ES" b="1" dirty="0">
              <a:solidFill>
                <a:schemeClr val="bg1"/>
              </a:solidFill>
            </a:endParaRPr>
          </a:p>
        </p:txBody>
      </p:sp>
      <p:pic>
        <p:nvPicPr>
          <p:cNvPr id="5" name="Imagen 4">
            <a:extLst>
              <a:ext uri="{FF2B5EF4-FFF2-40B4-BE49-F238E27FC236}">
                <a16:creationId xmlns:a16="http://schemas.microsoft.com/office/drawing/2014/main" id="{FB5C4D6C-40E9-4D97-896D-2FD22BE9B5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0537" y="2985660"/>
            <a:ext cx="4331436" cy="3849757"/>
          </a:xfrm>
          <a:prstGeom prst="rect">
            <a:avLst/>
          </a:prstGeom>
          <a:solidFill>
            <a:srgbClr val="7030A0"/>
          </a:solidFill>
        </p:spPr>
      </p:pic>
      <p:sp>
        <p:nvSpPr>
          <p:cNvPr id="4" name="Rectángulo 3">
            <a:extLst>
              <a:ext uri="{FF2B5EF4-FFF2-40B4-BE49-F238E27FC236}">
                <a16:creationId xmlns:a16="http://schemas.microsoft.com/office/drawing/2014/main" id="{670A51E2-3E6A-46BE-9205-772490C54364}"/>
              </a:ext>
            </a:extLst>
          </p:cNvPr>
          <p:cNvSpPr/>
          <p:nvPr/>
        </p:nvSpPr>
        <p:spPr>
          <a:xfrm>
            <a:off x="4810538" y="-2"/>
            <a:ext cx="4331433" cy="298566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u="sng" dirty="0">
                <a:effectLst>
                  <a:outerShdw blurRad="38100" dist="38100" dir="2700000" algn="tl">
                    <a:srgbClr val="000000">
                      <a:alpha val="43137"/>
                    </a:srgbClr>
                  </a:outerShdw>
                </a:effectLst>
                <a:highlight>
                  <a:srgbClr val="0000FF"/>
                </a:highlight>
                <a:latin typeface="Maiandra GD" panose="020E0502030308020204" pitchFamily="34" charset="0"/>
              </a:rPr>
              <a:t>II Pedro.1:9.</a:t>
            </a:r>
          </a:p>
          <a:p>
            <a:pPr algn="ctr"/>
            <a:r>
              <a:rPr lang="es-ES" sz="2800" b="1" dirty="0">
                <a:latin typeface="Maiandra GD" panose="020E0502030308020204" pitchFamily="34" charset="0"/>
              </a:rPr>
              <a:t>Porque el que carece de estas virtudes es ciego o corto de vista, </a:t>
            </a:r>
            <a:r>
              <a:rPr lang="es-ES" sz="2800" b="1" u="sng" dirty="0">
                <a:solidFill>
                  <a:schemeClr val="bg1"/>
                </a:solidFill>
                <a:effectLst>
                  <a:outerShdw blurRad="38100" dist="38100" dir="2700000" algn="tl">
                    <a:srgbClr val="000000">
                      <a:alpha val="43137"/>
                    </a:srgbClr>
                  </a:outerShdw>
                </a:effectLst>
                <a:highlight>
                  <a:srgbClr val="800080"/>
                </a:highlight>
                <a:latin typeface="Maiandra GD" panose="020E0502030308020204" pitchFamily="34" charset="0"/>
              </a:rPr>
              <a:t>habiendo olvidado la purificación de sus pecados pasados.</a:t>
            </a:r>
            <a:r>
              <a:rPr lang="es-ES" sz="2800" b="1" dirty="0">
                <a:latin typeface="Maiandra GD" panose="020E0502030308020204" pitchFamily="34" charset="0"/>
              </a:rPr>
              <a:t> </a:t>
            </a:r>
          </a:p>
        </p:txBody>
      </p:sp>
    </p:spTree>
    <p:extLst>
      <p:ext uri="{BB962C8B-B14F-4D97-AF65-F5344CB8AC3E}">
        <p14:creationId xmlns:p14="http://schemas.microsoft.com/office/powerpoint/2010/main" val="370745593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additive="base">
                                        <p:cTn id="12"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3" presetClass="entr" presetSubtype="0" fill="hold" nodeType="click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Effect transition="in" filter="fade">
                                      <p:cBhvr>
                                        <p:cTn id="18" dur="100"/>
                                        <p:tgtEl>
                                          <p:spTgt spid="4">
                                            <p:txEl>
                                              <p:pRg st="1" end="1"/>
                                            </p:txEl>
                                          </p:spTgt>
                                        </p:tgtEl>
                                      </p:cBhvr>
                                    </p:animEffect>
                                    <p:anim calcmode="lin" valueType="num">
                                      <p:cBhvr>
                                        <p:cTn id="19" dur="4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0" dur="400" fill="hold"/>
                                        <p:tgtEl>
                                          <p:spTgt spid="4">
                                            <p:txEl>
                                              <p:pRg st="1" end="1"/>
                                            </p:txEl>
                                          </p:spTgt>
                                        </p:tgtEl>
                                        <p:attrNameLst>
                                          <p:attrName>ppt_y</p:attrName>
                                        </p:attrNameLst>
                                      </p:cBhvr>
                                      <p:tavLst>
                                        <p:tav tm="0">
                                          <p:val>
                                            <p:strVal val="#ppt_y+0.31"/>
                                          </p:val>
                                        </p:tav>
                                        <p:tav tm="100000">
                                          <p:val>
                                            <p:strVal val="#ppt_y+0.31"/>
                                          </p:val>
                                        </p:tav>
                                      </p:tavLst>
                                    </p:anim>
                                    <p:anim calcmode="lin" valueType="num">
                                      <p:cBhvr>
                                        <p:cTn id="21" dur="600" decel="50000" fill="hold">
                                          <p:stCondLst>
                                            <p:cond delay="400"/>
                                          </p:stCondLst>
                                        </p:cTn>
                                        <p:tgtEl>
                                          <p:spTgt spid="4">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2" dur="600" decel="50000" fill="hold">
                                          <p:stCondLst>
                                            <p:cond delay="400"/>
                                          </p:stCondLst>
                                        </p:cTn>
                                        <p:tgtEl>
                                          <p:spTgt spid="4">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3" presetClass="entr" presetSubtype="0" fill="hold"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Effect transition="in" filter="fade">
                                      <p:cBhvr>
                                        <p:cTn id="27" dur="100"/>
                                        <p:tgtEl>
                                          <p:spTgt spid="3">
                                            <p:txEl>
                                              <p:pRg st="0" end="0"/>
                                            </p:txEl>
                                          </p:spTgt>
                                        </p:tgtEl>
                                      </p:cBhvr>
                                    </p:animEffect>
                                    <p:anim calcmode="lin" valueType="num">
                                      <p:cBhvr>
                                        <p:cTn id="28" dur="4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9" dur="400" fill="hold"/>
                                        <p:tgtEl>
                                          <p:spTgt spid="3">
                                            <p:txEl>
                                              <p:pRg st="0" end="0"/>
                                            </p:txEl>
                                          </p:spTgt>
                                        </p:tgtEl>
                                        <p:attrNameLst>
                                          <p:attrName>ppt_y</p:attrName>
                                        </p:attrNameLst>
                                      </p:cBhvr>
                                      <p:tavLst>
                                        <p:tav tm="0">
                                          <p:val>
                                            <p:strVal val="#ppt_y+0.31"/>
                                          </p:val>
                                        </p:tav>
                                        <p:tav tm="100000">
                                          <p:val>
                                            <p:strVal val="#ppt_y+0.31"/>
                                          </p:val>
                                        </p:tav>
                                      </p:tavLst>
                                    </p:anim>
                                    <p:anim calcmode="lin" valueType="num">
                                      <p:cBhvr>
                                        <p:cTn id="30" dur="600" decel="50000" fill="hold">
                                          <p:stCondLst>
                                            <p:cond delay="400"/>
                                          </p:stCondLst>
                                        </p:cTn>
                                        <p:tgtEl>
                                          <p:spTgt spid="3">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1" dur="600" decel="50000" fill="hold">
                                          <p:stCondLst>
                                            <p:cond delay="400"/>
                                          </p:stCondLst>
                                        </p:cTn>
                                        <p:tgtEl>
                                          <p:spTgt spid="3">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5"/>
                                        </p:tgtEl>
                                        <p:attrNameLst>
                                          <p:attrName>style.visibility</p:attrName>
                                        </p:attrNameLst>
                                      </p:cBhvr>
                                      <p:to>
                                        <p:strVal val="visible"/>
                                      </p:to>
                                    </p:set>
                                    <p:anim calcmode="lin" valueType="num">
                                      <p:cBhvr>
                                        <p:cTn id="36" dur="500" fill="hold"/>
                                        <p:tgtEl>
                                          <p:spTgt spid="5"/>
                                        </p:tgtEl>
                                        <p:attrNameLst>
                                          <p:attrName>ppt_w</p:attrName>
                                        </p:attrNameLst>
                                      </p:cBhvr>
                                      <p:tavLst>
                                        <p:tav tm="0">
                                          <p:val>
                                            <p:fltVal val="0"/>
                                          </p:val>
                                        </p:tav>
                                        <p:tav tm="100000">
                                          <p:val>
                                            <p:strVal val="#ppt_w"/>
                                          </p:val>
                                        </p:tav>
                                      </p:tavLst>
                                    </p:anim>
                                    <p:anim calcmode="lin" valueType="num">
                                      <p:cBhvr>
                                        <p:cTn id="37" dur="500" fill="hold"/>
                                        <p:tgtEl>
                                          <p:spTgt spid="5"/>
                                        </p:tgtEl>
                                        <p:attrNameLst>
                                          <p:attrName>ppt_h</p:attrName>
                                        </p:attrNameLst>
                                      </p:cBhvr>
                                      <p:tavLst>
                                        <p:tav tm="0">
                                          <p:val>
                                            <p:fltVal val="0"/>
                                          </p:val>
                                        </p:tav>
                                        <p:tav tm="100000">
                                          <p:val>
                                            <p:strVal val="#ppt_h"/>
                                          </p:val>
                                        </p:tav>
                                      </p:tavLst>
                                    </p:anim>
                                    <p:animEffect transition="in" filter="fade">
                                      <p:cBhvr>
                                        <p:cTn id="38" dur="500"/>
                                        <p:tgtEl>
                                          <p:spTgt spid="5"/>
                                        </p:tgtEl>
                                      </p:cBhvr>
                                    </p:animEffect>
                                  </p:childTnLst>
                                </p:cTn>
                              </p:par>
                            </p:childTnLst>
                          </p:cTn>
                        </p:par>
                      </p:childTnLst>
                    </p:cTn>
                  </p:par>
                  <p:par>
                    <p:cTn id="39" fill="hold">
                      <p:stCondLst>
                        <p:cond delay="indefinite"/>
                      </p:stCondLst>
                      <p:childTnLst>
                        <p:par>
                          <p:cTn id="40" fill="hold">
                            <p:stCondLst>
                              <p:cond delay="0"/>
                            </p:stCondLst>
                            <p:childTnLst>
                              <p:par>
                                <p:cTn id="41" presetID="43" presetClass="entr" presetSubtype="0" fill="hold" nodeType="clickEffect">
                                  <p:stCondLst>
                                    <p:cond delay="0"/>
                                  </p:stCondLst>
                                  <p:childTnLst>
                                    <p:set>
                                      <p:cBhvr>
                                        <p:cTn id="42" dur="1" fill="hold">
                                          <p:stCondLst>
                                            <p:cond delay="0"/>
                                          </p:stCondLst>
                                        </p:cTn>
                                        <p:tgtEl>
                                          <p:spTgt spid="3">
                                            <p:txEl>
                                              <p:pRg st="1" end="1"/>
                                            </p:txEl>
                                          </p:spTgt>
                                        </p:tgtEl>
                                        <p:attrNameLst>
                                          <p:attrName>style.visibility</p:attrName>
                                        </p:attrNameLst>
                                      </p:cBhvr>
                                      <p:to>
                                        <p:strVal val="visible"/>
                                      </p:to>
                                    </p:set>
                                    <p:animEffect transition="in" filter="fade">
                                      <p:cBhvr>
                                        <p:cTn id="43" dur="100"/>
                                        <p:tgtEl>
                                          <p:spTgt spid="3">
                                            <p:txEl>
                                              <p:pRg st="1" end="1"/>
                                            </p:txEl>
                                          </p:spTgt>
                                        </p:tgtEl>
                                      </p:cBhvr>
                                    </p:animEffect>
                                    <p:anim calcmode="lin" valueType="num">
                                      <p:cBhvr>
                                        <p:cTn id="44" dur="4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45" dur="400" fill="hold"/>
                                        <p:tgtEl>
                                          <p:spTgt spid="3">
                                            <p:txEl>
                                              <p:pRg st="1" end="1"/>
                                            </p:txEl>
                                          </p:spTgt>
                                        </p:tgtEl>
                                        <p:attrNameLst>
                                          <p:attrName>ppt_y</p:attrName>
                                        </p:attrNameLst>
                                      </p:cBhvr>
                                      <p:tavLst>
                                        <p:tav tm="0">
                                          <p:val>
                                            <p:strVal val="#ppt_y+0.31"/>
                                          </p:val>
                                        </p:tav>
                                        <p:tav tm="100000">
                                          <p:val>
                                            <p:strVal val="#ppt_y+0.31"/>
                                          </p:val>
                                        </p:tav>
                                      </p:tavLst>
                                    </p:anim>
                                    <p:anim calcmode="lin" valueType="num">
                                      <p:cBhvr>
                                        <p:cTn id="46" dur="600" decel="50000" fill="hold">
                                          <p:stCondLst>
                                            <p:cond delay="400"/>
                                          </p:stCondLst>
                                        </p:cTn>
                                        <p:tgtEl>
                                          <p:spTgt spid="3">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7" dur="600" decel="50000" fill="hold">
                                          <p:stCondLst>
                                            <p:cond delay="400"/>
                                          </p:stCondLst>
                                        </p:cTn>
                                        <p:tgtEl>
                                          <p:spTgt spid="3">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3" presetClass="entr" presetSubtype="0" fill="hold" nodeType="clickEffect">
                                  <p:stCondLst>
                                    <p:cond delay="0"/>
                                  </p:stCondLst>
                                  <p:childTnLst>
                                    <p:set>
                                      <p:cBhvr>
                                        <p:cTn id="51" dur="1" fill="hold">
                                          <p:stCondLst>
                                            <p:cond delay="0"/>
                                          </p:stCondLst>
                                        </p:cTn>
                                        <p:tgtEl>
                                          <p:spTgt spid="3">
                                            <p:txEl>
                                              <p:pRg st="2" end="2"/>
                                            </p:txEl>
                                          </p:spTgt>
                                        </p:tgtEl>
                                        <p:attrNameLst>
                                          <p:attrName>style.visibility</p:attrName>
                                        </p:attrNameLst>
                                      </p:cBhvr>
                                      <p:to>
                                        <p:strVal val="visible"/>
                                      </p:to>
                                    </p:set>
                                    <p:animEffect transition="in" filter="fade">
                                      <p:cBhvr>
                                        <p:cTn id="52" dur="100"/>
                                        <p:tgtEl>
                                          <p:spTgt spid="3">
                                            <p:txEl>
                                              <p:pRg st="2" end="2"/>
                                            </p:txEl>
                                          </p:spTgt>
                                        </p:tgtEl>
                                      </p:cBhvr>
                                    </p:animEffect>
                                    <p:anim calcmode="lin" valueType="num">
                                      <p:cBhvr>
                                        <p:cTn id="53" dur="4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54" dur="400" fill="hold"/>
                                        <p:tgtEl>
                                          <p:spTgt spid="3">
                                            <p:txEl>
                                              <p:pRg st="2" end="2"/>
                                            </p:txEl>
                                          </p:spTgt>
                                        </p:tgtEl>
                                        <p:attrNameLst>
                                          <p:attrName>ppt_y</p:attrName>
                                        </p:attrNameLst>
                                      </p:cBhvr>
                                      <p:tavLst>
                                        <p:tav tm="0">
                                          <p:val>
                                            <p:strVal val="#ppt_y+0.31"/>
                                          </p:val>
                                        </p:tav>
                                        <p:tav tm="100000">
                                          <p:val>
                                            <p:strVal val="#ppt_y+0.31"/>
                                          </p:val>
                                        </p:tav>
                                      </p:tavLst>
                                    </p:anim>
                                    <p:anim calcmode="lin" valueType="num">
                                      <p:cBhvr>
                                        <p:cTn id="55" dur="600" decel="50000" fill="hold">
                                          <p:stCondLst>
                                            <p:cond delay="400"/>
                                          </p:stCondLst>
                                        </p:cTn>
                                        <p:tgtEl>
                                          <p:spTgt spid="3">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6" dur="600" decel="50000" fill="hold">
                                          <p:stCondLst>
                                            <p:cond delay="400"/>
                                          </p:stCondLst>
                                        </p:cTn>
                                        <p:tgtEl>
                                          <p:spTgt spid="3">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3" presetClass="entr" presetSubtype="0" fill="hold" nodeType="clickEffect">
                                  <p:stCondLst>
                                    <p:cond delay="0"/>
                                  </p:stCondLst>
                                  <p:childTnLst>
                                    <p:set>
                                      <p:cBhvr>
                                        <p:cTn id="60" dur="1" fill="hold">
                                          <p:stCondLst>
                                            <p:cond delay="0"/>
                                          </p:stCondLst>
                                        </p:cTn>
                                        <p:tgtEl>
                                          <p:spTgt spid="3">
                                            <p:txEl>
                                              <p:pRg st="3" end="3"/>
                                            </p:txEl>
                                          </p:spTgt>
                                        </p:tgtEl>
                                        <p:attrNameLst>
                                          <p:attrName>style.visibility</p:attrName>
                                        </p:attrNameLst>
                                      </p:cBhvr>
                                      <p:to>
                                        <p:strVal val="visible"/>
                                      </p:to>
                                    </p:set>
                                    <p:animEffect transition="in" filter="fade">
                                      <p:cBhvr>
                                        <p:cTn id="61" dur="100"/>
                                        <p:tgtEl>
                                          <p:spTgt spid="3">
                                            <p:txEl>
                                              <p:pRg st="3" end="3"/>
                                            </p:txEl>
                                          </p:spTgt>
                                        </p:tgtEl>
                                      </p:cBhvr>
                                    </p:animEffect>
                                    <p:anim calcmode="lin" valueType="num">
                                      <p:cBhvr>
                                        <p:cTn id="62" dur="4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63" dur="400" fill="hold"/>
                                        <p:tgtEl>
                                          <p:spTgt spid="3">
                                            <p:txEl>
                                              <p:pRg st="3" end="3"/>
                                            </p:txEl>
                                          </p:spTgt>
                                        </p:tgtEl>
                                        <p:attrNameLst>
                                          <p:attrName>ppt_y</p:attrName>
                                        </p:attrNameLst>
                                      </p:cBhvr>
                                      <p:tavLst>
                                        <p:tav tm="0">
                                          <p:val>
                                            <p:strVal val="#ppt_y+0.31"/>
                                          </p:val>
                                        </p:tav>
                                        <p:tav tm="100000">
                                          <p:val>
                                            <p:strVal val="#ppt_y+0.31"/>
                                          </p:val>
                                        </p:tav>
                                      </p:tavLst>
                                    </p:anim>
                                    <p:anim calcmode="lin" valueType="num">
                                      <p:cBhvr>
                                        <p:cTn id="64" dur="600" decel="50000" fill="hold">
                                          <p:stCondLst>
                                            <p:cond delay="400"/>
                                          </p:stCondLst>
                                        </p:cTn>
                                        <p:tgtEl>
                                          <p:spTgt spid="3">
                                            <p:txEl>
                                              <p:pRg st="3" end="3"/>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65" dur="600" decel="50000" fill="hold">
                                          <p:stCondLst>
                                            <p:cond delay="400"/>
                                          </p:stCondLst>
                                        </p:cTn>
                                        <p:tgtEl>
                                          <p:spTgt spid="3">
                                            <p:txEl>
                                              <p:pRg st="3" end="3"/>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3" presetClass="entr" presetSubtype="0" fill="hold" nodeType="clickEffect">
                                  <p:stCondLst>
                                    <p:cond delay="0"/>
                                  </p:stCondLst>
                                  <p:childTnLst>
                                    <p:set>
                                      <p:cBhvr>
                                        <p:cTn id="69" dur="1" fill="hold">
                                          <p:stCondLst>
                                            <p:cond delay="0"/>
                                          </p:stCondLst>
                                        </p:cTn>
                                        <p:tgtEl>
                                          <p:spTgt spid="3">
                                            <p:txEl>
                                              <p:pRg st="4" end="4"/>
                                            </p:txEl>
                                          </p:spTgt>
                                        </p:tgtEl>
                                        <p:attrNameLst>
                                          <p:attrName>style.visibility</p:attrName>
                                        </p:attrNameLst>
                                      </p:cBhvr>
                                      <p:to>
                                        <p:strVal val="visible"/>
                                      </p:to>
                                    </p:set>
                                    <p:animEffect transition="in" filter="fade">
                                      <p:cBhvr>
                                        <p:cTn id="70" dur="100"/>
                                        <p:tgtEl>
                                          <p:spTgt spid="3">
                                            <p:txEl>
                                              <p:pRg st="4" end="4"/>
                                            </p:txEl>
                                          </p:spTgt>
                                        </p:tgtEl>
                                      </p:cBhvr>
                                    </p:animEffect>
                                    <p:anim calcmode="lin" valueType="num">
                                      <p:cBhvr>
                                        <p:cTn id="71" dur="4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72" dur="400" fill="hold"/>
                                        <p:tgtEl>
                                          <p:spTgt spid="3">
                                            <p:txEl>
                                              <p:pRg st="4" end="4"/>
                                            </p:txEl>
                                          </p:spTgt>
                                        </p:tgtEl>
                                        <p:attrNameLst>
                                          <p:attrName>ppt_y</p:attrName>
                                        </p:attrNameLst>
                                      </p:cBhvr>
                                      <p:tavLst>
                                        <p:tav tm="0">
                                          <p:val>
                                            <p:strVal val="#ppt_y+0.31"/>
                                          </p:val>
                                        </p:tav>
                                        <p:tav tm="100000">
                                          <p:val>
                                            <p:strVal val="#ppt_y+0.31"/>
                                          </p:val>
                                        </p:tav>
                                      </p:tavLst>
                                    </p:anim>
                                    <p:anim calcmode="lin" valueType="num">
                                      <p:cBhvr>
                                        <p:cTn id="73" dur="600" decel="50000" fill="hold">
                                          <p:stCondLst>
                                            <p:cond delay="400"/>
                                          </p:stCondLst>
                                        </p:cTn>
                                        <p:tgtEl>
                                          <p:spTgt spid="3">
                                            <p:txEl>
                                              <p:pRg st="4" end="4"/>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74" dur="600" decel="50000" fill="hold">
                                          <p:stCondLst>
                                            <p:cond delay="400"/>
                                          </p:stCondLst>
                                        </p:cTn>
                                        <p:tgtEl>
                                          <p:spTgt spid="3">
                                            <p:txEl>
                                              <p:pRg st="4" end="4"/>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43" presetClass="entr" presetSubtype="0" fill="hold" nodeType="clickEffect">
                                  <p:stCondLst>
                                    <p:cond delay="0"/>
                                  </p:stCondLst>
                                  <p:childTnLst>
                                    <p:set>
                                      <p:cBhvr>
                                        <p:cTn id="78" dur="1" fill="hold">
                                          <p:stCondLst>
                                            <p:cond delay="0"/>
                                          </p:stCondLst>
                                        </p:cTn>
                                        <p:tgtEl>
                                          <p:spTgt spid="3">
                                            <p:txEl>
                                              <p:pRg st="5" end="5"/>
                                            </p:txEl>
                                          </p:spTgt>
                                        </p:tgtEl>
                                        <p:attrNameLst>
                                          <p:attrName>style.visibility</p:attrName>
                                        </p:attrNameLst>
                                      </p:cBhvr>
                                      <p:to>
                                        <p:strVal val="visible"/>
                                      </p:to>
                                    </p:set>
                                    <p:animEffect transition="in" filter="fade">
                                      <p:cBhvr>
                                        <p:cTn id="79" dur="100"/>
                                        <p:tgtEl>
                                          <p:spTgt spid="3">
                                            <p:txEl>
                                              <p:pRg st="5" end="5"/>
                                            </p:txEl>
                                          </p:spTgt>
                                        </p:tgtEl>
                                      </p:cBhvr>
                                    </p:animEffect>
                                    <p:anim calcmode="lin" valueType="num">
                                      <p:cBhvr>
                                        <p:cTn id="80" dur="4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81" dur="400" fill="hold"/>
                                        <p:tgtEl>
                                          <p:spTgt spid="3">
                                            <p:txEl>
                                              <p:pRg st="5" end="5"/>
                                            </p:txEl>
                                          </p:spTgt>
                                        </p:tgtEl>
                                        <p:attrNameLst>
                                          <p:attrName>ppt_y</p:attrName>
                                        </p:attrNameLst>
                                      </p:cBhvr>
                                      <p:tavLst>
                                        <p:tav tm="0">
                                          <p:val>
                                            <p:strVal val="#ppt_y+0.31"/>
                                          </p:val>
                                        </p:tav>
                                        <p:tav tm="100000">
                                          <p:val>
                                            <p:strVal val="#ppt_y+0.31"/>
                                          </p:val>
                                        </p:tav>
                                      </p:tavLst>
                                    </p:anim>
                                    <p:anim calcmode="lin" valueType="num">
                                      <p:cBhvr>
                                        <p:cTn id="82" dur="600" decel="50000" fill="hold">
                                          <p:stCondLst>
                                            <p:cond delay="400"/>
                                          </p:stCondLst>
                                        </p:cTn>
                                        <p:tgtEl>
                                          <p:spTgt spid="3">
                                            <p:txEl>
                                              <p:pRg st="5" end="5"/>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83" dur="600" decel="50000" fill="hold">
                                          <p:stCondLst>
                                            <p:cond delay="400"/>
                                          </p:stCondLst>
                                        </p:cTn>
                                        <p:tgtEl>
                                          <p:spTgt spid="3">
                                            <p:txEl>
                                              <p:pRg st="5" end="5"/>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2028" y="0"/>
            <a:ext cx="9139944" cy="6858000"/>
          </a:xfrm>
          <a:prstGeom prst="rect">
            <a:avLst/>
          </a:prstGeom>
        </p:spPr>
      </p:pic>
      <p:sp>
        <p:nvSpPr>
          <p:cNvPr id="3" name="Marcador de contenido 2"/>
          <p:cNvSpPr>
            <a:spLocks noGrp="1"/>
          </p:cNvSpPr>
          <p:nvPr>
            <p:ph idx="1"/>
          </p:nvPr>
        </p:nvSpPr>
        <p:spPr>
          <a:xfrm>
            <a:off x="0" y="22582"/>
            <a:ext cx="4906851" cy="6835417"/>
          </a:xfrm>
        </p:spPr>
        <p:txBody>
          <a:bodyPr>
            <a:normAutofit fontScale="92500" lnSpcReduction="10000"/>
          </a:bodyPr>
          <a:lstStyle/>
          <a:p>
            <a:pPr algn="ctr"/>
            <a:r>
              <a:rPr lang="es-ES" b="1" u="sng" dirty="0">
                <a:solidFill>
                  <a:schemeClr val="bg1"/>
                </a:solidFill>
                <a:effectLst>
                  <a:outerShdw blurRad="38100" dist="38100" dir="2700000" algn="tl">
                    <a:srgbClr val="000000">
                      <a:alpha val="43137"/>
                    </a:srgbClr>
                  </a:outerShdw>
                </a:effectLst>
                <a:highlight>
                  <a:srgbClr val="0000FF"/>
                </a:highlight>
                <a:latin typeface="Maiandra GD" panose="020E0502030308020204" pitchFamily="34" charset="0"/>
              </a:rPr>
              <a:t>V.16.</a:t>
            </a:r>
          </a:p>
          <a:p>
            <a:r>
              <a:rPr lang="es-ES" b="1" dirty="0">
                <a:solidFill>
                  <a:schemeClr val="bg1"/>
                </a:solidFill>
                <a:latin typeface="Maiandra GD" panose="020E0502030308020204" pitchFamily="34" charset="0"/>
              </a:rPr>
              <a:t>Porque todo lo que hay en el mundo, la pasión de la carne, la pasión de los ojos y la arrogancia de la vida, </a:t>
            </a:r>
            <a:r>
              <a:rPr lang="es-ES" b="1" u="sng" dirty="0">
                <a:solidFill>
                  <a:schemeClr val="bg1"/>
                </a:solidFill>
                <a:effectLst>
                  <a:outerShdw blurRad="38100" dist="38100" dir="2700000" algn="tl">
                    <a:srgbClr val="000000">
                      <a:alpha val="43137"/>
                    </a:srgbClr>
                  </a:outerShdw>
                </a:effectLst>
                <a:highlight>
                  <a:srgbClr val="800000"/>
                </a:highlight>
                <a:latin typeface="Maiandra GD" panose="020E0502030308020204" pitchFamily="34" charset="0"/>
              </a:rPr>
              <a:t>no proviene del Padre, sino del mundo.</a:t>
            </a:r>
            <a:r>
              <a:rPr lang="es-ES" b="1" u="sng" dirty="0">
                <a:solidFill>
                  <a:srgbClr val="FF0000"/>
                </a:solidFill>
                <a:latin typeface="Maiandra GD" panose="020E0502030308020204" pitchFamily="34" charset="0"/>
              </a:rPr>
              <a:t> </a:t>
            </a:r>
          </a:p>
          <a:p>
            <a:pPr algn="ctr"/>
            <a:r>
              <a:rPr lang="es-ES" b="1" u="sng" dirty="0">
                <a:solidFill>
                  <a:schemeClr val="bg1"/>
                </a:solidFill>
                <a:effectLst>
                  <a:outerShdw blurRad="38100" dist="38100" dir="2700000" algn="tl">
                    <a:srgbClr val="000000">
                      <a:alpha val="43137"/>
                    </a:srgbClr>
                  </a:outerShdw>
                </a:effectLst>
                <a:highlight>
                  <a:srgbClr val="0000FF"/>
                </a:highlight>
                <a:latin typeface="Maiandra GD" panose="020E0502030308020204" pitchFamily="34" charset="0"/>
              </a:rPr>
              <a:t>V.17.</a:t>
            </a:r>
          </a:p>
          <a:p>
            <a:r>
              <a:rPr lang="es-ES" b="1" u="sng" dirty="0">
                <a:solidFill>
                  <a:schemeClr val="bg1"/>
                </a:solidFill>
                <a:effectLst>
                  <a:outerShdw blurRad="38100" dist="38100" dir="2700000" algn="tl">
                    <a:srgbClr val="000000">
                      <a:alpha val="43137"/>
                    </a:srgbClr>
                  </a:outerShdw>
                </a:effectLst>
                <a:highlight>
                  <a:srgbClr val="9900CC"/>
                </a:highlight>
                <a:latin typeface="Maiandra GD" panose="020E0502030308020204" pitchFamily="34" charset="0"/>
              </a:rPr>
              <a:t>Y el mundo pasa,</a:t>
            </a:r>
            <a:r>
              <a:rPr lang="es-ES" b="1" dirty="0">
                <a:solidFill>
                  <a:schemeClr val="bg1"/>
                </a:solidFill>
                <a:latin typeface="Maiandra GD" panose="020E0502030308020204" pitchFamily="34" charset="0"/>
              </a:rPr>
              <a:t> y también sus pasiones, pero el que hace la voluntad de Dios permanece para siempre. </a:t>
            </a:r>
          </a:p>
          <a:p>
            <a:r>
              <a:rPr lang="es-ES" b="1" dirty="0">
                <a:solidFill>
                  <a:schemeClr val="bg1"/>
                </a:solidFill>
                <a:latin typeface="Maiandra GD" panose="020E0502030308020204" pitchFamily="34" charset="0"/>
              </a:rPr>
              <a:t>Pero el que hace la voluntad de Dios permanece para siempre. </a:t>
            </a:r>
          </a:p>
          <a:p>
            <a:r>
              <a:rPr lang="es-ES" b="1" dirty="0">
                <a:solidFill>
                  <a:schemeClr val="bg1"/>
                </a:solidFill>
                <a:latin typeface="Maiandra GD" panose="020E0502030308020204" pitchFamily="34" charset="0"/>
              </a:rPr>
              <a:t>Así que no nos dejemos engañar o atraer por las cosas del mundo, por que son pasajeras.</a:t>
            </a:r>
          </a:p>
        </p:txBody>
      </p:sp>
      <p:pic>
        <p:nvPicPr>
          <p:cNvPr id="5" name="Imagen 4">
            <a:extLst>
              <a:ext uri="{FF2B5EF4-FFF2-40B4-BE49-F238E27FC236}">
                <a16:creationId xmlns:a16="http://schemas.microsoft.com/office/drawing/2014/main" id="{812F89A6-BC5B-4CEF-910E-9AFF277B57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6851" y="3429000"/>
            <a:ext cx="4235121" cy="3428998"/>
          </a:xfrm>
          <a:prstGeom prst="rect">
            <a:avLst/>
          </a:prstGeom>
        </p:spPr>
      </p:pic>
      <p:sp>
        <p:nvSpPr>
          <p:cNvPr id="4" name="Rectángulo 3">
            <a:extLst>
              <a:ext uri="{FF2B5EF4-FFF2-40B4-BE49-F238E27FC236}">
                <a16:creationId xmlns:a16="http://schemas.microsoft.com/office/drawing/2014/main" id="{D46134E6-3A19-42C8-970F-7F0B5BD377B6}"/>
              </a:ext>
            </a:extLst>
          </p:cNvPr>
          <p:cNvSpPr/>
          <p:nvPr/>
        </p:nvSpPr>
        <p:spPr>
          <a:xfrm>
            <a:off x="4797287" y="-2"/>
            <a:ext cx="4344685" cy="342900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u="sng" dirty="0">
                <a:effectLst>
                  <a:outerShdw blurRad="38100" dist="38100" dir="2700000" algn="tl">
                    <a:srgbClr val="000000">
                      <a:alpha val="43137"/>
                    </a:srgbClr>
                  </a:outerShdw>
                </a:effectLst>
                <a:highlight>
                  <a:srgbClr val="0000FF"/>
                </a:highlight>
                <a:latin typeface="Maiandra GD" panose="020E0502030308020204" pitchFamily="34" charset="0"/>
              </a:rPr>
              <a:t>II Timoteo.4:10.</a:t>
            </a:r>
          </a:p>
          <a:p>
            <a:pPr algn="ctr"/>
            <a:r>
              <a:rPr lang="es-ES" sz="2800" b="1" u="sng" dirty="0">
                <a:solidFill>
                  <a:schemeClr val="bg1"/>
                </a:solidFill>
                <a:effectLst>
                  <a:outerShdw blurRad="38100" dist="38100" dir="2700000" algn="tl">
                    <a:srgbClr val="000000">
                      <a:alpha val="43137"/>
                    </a:srgbClr>
                  </a:outerShdw>
                </a:effectLst>
                <a:highlight>
                  <a:srgbClr val="808000"/>
                </a:highlight>
                <a:latin typeface="Maiandra GD" panose="020E0502030308020204" pitchFamily="34" charset="0"/>
              </a:rPr>
              <a:t>pues Demas me ha abandonado, habiendo amado este mundo presente,</a:t>
            </a:r>
            <a:r>
              <a:rPr lang="es-ES" sz="2800" b="1" dirty="0">
                <a:latin typeface="Maiandra GD" panose="020E0502030308020204" pitchFamily="34" charset="0"/>
              </a:rPr>
              <a:t> y se ha ido a Tesalónica; Crescente se fue a Galacia y Tito a Dalmacia. </a:t>
            </a:r>
          </a:p>
          <a:p>
            <a:pPr algn="ctr"/>
            <a:endParaRPr lang="es-ES" dirty="0"/>
          </a:p>
        </p:txBody>
      </p:sp>
    </p:spTree>
    <p:extLst>
      <p:ext uri="{BB962C8B-B14F-4D97-AF65-F5344CB8AC3E}">
        <p14:creationId xmlns:p14="http://schemas.microsoft.com/office/powerpoint/2010/main" val="59641942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additive="base">
                                        <p:cTn id="12"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3" presetClass="entr" presetSubtype="0" fill="hold" nodeType="click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Effect transition="in" filter="fade">
                                      <p:cBhvr>
                                        <p:cTn id="18" dur="100"/>
                                        <p:tgtEl>
                                          <p:spTgt spid="4">
                                            <p:txEl>
                                              <p:pRg st="1" end="1"/>
                                            </p:txEl>
                                          </p:spTgt>
                                        </p:tgtEl>
                                      </p:cBhvr>
                                    </p:animEffect>
                                    <p:anim calcmode="lin" valueType="num">
                                      <p:cBhvr>
                                        <p:cTn id="19" dur="4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0" dur="400" fill="hold"/>
                                        <p:tgtEl>
                                          <p:spTgt spid="4">
                                            <p:txEl>
                                              <p:pRg st="1" end="1"/>
                                            </p:txEl>
                                          </p:spTgt>
                                        </p:tgtEl>
                                        <p:attrNameLst>
                                          <p:attrName>ppt_y</p:attrName>
                                        </p:attrNameLst>
                                      </p:cBhvr>
                                      <p:tavLst>
                                        <p:tav tm="0">
                                          <p:val>
                                            <p:strVal val="#ppt_y+0.31"/>
                                          </p:val>
                                        </p:tav>
                                        <p:tav tm="100000">
                                          <p:val>
                                            <p:strVal val="#ppt_y+0.31"/>
                                          </p:val>
                                        </p:tav>
                                      </p:tavLst>
                                    </p:anim>
                                    <p:anim calcmode="lin" valueType="num">
                                      <p:cBhvr>
                                        <p:cTn id="21" dur="600" decel="50000" fill="hold">
                                          <p:stCondLst>
                                            <p:cond delay="400"/>
                                          </p:stCondLst>
                                        </p:cTn>
                                        <p:tgtEl>
                                          <p:spTgt spid="4">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2" dur="600" decel="50000" fill="hold">
                                          <p:stCondLst>
                                            <p:cond delay="400"/>
                                          </p:stCondLst>
                                        </p:cTn>
                                        <p:tgtEl>
                                          <p:spTgt spid="4">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500" fill="hold"/>
                                        <p:tgtEl>
                                          <p:spTgt spid="5"/>
                                        </p:tgtEl>
                                        <p:attrNameLst>
                                          <p:attrName>ppt_w</p:attrName>
                                        </p:attrNameLst>
                                      </p:cBhvr>
                                      <p:tavLst>
                                        <p:tav tm="0">
                                          <p:val>
                                            <p:fltVal val="0"/>
                                          </p:val>
                                        </p:tav>
                                        <p:tav tm="100000">
                                          <p:val>
                                            <p:strVal val="#ppt_w"/>
                                          </p:val>
                                        </p:tav>
                                      </p:tavLst>
                                    </p:anim>
                                    <p:anim calcmode="lin" valueType="num">
                                      <p:cBhvr>
                                        <p:cTn id="28" dur="500" fill="hold"/>
                                        <p:tgtEl>
                                          <p:spTgt spid="5"/>
                                        </p:tgtEl>
                                        <p:attrNameLst>
                                          <p:attrName>ppt_h</p:attrName>
                                        </p:attrNameLst>
                                      </p:cBhvr>
                                      <p:tavLst>
                                        <p:tav tm="0">
                                          <p:val>
                                            <p:fltVal val="0"/>
                                          </p:val>
                                        </p:tav>
                                        <p:tav tm="100000">
                                          <p:val>
                                            <p:strVal val="#ppt_h"/>
                                          </p:val>
                                        </p:tav>
                                      </p:tavLst>
                                    </p:anim>
                                    <p:animEffect transition="in" filter="fade">
                                      <p:cBhvr>
                                        <p:cTn id="29" dur="5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43" presetClass="entr" presetSubtype="0" fill="hold" grpId="0" nodeType="clickEffect">
                                  <p:stCondLst>
                                    <p:cond delay="0"/>
                                  </p:stCondLst>
                                  <p:childTnLst>
                                    <p:set>
                                      <p:cBhvr>
                                        <p:cTn id="33" dur="1" fill="hold">
                                          <p:stCondLst>
                                            <p:cond delay="0"/>
                                          </p:stCondLst>
                                        </p:cTn>
                                        <p:tgtEl>
                                          <p:spTgt spid="3">
                                            <p:txEl>
                                              <p:pRg st="0" end="0"/>
                                            </p:txEl>
                                          </p:spTgt>
                                        </p:tgtEl>
                                        <p:attrNameLst>
                                          <p:attrName>style.visibility</p:attrName>
                                        </p:attrNameLst>
                                      </p:cBhvr>
                                      <p:to>
                                        <p:strVal val="visible"/>
                                      </p:to>
                                    </p:set>
                                    <p:animEffect transition="in" filter="fade">
                                      <p:cBhvr>
                                        <p:cTn id="34" dur="100"/>
                                        <p:tgtEl>
                                          <p:spTgt spid="3">
                                            <p:txEl>
                                              <p:pRg st="0" end="0"/>
                                            </p:txEl>
                                          </p:spTgt>
                                        </p:tgtEl>
                                      </p:cBhvr>
                                    </p:animEffect>
                                    <p:anim calcmode="lin" valueType="num">
                                      <p:cBhvr>
                                        <p:cTn id="35" dur="4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36" dur="400" fill="hold"/>
                                        <p:tgtEl>
                                          <p:spTgt spid="3">
                                            <p:txEl>
                                              <p:pRg st="0" end="0"/>
                                            </p:txEl>
                                          </p:spTgt>
                                        </p:tgtEl>
                                        <p:attrNameLst>
                                          <p:attrName>ppt_y</p:attrName>
                                        </p:attrNameLst>
                                      </p:cBhvr>
                                      <p:tavLst>
                                        <p:tav tm="0">
                                          <p:val>
                                            <p:strVal val="#ppt_y+0.31"/>
                                          </p:val>
                                        </p:tav>
                                        <p:tav tm="100000">
                                          <p:val>
                                            <p:strVal val="#ppt_y+0.31"/>
                                          </p:val>
                                        </p:tav>
                                      </p:tavLst>
                                    </p:anim>
                                    <p:anim calcmode="lin" valueType="num">
                                      <p:cBhvr>
                                        <p:cTn id="37" dur="600" decel="50000" fill="hold">
                                          <p:stCondLst>
                                            <p:cond delay="400"/>
                                          </p:stCondLst>
                                        </p:cTn>
                                        <p:tgtEl>
                                          <p:spTgt spid="3">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8" dur="600" decel="50000" fill="hold">
                                          <p:stCondLst>
                                            <p:cond delay="400"/>
                                          </p:stCondLst>
                                        </p:cTn>
                                        <p:tgtEl>
                                          <p:spTgt spid="3">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3" presetClass="entr" presetSubtype="0" fill="hold" grpId="0" nodeType="clickEffect">
                                  <p:stCondLst>
                                    <p:cond delay="0"/>
                                  </p:stCondLst>
                                  <p:childTnLst>
                                    <p:set>
                                      <p:cBhvr>
                                        <p:cTn id="42" dur="1" fill="hold">
                                          <p:stCondLst>
                                            <p:cond delay="0"/>
                                          </p:stCondLst>
                                        </p:cTn>
                                        <p:tgtEl>
                                          <p:spTgt spid="3">
                                            <p:txEl>
                                              <p:pRg st="1" end="1"/>
                                            </p:txEl>
                                          </p:spTgt>
                                        </p:tgtEl>
                                        <p:attrNameLst>
                                          <p:attrName>style.visibility</p:attrName>
                                        </p:attrNameLst>
                                      </p:cBhvr>
                                      <p:to>
                                        <p:strVal val="visible"/>
                                      </p:to>
                                    </p:set>
                                    <p:animEffect transition="in" filter="fade">
                                      <p:cBhvr>
                                        <p:cTn id="43" dur="100"/>
                                        <p:tgtEl>
                                          <p:spTgt spid="3">
                                            <p:txEl>
                                              <p:pRg st="1" end="1"/>
                                            </p:txEl>
                                          </p:spTgt>
                                        </p:tgtEl>
                                      </p:cBhvr>
                                    </p:animEffect>
                                    <p:anim calcmode="lin" valueType="num">
                                      <p:cBhvr>
                                        <p:cTn id="44" dur="4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45" dur="400" fill="hold"/>
                                        <p:tgtEl>
                                          <p:spTgt spid="3">
                                            <p:txEl>
                                              <p:pRg st="1" end="1"/>
                                            </p:txEl>
                                          </p:spTgt>
                                        </p:tgtEl>
                                        <p:attrNameLst>
                                          <p:attrName>ppt_y</p:attrName>
                                        </p:attrNameLst>
                                      </p:cBhvr>
                                      <p:tavLst>
                                        <p:tav tm="0">
                                          <p:val>
                                            <p:strVal val="#ppt_y+0.31"/>
                                          </p:val>
                                        </p:tav>
                                        <p:tav tm="100000">
                                          <p:val>
                                            <p:strVal val="#ppt_y+0.31"/>
                                          </p:val>
                                        </p:tav>
                                      </p:tavLst>
                                    </p:anim>
                                    <p:anim calcmode="lin" valueType="num">
                                      <p:cBhvr>
                                        <p:cTn id="46" dur="600" decel="50000" fill="hold">
                                          <p:stCondLst>
                                            <p:cond delay="400"/>
                                          </p:stCondLst>
                                        </p:cTn>
                                        <p:tgtEl>
                                          <p:spTgt spid="3">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7" dur="600" decel="50000" fill="hold">
                                          <p:stCondLst>
                                            <p:cond delay="400"/>
                                          </p:stCondLst>
                                        </p:cTn>
                                        <p:tgtEl>
                                          <p:spTgt spid="3">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3" presetClass="entr" presetSubtype="0" fill="hold" grpId="0" nodeType="clickEffect">
                                  <p:stCondLst>
                                    <p:cond delay="0"/>
                                  </p:stCondLst>
                                  <p:childTnLst>
                                    <p:set>
                                      <p:cBhvr>
                                        <p:cTn id="51" dur="1" fill="hold">
                                          <p:stCondLst>
                                            <p:cond delay="0"/>
                                          </p:stCondLst>
                                        </p:cTn>
                                        <p:tgtEl>
                                          <p:spTgt spid="3">
                                            <p:txEl>
                                              <p:pRg st="2" end="2"/>
                                            </p:txEl>
                                          </p:spTgt>
                                        </p:tgtEl>
                                        <p:attrNameLst>
                                          <p:attrName>style.visibility</p:attrName>
                                        </p:attrNameLst>
                                      </p:cBhvr>
                                      <p:to>
                                        <p:strVal val="visible"/>
                                      </p:to>
                                    </p:set>
                                    <p:animEffect transition="in" filter="fade">
                                      <p:cBhvr>
                                        <p:cTn id="52" dur="100"/>
                                        <p:tgtEl>
                                          <p:spTgt spid="3">
                                            <p:txEl>
                                              <p:pRg st="2" end="2"/>
                                            </p:txEl>
                                          </p:spTgt>
                                        </p:tgtEl>
                                      </p:cBhvr>
                                    </p:animEffect>
                                    <p:anim calcmode="lin" valueType="num">
                                      <p:cBhvr>
                                        <p:cTn id="53" dur="4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54" dur="400" fill="hold"/>
                                        <p:tgtEl>
                                          <p:spTgt spid="3">
                                            <p:txEl>
                                              <p:pRg st="2" end="2"/>
                                            </p:txEl>
                                          </p:spTgt>
                                        </p:tgtEl>
                                        <p:attrNameLst>
                                          <p:attrName>ppt_y</p:attrName>
                                        </p:attrNameLst>
                                      </p:cBhvr>
                                      <p:tavLst>
                                        <p:tav tm="0">
                                          <p:val>
                                            <p:strVal val="#ppt_y+0.31"/>
                                          </p:val>
                                        </p:tav>
                                        <p:tav tm="100000">
                                          <p:val>
                                            <p:strVal val="#ppt_y+0.31"/>
                                          </p:val>
                                        </p:tav>
                                      </p:tavLst>
                                    </p:anim>
                                    <p:anim calcmode="lin" valueType="num">
                                      <p:cBhvr>
                                        <p:cTn id="55" dur="600" decel="50000" fill="hold">
                                          <p:stCondLst>
                                            <p:cond delay="400"/>
                                          </p:stCondLst>
                                        </p:cTn>
                                        <p:tgtEl>
                                          <p:spTgt spid="3">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6" dur="600" decel="50000" fill="hold">
                                          <p:stCondLst>
                                            <p:cond delay="400"/>
                                          </p:stCondLst>
                                        </p:cTn>
                                        <p:tgtEl>
                                          <p:spTgt spid="3">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3" presetClass="entr" presetSubtype="0" fill="hold" grpId="0" nodeType="clickEffect">
                                  <p:stCondLst>
                                    <p:cond delay="0"/>
                                  </p:stCondLst>
                                  <p:childTnLst>
                                    <p:set>
                                      <p:cBhvr>
                                        <p:cTn id="60" dur="1" fill="hold">
                                          <p:stCondLst>
                                            <p:cond delay="0"/>
                                          </p:stCondLst>
                                        </p:cTn>
                                        <p:tgtEl>
                                          <p:spTgt spid="3">
                                            <p:txEl>
                                              <p:pRg st="3" end="3"/>
                                            </p:txEl>
                                          </p:spTgt>
                                        </p:tgtEl>
                                        <p:attrNameLst>
                                          <p:attrName>style.visibility</p:attrName>
                                        </p:attrNameLst>
                                      </p:cBhvr>
                                      <p:to>
                                        <p:strVal val="visible"/>
                                      </p:to>
                                    </p:set>
                                    <p:animEffect transition="in" filter="fade">
                                      <p:cBhvr>
                                        <p:cTn id="61" dur="100"/>
                                        <p:tgtEl>
                                          <p:spTgt spid="3">
                                            <p:txEl>
                                              <p:pRg st="3" end="3"/>
                                            </p:txEl>
                                          </p:spTgt>
                                        </p:tgtEl>
                                      </p:cBhvr>
                                    </p:animEffect>
                                    <p:anim calcmode="lin" valueType="num">
                                      <p:cBhvr>
                                        <p:cTn id="62" dur="4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63" dur="400" fill="hold"/>
                                        <p:tgtEl>
                                          <p:spTgt spid="3">
                                            <p:txEl>
                                              <p:pRg st="3" end="3"/>
                                            </p:txEl>
                                          </p:spTgt>
                                        </p:tgtEl>
                                        <p:attrNameLst>
                                          <p:attrName>ppt_y</p:attrName>
                                        </p:attrNameLst>
                                      </p:cBhvr>
                                      <p:tavLst>
                                        <p:tav tm="0">
                                          <p:val>
                                            <p:strVal val="#ppt_y+0.31"/>
                                          </p:val>
                                        </p:tav>
                                        <p:tav tm="100000">
                                          <p:val>
                                            <p:strVal val="#ppt_y+0.31"/>
                                          </p:val>
                                        </p:tav>
                                      </p:tavLst>
                                    </p:anim>
                                    <p:anim calcmode="lin" valueType="num">
                                      <p:cBhvr>
                                        <p:cTn id="64" dur="600" decel="50000" fill="hold">
                                          <p:stCondLst>
                                            <p:cond delay="400"/>
                                          </p:stCondLst>
                                        </p:cTn>
                                        <p:tgtEl>
                                          <p:spTgt spid="3">
                                            <p:txEl>
                                              <p:pRg st="3" end="3"/>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65" dur="600" decel="50000" fill="hold">
                                          <p:stCondLst>
                                            <p:cond delay="400"/>
                                          </p:stCondLst>
                                        </p:cTn>
                                        <p:tgtEl>
                                          <p:spTgt spid="3">
                                            <p:txEl>
                                              <p:pRg st="3" end="3"/>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3" presetClass="entr" presetSubtype="0" fill="hold" grpId="0" nodeType="clickEffect">
                                  <p:stCondLst>
                                    <p:cond delay="0"/>
                                  </p:stCondLst>
                                  <p:childTnLst>
                                    <p:set>
                                      <p:cBhvr>
                                        <p:cTn id="69" dur="1" fill="hold">
                                          <p:stCondLst>
                                            <p:cond delay="0"/>
                                          </p:stCondLst>
                                        </p:cTn>
                                        <p:tgtEl>
                                          <p:spTgt spid="3">
                                            <p:txEl>
                                              <p:pRg st="4" end="4"/>
                                            </p:txEl>
                                          </p:spTgt>
                                        </p:tgtEl>
                                        <p:attrNameLst>
                                          <p:attrName>style.visibility</p:attrName>
                                        </p:attrNameLst>
                                      </p:cBhvr>
                                      <p:to>
                                        <p:strVal val="visible"/>
                                      </p:to>
                                    </p:set>
                                    <p:animEffect transition="in" filter="fade">
                                      <p:cBhvr>
                                        <p:cTn id="70" dur="100"/>
                                        <p:tgtEl>
                                          <p:spTgt spid="3">
                                            <p:txEl>
                                              <p:pRg st="4" end="4"/>
                                            </p:txEl>
                                          </p:spTgt>
                                        </p:tgtEl>
                                      </p:cBhvr>
                                    </p:animEffect>
                                    <p:anim calcmode="lin" valueType="num">
                                      <p:cBhvr>
                                        <p:cTn id="71" dur="4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72" dur="400" fill="hold"/>
                                        <p:tgtEl>
                                          <p:spTgt spid="3">
                                            <p:txEl>
                                              <p:pRg st="4" end="4"/>
                                            </p:txEl>
                                          </p:spTgt>
                                        </p:tgtEl>
                                        <p:attrNameLst>
                                          <p:attrName>ppt_y</p:attrName>
                                        </p:attrNameLst>
                                      </p:cBhvr>
                                      <p:tavLst>
                                        <p:tav tm="0">
                                          <p:val>
                                            <p:strVal val="#ppt_y+0.31"/>
                                          </p:val>
                                        </p:tav>
                                        <p:tav tm="100000">
                                          <p:val>
                                            <p:strVal val="#ppt_y+0.31"/>
                                          </p:val>
                                        </p:tav>
                                      </p:tavLst>
                                    </p:anim>
                                    <p:anim calcmode="lin" valueType="num">
                                      <p:cBhvr>
                                        <p:cTn id="73" dur="600" decel="50000" fill="hold">
                                          <p:stCondLst>
                                            <p:cond delay="400"/>
                                          </p:stCondLst>
                                        </p:cTn>
                                        <p:tgtEl>
                                          <p:spTgt spid="3">
                                            <p:txEl>
                                              <p:pRg st="4" end="4"/>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74" dur="600" decel="50000" fill="hold">
                                          <p:stCondLst>
                                            <p:cond delay="400"/>
                                          </p:stCondLst>
                                        </p:cTn>
                                        <p:tgtEl>
                                          <p:spTgt spid="3">
                                            <p:txEl>
                                              <p:pRg st="4" end="4"/>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43" presetClass="entr" presetSubtype="0" fill="hold" grpId="0" nodeType="clickEffect">
                                  <p:stCondLst>
                                    <p:cond delay="0"/>
                                  </p:stCondLst>
                                  <p:childTnLst>
                                    <p:set>
                                      <p:cBhvr>
                                        <p:cTn id="78" dur="1" fill="hold">
                                          <p:stCondLst>
                                            <p:cond delay="0"/>
                                          </p:stCondLst>
                                        </p:cTn>
                                        <p:tgtEl>
                                          <p:spTgt spid="3">
                                            <p:txEl>
                                              <p:pRg st="5" end="5"/>
                                            </p:txEl>
                                          </p:spTgt>
                                        </p:tgtEl>
                                        <p:attrNameLst>
                                          <p:attrName>style.visibility</p:attrName>
                                        </p:attrNameLst>
                                      </p:cBhvr>
                                      <p:to>
                                        <p:strVal val="visible"/>
                                      </p:to>
                                    </p:set>
                                    <p:animEffect transition="in" filter="fade">
                                      <p:cBhvr>
                                        <p:cTn id="79" dur="100"/>
                                        <p:tgtEl>
                                          <p:spTgt spid="3">
                                            <p:txEl>
                                              <p:pRg st="5" end="5"/>
                                            </p:txEl>
                                          </p:spTgt>
                                        </p:tgtEl>
                                      </p:cBhvr>
                                    </p:animEffect>
                                    <p:anim calcmode="lin" valueType="num">
                                      <p:cBhvr>
                                        <p:cTn id="80" dur="4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81" dur="400" fill="hold"/>
                                        <p:tgtEl>
                                          <p:spTgt spid="3">
                                            <p:txEl>
                                              <p:pRg st="5" end="5"/>
                                            </p:txEl>
                                          </p:spTgt>
                                        </p:tgtEl>
                                        <p:attrNameLst>
                                          <p:attrName>ppt_y</p:attrName>
                                        </p:attrNameLst>
                                      </p:cBhvr>
                                      <p:tavLst>
                                        <p:tav tm="0">
                                          <p:val>
                                            <p:strVal val="#ppt_y+0.31"/>
                                          </p:val>
                                        </p:tav>
                                        <p:tav tm="100000">
                                          <p:val>
                                            <p:strVal val="#ppt_y+0.31"/>
                                          </p:val>
                                        </p:tav>
                                      </p:tavLst>
                                    </p:anim>
                                    <p:anim calcmode="lin" valueType="num">
                                      <p:cBhvr>
                                        <p:cTn id="82" dur="600" decel="50000" fill="hold">
                                          <p:stCondLst>
                                            <p:cond delay="400"/>
                                          </p:stCondLst>
                                        </p:cTn>
                                        <p:tgtEl>
                                          <p:spTgt spid="3">
                                            <p:txEl>
                                              <p:pRg st="5" end="5"/>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83" dur="600" decel="50000" fill="hold">
                                          <p:stCondLst>
                                            <p:cond delay="400"/>
                                          </p:stCondLst>
                                        </p:cTn>
                                        <p:tgtEl>
                                          <p:spTgt spid="3">
                                            <p:txEl>
                                              <p:pRg st="5" end="5"/>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2028" y="0"/>
            <a:ext cx="9139944" cy="6858000"/>
          </a:xfrm>
          <a:prstGeom prst="rect">
            <a:avLst/>
          </a:prstGeom>
        </p:spPr>
      </p:pic>
      <p:sp>
        <p:nvSpPr>
          <p:cNvPr id="3" name="Marcador de contenido 2"/>
          <p:cNvSpPr>
            <a:spLocks noGrp="1"/>
          </p:cNvSpPr>
          <p:nvPr>
            <p:ph idx="1"/>
          </p:nvPr>
        </p:nvSpPr>
        <p:spPr>
          <a:xfrm>
            <a:off x="0" y="22582"/>
            <a:ext cx="4906851" cy="6835417"/>
          </a:xfrm>
        </p:spPr>
        <p:txBody>
          <a:bodyPr>
            <a:normAutofit lnSpcReduction="10000"/>
          </a:bodyPr>
          <a:lstStyle/>
          <a:p>
            <a:r>
              <a:rPr lang="es-ES" b="1" dirty="0">
                <a:solidFill>
                  <a:schemeClr val="bg1"/>
                </a:solidFill>
                <a:latin typeface="Maiandra GD" panose="020E0502030308020204" pitchFamily="34" charset="0"/>
              </a:rPr>
              <a:t>Tenían que poner mucha diligencia para que no se olvidaran de Dios.</a:t>
            </a:r>
          </a:p>
          <a:p>
            <a:r>
              <a:rPr lang="es-ES" b="1" dirty="0">
                <a:solidFill>
                  <a:schemeClr val="bg1"/>
                </a:solidFill>
                <a:latin typeface="Maiandra GD" panose="020E0502030308020204" pitchFamily="34" charset="0"/>
              </a:rPr>
              <a:t>El ser humano tiene este problema que se le olvida muy pronto de lo que otros hacen por el.</a:t>
            </a:r>
          </a:p>
          <a:p>
            <a:r>
              <a:rPr lang="es-ES" b="1" dirty="0">
                <a:solidFill>
                  <a:schemeClr val="bg1"/>
                </a:solidFill>
                <a:latin typeface="Maiandra GD" panose="020E0502030308020204" pitchFamily="34" charset="0"/>
              </a:rPr>
              <a:t>Hermanos hay ese problema de olvidarnos de Dios. </a:t>
            </a:r>
          </a:p>
          <a:p>
            <a:r>
              <a:rPr lang="es-ES" b="1" dirty="0">
                <a:solidFill>
                  <a:schemeClr val="bg1"/>
                </a:solidFill>
                <a:latin typeface="Maiandra GD" panose="020E0502030308020204" pitchFamily="34" charset="0"/>
              </a:rPr>
              <a:t>De lo que Dios a hecho por nosotros y de todas las bendiciones que El nos ha dado. </a:t>
            </a:r>
          </a:p>
          <a:p>
            <a:r>
              <a:rPr lang="es-ES" b="1" dirty="0">
                <a:solidFill>
                  <a:schemeClr val="bg1"/>
                </a:solidFill>
                <a:latin typeface="Maiandra GD" panose="020E0502030308020204" pitchFamily="34" charset="0"/>
              </a:rPr>
              <a:t>Y es por eso que en este estudio veremos cuales son algunas cosas que hacen que nos olvidemos de Dios y nos apartemos- Alejemos de El.</a:t>
            </a:r>
          </a:p>
          <a:p>
            <a:endParaRPr lang="es-ES" b="1" dirty="0"/>
          </a:p>
        </p:txBody>
      </p:sp>
      <p:pic>
        <p:nvPicPr>
          <p:cNvPr id="5" name="Imagen 4">
            <a:extLst>
              <a:ext uri="{FF2B5EF4-FFF2-40B4-BE49-F238E27FC236}">
                <a16:creationId xmlns:a16="http://schemas.microsoft.com/office/drawing/2014/main" id="{FB4B395A-9140-4E21-89C6-D575702F74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4035" y="1"/>
            <a:ext cx="4359965" cy="6835418"/>
          </a:xfrm>
          <a:prstGeom prst="rect">
            <a:avLst/>
          </a:prstGeom>
        </p:spPr>
      </p:pic>
    </p:spTree>
    <p:extLst>
      <p:ext uri="{BB962C8B-B14F-4D97-AF65-F5344CB8AC3E}">
        <p14:creationId xmlns:p14="http://schemas.microsoft.com/office/powerpoint/2010/main" val="157045827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43"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
                                        <p:tgtEl>
                                          <p:spTgt spid="3">
                                            <p:txEl>
                                              <p:pRg st="0" end="0"/>
                                            </p:txEl>
                                          </p:spTgt>
                                        </p:tgtEl>
                                      </p:cBhvr>
                                    </p:animEffect>
                                    <p:anim calcmode="lin" valueType="num">
                                      <p:cBhvr>
                                        <p:cTn id="15" dur="4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400" fill="hold"/>
                                        <p:tgtEl>
                                          <p:spTgt spid="3">
                                            <p:txEl>
                                              <p:pRg st="0" end="0"/>
                                            </p:txEl>
                                          </p:spTgt>
                                        </p:tgtEl>
                                        <p:attrNameLst>
                                          <p:attrName>ppt_y</p:attrName>
                                        </p:attrNameLst>
                                      </p:cBhvr>
                                      <p:tavLst>
                                        <p:tav tm="0">
                                          <p:val>
                                            <p:strVal val="#ppt_y+0.31"/>
                                          </p:val>
                                        </p:tav>
                                        <p:tav tm="100000">
                                          <p:val>
                                            <p:strVal val="#ppt_y+0.31"/>
                                          </p:val>
                                        </p:tav>
                                      </p:tavLst>
                                    </p:anim>
                                    <p:anim calcmode="lin" valueType="num">
                                      <p:cBhvr>
                                        <p:cTn id="17" dur="600" decel="50000" fill="hold">
                                          <p:stCondLst>
                                            <p:cond delay="400"/>
                                          </p:stCondLst>
                                        </p:cTn>
                                        <p:tgtEl>
                                          <p:spTgt spid="3">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 dur="600" decel="50000" fill="hold">
                                          <p:stCondLst>
                                            <p:cond delay="400"/>
                                          </p:stCondLst>
                                        </p:cTn>
                                        <p:tgtEl>
                                          <p:spTgt spid="3">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3" presetClass="entr" presetSubtype="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100"/>
                                        <p:tgtEl>
                                          <p:spTgt spid="3">
                                            <p:txEl>
                                              <p:pRg st="1" end="1"/>
                                            </p:txEl>
                                          </p:spTgt>
                                        </p:tgtEl>
                                      </p:cBhvr>
                                    </p:animEffect>
                                    <p:anim calcmode="lin" valueType="num">
                                      <p:cBhvr>
                                        <p:cTn id="24" dur="4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5" dur="400" fill="hold"/>
                                        <p:tgtEl>
                                          <p:spTgt spid="3">
                                            <p:txEl>
                                              <p:pRg st="1" end="1"/>
                                            </p:txEl>
                                          </p:spTgt>
                                        </p:tgtEl>
                                        <p:attrNameLst>
                                          <p:attrName>ppt_y</p:attrName>
                                        </p:attrNameLst>
                                      </p:cBhvr>
                                      <p:tavLst>
                                        <p:tav tm="0">
                                          <p:val>
                                            <p:strVal val="#ppt_y+0.31"/>
                                          </p:val>
                                        </p:tav>
                                        <p:tav tm="100000">
                                          <p:val>
                                            <p:strVal val="#ppt_y+0.31"/>
                                          </p:val>
                                        </p:tav>
                                      </p:tavLst>
                                    </p:anim>
                                    <p:anim calcmode="lin" valueType="num">
                                      <p:cBhvr>
                                        <p:cTn id="26" dur="600" decel="50000" fill="hold">
                                          <p:stCondLst>
                                            <p:cond delay="400"/>
                                          </p:stCondLst>
                                        </p:cTn>
                                        <p:tgtEl>
                                          <p:spTgt spid="3">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7" dur="600" decel="50000" fill="hold">
                                          <p:stCondLst>
                                            <p:cond delay="400"/>
                                          </p:stCondLst>
                                        </p:cTn>
                                        <p:tgtEl>
                                          <p:spTgt spid="3">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3" presetClass="entr" presetSubtype="0" fill="hold" grpId="0"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fade">
                                      <p:cBhvr>
                                        <p:cTn id="32" dur="100"/>
                                        <p:tgtEl>
                                          <p:spTgt spid="3">
                                            <p:txEl>
                                              <p:pRg st="2" end="2"/>
                                            </p:txEl>
                                          </p:spTgt>
                                        </p:tgtEl>
                                      </p:cBhvr>
                                    </p:animEffect>
                                    <p:anim calcmode="lin" valueType="num">
                                      <p:cBhvr>
                                        <p:cTn id="33" dur="4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4" dur="400" fill="hold"/>
                                        <p:tgtEl>
                                          <p:spTgt spid="3">
                                            <p:txEl>
                                              <p:pRg st="2" end="2"/>
                                            </p:txEl>
                                          </p:spTgt>
                                        </p:tgtEl>
                                        <p:attrNameLst>
                                          <p:attrName>ppt_y</p:attrName>
                                        </p:attrNameLst>
                                      </p:cBhvr>
                                      <p:tavLst>
                                        <p:tav tm="0">
                                          <p:val>
                                            <p:strVal val="#ppt_y+0.31"/>
                                          </p:val>
                                        </p:tav>
                                        <p:tav tm="100000">
                                          <p:val>
                                            <p:strVal val="#ppt_y+0.31"/>
                                          </p:val>
                                        </p:tav>
                                      </p:tavLst>
                                    </p:anim>
                                    <p:anim calcmode="lin" valueType="num">
                                      <p:cBhvr>
                                        <p:cTn id="35" dur="600" decel="50000" fill="hold">
                                          <p:stCondLst>
                                            <p:cond delay="400"/>
                                          </p:stCondLst>
                                        </p:cTn>
                                        <p:tgtEl>
                                          <p:spTgt spid="3">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6" dur="600" decel="50000" fill="hold">
                                          <p:stCondLst>
                                            <p:cond delay="400"/>
                                          </p:stCondLst>
                                        </p:cTn>
                                        <p:tgtEl>
                                          <p:spTgt spid="3">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3" presetClass="entr" presetSubtype="0" fill="hold" grpId="0" nodeType="clickEffect">
                                  <p:stCondLst>
                                    <p:cond delay="0"/>
                                  </p:stCondLst>
                                  <p:childTnLst>
                                    <p:set>
                                      <p:cBhvr>
                                        <p:cTn id="40" dur="1" fill="hold">
                                          <p:stCondLst>
                                            <p:cond delay="0"/>
                                          </p:stCondLst>
                                        </p:cTn>
                                        <p:tgtEl>
                                          <p:spTgt spid="3">
                                            <p:txEl>
                                              <p:pRg st="3" end="3"/>
                                            </p:txEl>
                                          </p:spTgt>
                                        </p:tgtEl>
                                        <p:attrNameLst>
                                          <p:attrName>style.visibility</p:attrName>
                                        </p:attrNameLst>
                                      </p:cBhvr>
                                      <p:to>
                                        <p:strVal val="visible"/>
                                      </p:to>
                                    </p:set>
                                    <p:animEffect transition="in" filter="fade">
                                      <p:cBhvr>
                                        <p:cTn id="41" dur="100"/>
                                        <p:tgtEl>
                                          <p:spTgt spid="3">
                                            <p:txEl>
                                              <p:pRg st="3" end="3"/>
                                            </p:txEl>
                                          </p:spTgt>
                                        </p:tgtEl>
                                      </p:cBhvr>
                                    </p:animEffect>
                                    <p:anim calcmode="lin" valueType="num">
                                      <p:cBhvr>
                                        <p:cTn id="42" dur="4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3" dur="400" fill="hold"/>
                                        <p:tgtEl>
                                          <p:spTgt spid="3">
                                            <p:txEl>
                                              <p:pRg st="3" end="3"/>
                                            </p:txEl>
                                          </p:spTgt>
                                        </p:tgtEl>
                                        <p:attrNameLst>
                                          <p:attrName>ppt_y</p:attrName>
                                        </p:attrNameLst>
                                      </p:cBhvr>
                                      <p:tavLst>
                                        <p:tav tm="0">
                                          <p:val>
                                            <p:strVal val="#ppt_y+0.31"/>
                                          </p:val>
                                        </p:tav>
                                        <p:tav tm="100000">
                                          <p:val>
                                            <p:strVal val="#ppt_y+0.31"/>
                                          </p:val>
                                        </p:tav>
                                      </p:tavLst>
                                    </p:anim>
                                    <p:anim calcmode="lin" valueType="num">
                                      <p:cBhvr>
                                        <p:cTn id="44" dur="600" decel="50000" fill="hold">
                                          <p:stCondLst>
                                            <p:cond delay="400"/>
                                          </p:stCondLst>
                                        </p:cTn>
                                        <p:tgtEl>
                                          <p:spTgt spid="3">
                                            <p:txEl>
                                              <p:pRg st="3" end="3"/>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5" dur="600" decel="50000" fill="hold">
                                          <p:stCondLst>
                                            <p:cond delay="400"/>
                                          </p:stCondLst>
                                        </p:cTn>
                                        <p:tgtEl>
                                          <p:spTgt spid="3">
                                            <p:txEl>
                                              <p:pRg st="3" end="3"/>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3" presetClass="entr" presetSubtype="0" fill="hold" grpId="0" nodeType="clickEffect">
                                  <p:stCondLst>
                                    <p:cond delay="0"/>
                                  </p:stCondLst>
                                  <p:childTnLst>
                                    <p:set>
                                      <p:cBhvr>
                                        <p:cTn id="49" dur="1" fill="hold">
                                          <p:stCondLst>
                                            <p:cond delay="0"/>
                                          </p:stCondLst>
                                        </p:cTn>
                                        <p:tgtEl>
                                          <p:spTgt spid="3">
                                            <p:txEl>
                                              <p:pRg st="4" end="4"/>
                                            </p:txEl>
                                          </p:spTgt>
                                        </p:tgtEl>
                                        <p:attrNameLst>
                                          <p:attrName>style.visibility</p:attrName>
                                        </p:attrNameLst>
                                      </p:cBhvr>
                                      <p:to>
                                        <p:strVal val="visible"/>
                                      </p:to>
                                    </p:set>
                                    <p:animEffect transition="in" filter="fade">
                                      <p:cBhvr>
                                        <p:cTn id="50" dur="100"/>
                                        <p:tgtEl>
                                          <p:spTgt spid="3">
                                            <p:txEl>
                                              <p:pRg st="4" end="4"/>
                                            </p:txEl>
                                          </p:spTgt>
                                        </p:tgtEl>
                                      </p:cBhvr>
                                    </p:animEffect>
                                    <p:anim calcmode="lin" valueType="num">
                                      <p:cBhvr>
                                        <p:cTn id="51" dur="4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52" dur="400" fill="hold"/>
                                        <p:tgtEl>
                                          <p:spTgt spid="3">
                                            <p:txEl>
                                              <p:pRg st="4" end="4"/>
                                            </p:txEl>
                                          </p:spTgt>
                                        </p:tgtEl>
                                        <p:attrNameLst>
                                          <p:attrName>ppt_y</p:attrName>
                                        </p:attrNameLst>
                                      </p:cBhvr>
                                      <p:tavLst>
                                        <p:tav tm="0">
                                          <p:val>
                                            <p:strVal val="#ppt_y+0.31"/>
                                          </p:val>
                                        </p:tav>
                                        <p:tav tm="100000">
                                          <p:val>
                                            <p:strVal val="#ppt_y+0.31"/>
                                          </p:val>
                                        </p:tav>
                                      </p:tavLst>
                                    </p:anim>
                                    <p:anim calcmode="lin" valueType="num">
                                      <p:cBhvr>
                                        <p:cTn id="53" dur="600" decel="50000" fill="hold">
                                          <p:stCondLst>
                                            <p:cond delay="400"/>
                                          </p:stCondLst>
                                        </p:cTn>
                                        <p:tgtEl>
                                          <p:spTgt spid="3">
                                            <p:txEl>
                                              <p:pRg st="4" end="4"/>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4" dur="600" decel="50000" fill="hold">
                                          <p:stCondLst>
                                            <p:cond delay="400"/>
                                          </p:stCondLst>
                                        </p:cTn>
                                        <p:tgtEl>
                                          <p:spTgt spid="3">
                                            <p:txEl>
                                              <p:pRg st="4" end="4"/>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2028" y="0"/>
            <a:ext cx="9139944" cy="6858000"/>
          </a:xfrm>
          <a:prstGeom prst="rect">
            <a:avLst/>
          </a:prstGeom>
        </p:spPr>
      </p:pic>
      <p:sp>
        <p:nvSpPr>
          <p:cNvPr id="5" name="Terminador 4"/>
          <p:cNvSpPr/>
          <p:nvPr/>
        </p:nvSpPr>
        <p:spPr>
          <a:xfrm>
            <a:off x="0" y="0"/>
            <a:ext cx="9144000" cy="1371600"/>
          </a:xfrm>
          <a:prstGeom prst="flowChartTermina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Título 1"/>
          <p:cNvSpPr>
            <a:spLocks noGrp="1"/>
          </p:cNvSpPr>
          <p:nvPr>
            <p:ph type="title"/>
          </p:nvPr>
        </p:nvSpPr>
        <p:spPr>
          <a:xfrm>
            <a:off x="-2028" y="0"/>
            <a:ext cx="9144000" cy="1371600"/>
          </a:xfrm>
        </p:spPr>
        <p:txBody>
          <a:bodyPr>
            <a:normAutofit/>
          </a:bodyPr>
          <a:lstStyle/>
          <a:p>
            <a:pPr algn="ctr"/>
            <a:r>
              <a:rPr lang="es-ES" sz="8000" b="1" u="sng" spc="5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latin typeface="Maiandra GD" panose="020E0502030308020204" pitchFamily="34" charset="0"/>
              </a:rPr>
              <a:t>CONCLUSIÓN:</a:t>
            </a:r>
          </a:p>
        </p:txBody>
      </p:sp>
      <p:sp>
        <p:nvSpPr>
          <p:cNvPr id="3" name="Marcador de contenido 2"/>
          <p:cNvSpPr>
            <a:spLocks noGrp="1"/>
          </p:cNvSpPr>
          <p:nvPr>
            <p:ph idx="1"/>
          </p:nvPr>
        </p:nvSpPr>
        <p:spPr>
          <a:xfrm>
            <a:off x="0" y="1371600"/>
            <a:ext cx="9144000" cy="5486400"/>
          </a:xfrm>
        </p:spPr>
        <p:txBody>
          <a:bodyPr>
            <a:normAutofit lnSpcReduction="10000"/>
          </a:bodyPr>
          <a:lstStyle/>
          <a:p>
            <a:r>
              <a:rPr lang="es-ES" b="1" dirty="0">
                <a:solidFill>
                  <a:schemeClr val="bg1"/>
                </a:solidFill>
                <a:latin typeface="Maiandra GD" panose="020E0502030308020204" pitchFamily="34" charset="0"/>
              </a:rPr>
              <a:t>Dios exhorto al pueblo para que no se olvidara de El, pero el pueblo no fue diligente y por eso se olvidó de Dios. </a:t>
            </a:r>
          </a:p>
          <a:p>
            <a:r>
              <a:rPr lang="es-ES" b="1" dirty="0">
                <a:solidFill>
                  <a:schemeClr val="bg1"/>
                </a:solidFill>
                <a:latin typeface="Maiandra GD" panose="020E0502030308020204" pitchFamily="34" charset="0"/>
              </a:rPr>
              <a:t>Si nosotros no somos diligentes también podemos olvidarnos de Dios.</a:t>
            </a:r>
          </a:p>
          <a:p>
            <a:r>
              <a:rPr lang="es-ES" b="1" dirty="0">
                <a:solidFill>
                  <a:schemeClr val="bg1"/>
                </a:solidFill>
                <a:latin typeface="Maiandra GD" panose="020E0502030308020204" pitchFamily="34" charset="0"/>
              </a:rPr>
              <a:t>Algunos factores que influyen mucho para que nos olvidemos de Dios son:</a:t>
            </a:r>
          </a:p>
          <a:p>
            <a:r>
              <a:rPr lang="es-ES" b="1" dirty="0">
                <a:solidFill>
                  <a:schemeClr val="bg1"/>
                </a:solidFill>
                <a:latin typeface="Maiandra GD" panose="020E0502030308020204" pitchFamily="34" charset="0"/>
              </a:rPr>
              <a:t>1. La prosperidad material.</a:t>
            </a:r>
          </a:p>
          <a:p>
            <a:r>
              <a:rPr lang="es-ES" b="1" dirty="0">
                <a:solidFill>
                  <a:schemeClr val="bg1"/>
                </a:solidFill>
                <a:latin typeface="Maiandra GD" panose="020E0502030308020204" pitchFamily="34" charset="0"/>
              </a:rPr>
              <a:t>2. La idolatría.</a:t>
            </a:r>
          </a:p>
          <a:p>
            <a:r>
              <a:rPr lang="es-ES" b="1" dirty="0">
                <a:solidFill>
                  <a:schemeClr val="bg1"/>
                </a:solidFill>
                <a:latin typeface="Maiandra GD" panose="020E0502030308020204" pitchFamily="34" charset="0"/>
              </a:rPr>
              <a:t>3. Las cosas del mundo.</a:t>
            </a:r>
          </a:p>
          <a:p>
            <a:r>
              <a:rPr lang="es-ES" b="1" dirty="0">
                <a:solidFill>
                  <a:schemeClr val="bg1"/>
                </a:solidFill>
                <a:latin typeface="Maiandra GD" panose="020E0502030308020204" pitchFamily="34" charset="0"/>
              </a:rPr>
              <a:t>No seamos engañados por ninguna de estas cosas, por que sino, nos vamos a olvidar de Dios y el se va a olvidar de nosotros. </a:t>
            </a:r>
          </a:p>
          <a:p>
            <a:endParaRPr lang="es-ES" b="1" dirty="0"/>
          </a:p>
        </p:txBody>
      </p:sp>
    </p:spTree>
    <p:extLst>
      <p:ext uri="{BB962C8B-B14F-4D97-AF65-F5344CB8AC3E}">
        <p14:creationId xmlns:p14="http://schemas.microsoft.com/office/powerpoint/2010/main" val="294255526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7" presetClass="entr" presetSubtype="1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3" presetClass="entr" presetSubtype="0"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100"/>
                                        <p:tgtEl>
                                          <p:spTgt spid="3">
                                            <p:txEl>
                                              <p:pRg st="0" end="0"/>
                                            </p:txEl>
                                          </p:spTgt>
                                        </p:tgtEl>
                                      </p:cBhvr>
                                    </p:animEffect>
                                    <p:anim calcmode="lin" valueType="num">
                                      <p:cBhvr>
                                        <p:cTn id="22" dur="4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3" dur="400" fill="hold"/>
                                        <p:tgtEl>
                                          <p:spTgt spid="3">
                                            <p:txEl>
                                              <p:pRg st="0" end="0"/>
                                            </p:txEl>
                                          </p:spTgt>
                                        </p:tgtEl>
                                        <p:attrNameLst>
                                          <p:attrName>ppt_y</p:attrName>
                                        </p:attrNameLst>
                                      </p:cBhvr>
                                      <p:tavLst>
                                        <p:tav tm="0">
                                          <p:val>
                                            <p:strVal val="#ppt_y+0.31"/>
                                          </p:val>
                                        </p:tav>
                                        <p:tav tm="100000">
                                          <p:val>
                                            <p:strVal val="#ppt_y+0.31"/>
                                          </p:val>
                                        </p:tav>
                                      </p:tavLst>
                                    </p:anim>
                                    <p:anim calcmode="lin" valueType="num">
                                      <p:cBhvr>
                                        <p:cTn id="24" dur="600" decel="50000" fill="hold">
                                          <p:stCondLst>
                                            <p:cond delay="400"/>
                                          </p:stCondLst>
                                        </p:cTn>
                                        <p:tgtEl>
                                          <p:spTgt spid="3">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5" dur="600" decel="50000" fill="hold">
                                          <p:stCondLst>
                                            <p:cond delay="400"/>
                                          </p:stCondLst>
                                        </p:cTn>
                                        <p:tgtEl>
                                          <p:spTgt spid="3">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3" presetClass="entr" presetSubtype="0" fill="hold" grpId="0" nodeType="click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Effect transition="in" filter="fade">
                                      <p:cBhvr>
                                        <p:cTn id="30" dur="100"/>
                                        <p:tgtEl>
                                          <p:spTgt spid="3">
                                            <p:txEl>
                                              <p:pRg st="1" end="1"/>
                                            </p:txEl>
                                          </p:spTgt>
                                        </p:tgtEl>
                                      </p:cBhvr>
                                    </p:animEffect>
                                    <p:anim calcmode="lin" valueType="num">
                                      <p:cBhvr>
                                        <p:cTn id="31" dur="4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2" dur="400" fill="hold"/>
                                        <p:tgtEl>
                                          <p:spTgt spid="3">
                                            <p:txEl>
                                              <p:pRg st="1" end="1"/>
                                            </p:txEl>
                                          </p:spTgt>
                                        </p:tgtEl>
                                        <p:attrNameLst>
                                          <p:attrName>ppt_y</p:attrName>
                                        </p:attrNameLst>
                                      </p:cBhvr>
                                      <p:tavLst>
                                        <p:tav tm="0">
                                          <p:val>
                                            <p:strVal val="#ppt_y+0.31"/>
                                          </p:val>
                                        </p:tav>
                                        <p:tav tm="100000">
                                          <p:val>
                                            <p:strVal val="#ppt_y+0.31"/>
                                          </p:val>
                                        </p:tav>
                                      </p:tavLst>
                                    </p:anim>
                                    <p:anim calcmode="lin" valueType="num">
                                      <p:cBhvr>
                                        <p:cTn id="33" dur="600" decel="50000" fill="hold">
                                          <p:stCondLst>
                                            <p:cond delay="400"/>
                                          </p:stCondLst>
                                        </p:cTn>
                                        <p:tgtEl>
                                          <p:spTgt spid="3">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4" dur="600" decel="50000" fill="hold">
                                          <p:stCondLst>
                                            <p:cond delay="400"/>
                                          </p:stCondLst>
                                        </p:cTn>
                                        <p:tgtEl>
                                          <p:spTgt spid="3">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3" presetClass="entr" presetSubtype="0" fill="hold" grpId="0" nodeType="click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Effect transition="in" filter="fade">
                                      <p:cBhvr>
                                        <p:cTn id="39" dur="100"/>
                                        <p:tgtEl>
                                          <p:spTgt spid="3">
                                            <p:txEl>
                                              <p:pRg st="2" end="2"/>
                                            </p:txEl>
                                          </p:spTgt>
                                        </p:tgtEl>
                                      </p:cBhvr>
                                    </p:animEffect>
                                    <p:anim calcmode="lin" valueType="num">
                                      <p:cBhvr>
                                        <p:cTn id="40" dur="4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41" dur="400" fill="hold"/>
                                        <p:tgtEl>
                                          <p:spTgt spid="3">
                                            <p:txEl>
                                              <p:pRg st="2" end="2"/>
                                            </p:txEl>
                                          </p:spTgt>
                                        </p:tgtEl>
                                        <p:attrNameLst>
                                          <p:attrName>ppt_y</p:attrName>
                                        </p:attrNameLst>
                                      </p:cBhvr>
                                      <p:tavLst>
                                        <p:tav tm="0">
                                          <p:val>
                                            <p:strVal val="#ppt_y+0.31"/>
                                          </p:val>
                                        </p:tav>
                                        <p:tav tm="100000">
                                          <p:val>
                                            <p:strVal val="#ppt_y+0.31"/>
                                          </p:val>
                                        </p:tav>
                                      </p:tavLst>
                                    </p:anim>
                                    <p:anim calcmode="lin" valueType="num">
                                      <p:cBhvr>
                                        <p:cTn id="42" dur="600" decel="50000" fill="hold">
                                          <p:stCondLst>
                                            <p:cond delay="400"/>
                                          </p:stCondLst>
                                        </p:cTn>
                                        <p:tgtEl>
                                          <p:spTgt spid="3">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3" dur="600" decel="50000" fill="hold">
                                          <p:stCondLst>
                                            <p:cond delay="400"/>
                                          </p:stCondLst>
                                        </p:cTn>
                                        <p:tgtEl>
                                          <p:spTgt spid="3">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3" presetClass="entr" presetSubtype="0" fill="hold" grpId="0" nodeType="clickEffect">
                                  <p:stCondLst>
                                    <p:cond delay="0"/>
                                  </p:stCondLst>
                                  <p:childTnLst>
                                    <p:set>
                                      <p:cBhvr>
                                        <p:cTn id="47" dur="1" fill="hold">
                                          <p:stCondLst>
                                            <p:cond delay="0"/>
                                          </p:stCondLst>
                                        </p:cTn>
                                        <p:tgtEl>
                                          <p:spTgt spid="3">
                                            <p:txEl>
                                              <p:pRg st="3" end="3"/>
                                            </p:txEl>
                                          </p:spTgt>
                                        </p:tgtEl>
                                        <p:attrNameLst>
                                          <p:attrName>style.visibility</p:attrName>
                                        </p:attrNameLst>
                                      </p:cBhvr>
                                      <p:to>
                                        <p:strVal val="visible"/>
                                      </p:to>
                                    </p:set>
                                    <p:animEffect transition="in" filter="fade">
                                      <p:cBhvr>
                                        <p:cTn id="48" dur="100"/>
                                        <p:tgtEl>
                                          <p:spTgt spid="3">
                                            <p:txEl>
                                              <p:pRg st="3" end="3"/>
                                            </p:txEl>
                                          </p:spTgt>
                                        </p:tgtEl>
                                      </p:cBhvr>
                                    </p:animEffect>
                                    <p:anim calcmode="lin" valueType="num">
                                      <p:cBhvr>
                                        <p:cTn id="49" dur="4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50" dur="400" fill="hold"/>
                                        <p:tgtEl>
                                          <p:spTgt spid="3">
                                            <p:txEl>
                                              <p:pRg st="3" end="3"/>
                                            </p:txEl>
                                          </p:spTgt>
                                        </p:tgtEl>
                                        <p:attrNameLst>
                                          <p:attrName>ppt_y</p:attrName>
                                        </p:attrNameLst>
                                      </p:cBhvr>
                                      <p:tavLst>
                                        <p:tav tm="0">
                                          <p:val>
                                            <p:strVal val="#ppt_y+0.31"/>
                                          </p:val>
                                        </p:tav>
                                        <p:tav tm="100000">
                                          <p:val>
                                            <p:strVal val="#ppt_y+0.31"/>
                                          </p:val>
                                        </p:tav>
                                      </p:tavLst>
                                    </p:anim>
                                    <p:anim calcmode="lin" valueType="num">
                                      <p:cBhvr>
                                        <p:cTn id="51" dur="600" decel="50000" fill="hold">
                                          <p:stCondLst>
                                            <p:cond delay="400"/>
                                          </p:stCondLst>
                                        </p:cTn>
                                        <p:tgtEl>
                                          <p:spTgt spid="3">
                                            <p:txEl>
                                              <p:pRg st="3" end="3"/>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2" dur="600" decel="50000" fill="hold">
                                          <p:stCondLst>
                                            <p:cond delay="400"/>
                                          </p:stCondLst>
                                        </p:cTn>
                                        <p:tgtEl>
                                          <p:spTgt spid="3">
                                            <p:txEl>
                                              <p:pRg st="3" end="3"/>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3" presetClass="entr" presetSubtype="0" fill="hold" grpId="0" nodeType="clickEffect">
                                  <p:stCondLst>
                                    <p:cond delay="0"/>
                                  </p:stCondLst>
                                  <p:childTnLst>
                                    <p:set>
                                      <p:cBhvr>
                                        <p:cTn id="56" dur="1" fill="hold">
                                          <p:stCondLst>
                                            <p:cond delay="0"/>
                                          </p:stCondLst>
                                        </p:cTn>
                                        <p:tgtEl>
                                          <p:spTgt spid="3">
                                            <p:txEl>
                                              <p:pRg st="4" end="4"/>
                                            </p:txEl>
                                          </p:spTgt>
                                        </p:tgtEl>
                                        <p:attrNameLst>
                                          <p:attrName>style.visibility</p:attrName>
                                        </p:attrNameLst>
                                      </p:cBhvr>
                                      <p:to>
                                        <p:strVal val="visible"/>
                                      </p:to>
                                    </p:set>
                                    <p:animEffect transition="in" filter="fade">
                                      <p:cBhvr>
                                        <p:cTn id="57" dur="100"/>
                                        <p:tgtEl>
                                          <p:spTgt spid="3">
                                            <p:txEl>
                                              <p:pRg st="4" end="4"/>
                                            </p:txEl>
                                          </p:spTgt>
                                        </p:tgtEl>
                                      </p:cBhvr>
                                    </p:animEffect>
                                    <p:anim calcmode="lin" valueType="num">
                                      <p:cBhvr>
                                        <p:cTn id="58" dur="4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59" dur="400" fill="hold"/>
                                        <p:tgtEl>
                                          <p:spTgt spid="3">
                                            <p:txEl>
                                              <p:pRg st="4" end="4"/>
                                            </p:txEl>
                                          </p:spTgt>
                                        </p:tgtEl>
                                        <p:attrNameLst>
                                          <p:attrName>ppt_y</p:attrName>
                                        </p:attrNameLst>
                                      </p:cBhvr>
                                      <p:tavLst>
                                        <p:tav tm="0">
                                          <p:val>
                                            <p:strVal val="#ppt_y+0.31"/>
                                          </p:val>
                                        </p:tav>
                                        <p:tav tm="100000">
                                          <p:val>
                                            <p:strVal val="#ppt_y+0.31"/>
                                          </p:val>
                                        </p:tav>
                                      </p:tavLst>
                                    </p:anim>
                                    <p:anim calcmode="lin" valueType="num">
                                      <p:cBhvr>
                                        <p:cTn id="60" dur="600" decel="50000" fill="hold">
                                          <p:stCondLst>
                                            <p:cond delay="400"/>
                                          </p:stCondLst>
                                        </p:cTn>
                                        <p:tgtEl>
                                          <p:spTgt spid="3">
                                            <p:txEl>
                                              <p:pRg st="4" end="4"/>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61" dur="600" decel="50000" fill="hold">
                                          <p:stCondLst>
                                            <p:cond delay="400"/>
                                          </p:stCondLst>
                                        </p:cTn>
                                        <p:tgtEl>
                                          <p:spTgt spid="3">
                                            <p:txEl>
                                              <p:pRg st="4" end="4"/>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3" presetClass="entr" presetSubtype="0" fill="hold" grpId="0" nodeType="clickEffect">
                                  <p:stCondLst>
                                    <p:cond delay="0"/>
                                  </p:stCondLst>
                                  <p:childTnLst>
                                    <p:set>
                                      <p:cBhvr>
                                        <p:cTn id="65" dur="1" fill="hold">
                                          <p:stCondLst>
                                            <p:cond delay="0"/>
                                          </p:stCondLst>
                                        </p:cTn>
                                        <p:tgtEl>
                                          <p:spTgt spid="3">
                                            <p:txEl>
                                              <p:pRg st="5" end="5"/>
                                            </p:txEl>
                                          </p:spTgt>
                                        </p:tgtEl>
                                        <p:attrNameLst>
                                          <p:attrName>style.visibility</p:attrName>
                                        </p:attrNameLst>
                                      </p:cBhvr>
                                      <p:to>
                                        <p:strVal val="visible"/>
                                      </p:to>
                                    </p:set>
                                    <p:animEffect transition="in" filter="fade">
                                      <p:cBhvr>
                                        <p:cTn id="66" dur="100"/>
                                        <p:tgtEl>
                                          <p:spTgt spid="3">
                                            <p:txEl>
                                              <p:pRg st="5" end="5"/>
                                            </p:txEl>
                                          </p:spTgt>
                                        </p:tgtEl>
                                      </p:cBhvr>
                                    </p:animEffect>
                                    <p:anim calcmode="lin" valueType="num">
                                      <p:cBhvr>
                                        <p:cTn id="67" dur="4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68" dur="400" fill="hold"/>
                                        <p:tgtEl>
                                          <p:spTgt spid="3">
                                            <p:txEl>
                                              <p:pRg st="5" end="5"/>
                                            </p:txEl>
                                          </p:spTgt>
                                        </p:tgtEl>
                                        <p:attrNameLst>
                                          <p:attrName>ppt_y</p:attrName>
                                        </p:attrNameLst>
                                      </p:cBhvr>
                                      <p:tavLst>
                                        <p:tav tm="0">
                                          <p:val>
                                            <p:strVal val="#ppt_y+0.31"/>
                                          </p:val>
                                        </p:tav>
                                        <p:tav tm="100000">
                                          <p:val>
                                            <p:strVal val="#ppt_y+0.31"/>
                                          </p:val>
                                        </p:tav>
                                      </p:tavLst>
                                    </p:anim>
                                    <p:anim calcmode="lin" valueType="num">
                                      <p:cBhvr>
                                        <p:cTn id="69" dur="600" decel="50000" fill="hold">
                                          <p:stCondLst>
                                            <p:cond delay="400"/>
                                          </p:stCondLst>
                                        </p:cTn>
                                        <p:tgtEl>
                                          <p:spTgt spid="3">
                                            <p:txEl>
                                              <p:pRg st="5" end="5"/>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70" dur="600" decel="50000" fill="hold">
                                          <p:stCondLst>
                                            <p:cond delay="400"/>
                                          </p:stCondLst>
                                        </p:cTn>
                                        <p:tgtEl>
                                          <p:spTgt spid="3">
                                            <p:txEl>
                                              <p:pRg st="5" end="5"/>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3" presetClass="entr" presetSubtype="0" fill="hold" grpId="0" nodeType="clickEffect">
                                  <p:stCondLst>
                                    <p:cond delay="0"/>
                                  </p:stCondLst>
                                  <p:childTnLst>
                                    <p:set>
                                      <p:cBhvr>
                                        <p:cTn id="74" dur="1" fill="hold">
                                          <p:stCondLst>
                                            <p:cond delay="0"/>
                                          </p:stCondLst>
                                        </p:cTn>
                                        <p:tgtEl>
                                          <p:spTgt spid="3">
                                            <p:txEl>
                                              <p:pRg st="6" end="6"/>
                                            </p:txEl>
                                          </p:spTgt>
                                        </p:tgtEl>
                                        <p:attrNameLst>
                                          <p:attrName>style.visibility</p:attrName>
                                        </p:attrNameLst>
                                      </p:cBhvr>
                                      <p:to>
                                        <p:strVal val="visible"/>
                                      </p:to>
                                    </p:set>
                                    <p:animEffect transition="in" filter="fade">
                                      <p:cBhvr>
                                        <p:cTn id="75" dur="100"/>
                                        <p:tgtEl>
                                          <p:spTgt spid="3">
                                            <p:txEl>
                                              <p:pRg st="6" end="6"/>
                                            </p:txEl>
                                          </p:spTgt>
                                        </p:tgtEl>
                                      </p:cBhvr>
                                    </p:animEffect>
                                    <p:anim calcmode="lin" valueType="num">
                                      <p:cBhvr>
                                        <p:cTn id="76" dur="4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77" dur="400" fill="hold"/>
                                        <p:tgtEl>
                                          <p:spTgt spid="3">
                                            <p:txEl>
                                              <p:pRg st="6" end="6"/>
                                            </p:txEl>
                                          </p:spTgt>
                                        </p:tgtEl>
                                        <p:attrNameLst>
                                          <p:attrName>ppt_y</p:attrName>
                                        </p:attrNameLst>
                                      </p:cBhvr>
                                      <p:tavLst>
                                        <p:tav tm="0">
                                          <p:val>
                                            <p:strVal val="#ppt_y+0.31"/>
                                          </p:val>
                                        </p:tav>
                                        <p:tav tm="100000">
                                          <p:val>
                                            <p:strVal val="#ppt_y+0.31"/>
                                          </p:val>
                                        </p:tav>
                                      </p:tavLst>
                                    </p:anim>
                                    <p:anim calcmode="lin" valueType="num">
                                      <p:cBhvr>
                                        <p:cTn id="78" dur="600" decel="50000" fill="hold">
                                          <p:stCondLst>
                                            <p:cond delay="400"/>
                                          </p:stCondLst>
                                        </p:cTn>
                                        <p:tgtEl>
                                          <p:spTgt spid="3">
                                            <p:txEl>
                                              <p:pRg st="6" end="6"/>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79" dur="600" decel="50000" fill="hold">
                                          <p:stCondLst>
                                            <p:cond delay="400"/>
                                          </p:stCondLst>
                                        </p:cTn>
                                        <p:tgtEl>
                                          <p:spTgt spid="3">
                                            <p:txEl>
                                              <p:pRg st="6" end="6"/>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0" y="0"/>
            <a:ext cx="9144000" cy="6857999"/>
          </a:xfrm>
          <a:prstGeom prst="rect">
            <a:avLst/>
          </a:prstGeom>
        </p:spPr>
      </p:pic>
      <p:sp>
        <p:nvSpPr>
          <p:cNvPr id="3" name="Marcador de contenido 2"/>
          <p:cNvSpPr>
            <a:spLocks noGrp="1"/>
          </p:cNvSpPr>
          <p:nvPr>
            <p:ph idx="1"/>
          </p:nvPr>
        </p:nvSpPr>
        <p:spPr>
          <a:xfrm>
            <a:off x="0" y="22582"/>
            <a:ext cx="9144000" cy="6835417"/>
          </a:xfrm>
        </p:spPr>
        <p:txBody>
          <a:bodyPr>
            <a:normAutofit lnSpcReduction="10000"/>
          </a:bodyPr>
          <a:lstStyle/>
          <a:p>
            <a:pPr algn="ctr"/>
            <a:r>
              <a:rPr lang="es-ES" b="1" u="sng" dirty="0">
                <a:solidFill>
                  <a:schemeClr val="bg1"/>
                </a:solidFill>
                <a:effectLst>
                  <a:outerShdw blurRad="38100" dist="38100" dir="2700000" algn="tl">
                    <a:srgbClr val="000000">
                      <a:alpha val="43137"/>
                    </a:srgbClr>
                  </a:outerShdw>
                </a:effectLst>
                <a:highlight>
                  <a:srgbClr val="0000FF"/>
                </a:highlight>
                <a:latin typeface="Maiandra GD" panose="020E0502030308020204" pitchFamily="34" charset="0"/>
              </a:rPr>
              <a:t>Oseas.4:6.</a:t>
            </a:r>
            <a:r>
              <a:rPr lang="es-ES" b="1" dirty="0">
                <a:solidFill>
                  <a:schemeClr val="bg1"/>
                </a:solidFill>
                <a:latin typeface="Maiandra GD" panose="020E0502030308020204" pitchFamily="34" charset="0"/>
              </a:rPr>
              <a:t> </a:t>
            </a:r>
          </a:p>
          <a:p>
            <a:r>
              <a:rPr lang="es-ES" b="1" u="sng" dirty="0">
                <a:solidFill>
                  <a:schemeClr val="bg1"/>
                </a:solidFill>
                <a:effectLst>
                  <a:outerShdw blurRad="38100" dist="38100" dir="2700000" algn="tl">
                    <a:srgbClr val="000000">
                      <a:alpha val="43137"/>
                    </a:srgbClr>
                  </a:outerShdw>
                </a:effectLst>
                <a:highlight>
                  <a:srgbClr val="9900FF"/>
                </a:highlight>
                <a:latin typeface="Maiandra GD" panose="020E0502030308020204" pitchFamily="34" charset="0"/>
              </a:rPr>
              <a:t>Mi pueblo es destruido por falta de conocimiento.</a:t>
            </a:r>
            <a:r>
              <a:rPr lang="es-ES" b="1" dirty="0">
                <a:solidFill>
                  <a:schemeClr val="bg1"/>
                </a:solidFill>
                <a:latin typeface="Maiandra GD" panose="020E0502030308020204" pitchFamily="34" charset="0"/>
              </a:rPr>
              <a:t> Por cuanto tú has rechazado el conocimiento, yo también te rechazaré para que no seas mi sacerdote; como has olvidado la ley de tu Dios, yo también me olvidaré de tus hijos. </a:t>
            </a:r>
          </a:p>
          <a:p>
            <a:r>
              <a:rPr lang="es-ES" b="1" dirty="0">
                <a:solidFill>
                  <a:schemeClr val="bg1"/>
                </a:solidFill>
                <a:latin typeface="Maiandra GD" panose="020E0502030308020204" pitchFamily="34" charset="0"/>
              </a:rPr>
              <a:t>Y si Dios se olvida de nosotros estamos perdidos.</a:t>
            </a:r>
          </a:p>
          <a:p>
            <a:r>
              <a:rPr lang="es-ES" b="1" dirty="0">
                <a:solidFill>
                  <a:schemeClr val="bg1"/>
                </a:solidFill>
                <a:latin typeface="Maiandra GD" panose="020E0502030308020204" pitchFamily="34" charset="0"/>
              </a:rPr>
              <a:t>No seamos como el pueblo de Israel quien se olvido de Dios, seamos fieles a El. </a:t>
            </a:r>
          </a:p>
          <a:p>
            <a:r>
              <a:rPr lang="es-ES" b="1" dirty="0">
                <a:solidFill>
                  <a:schemeClr val="bg1"/>
                </a:solidFill>
                <a:latin typeface="Maiandra GD" panose="020E0502030308020204" pitchFamily="34" charset="0"/>
              </a:rPr>
              <a:t>Sin olvidarnos de sus mandamientos, cumplamos  fielmente.</a:t>
            </a:r>
          </a:p>
          <a:p>
            <a:r>
              <a:rPr lang="es-ES" b="1" dirty="0">
                <a:solidFill>
                  <a:schemeClr val="bg1"/>
                </a:solidFill>
                <a:latin typeface="Maiandra GD" panose="020E0502030308020204" pitchFamily="34" charset="0"/>
              </a:rPr>
              <a:t>No nos alejemos de El mejor acerquémonos mas.</a:t>
            </a:r>
          </a:p>
          <a:p>
            <a:pPr algn="ctr"/>
            <a:r>
              <a:rPr lang="es-ES" b="1" u="sng" dirty="0">
                <a:solidFill>
                  <a:schemeClr val="bg1"/>
                </a:solidFill>
                <a:effectLst>
                  <a:outerShdw blurRad="38100" dist="38100" dir="2700000" algn="tl">
                    <a:srgbClr val="000000">
                      <a:alpha val="43137"/>
                    </a:srgbClr>
                  </a:outerShdw>
                </a:effectLst>
                <a:highlight>
                  <a:srgbClr val="0000FF"/>
                </a:highlight>
                <a:latin typeface="Maiandra GD" panose="020E0502030308020204" pitchFamily="34" charset="0"/>
              </a:rPr>
              <a:t>Hebreos.10:22.</a:t>
            </a:r>
          </a:p>
          <a:p>
            <a:r>
              <a:rPr lang="es-ES" b="1" u="sng" dirty="0">
                <a:solidFill>
                  <a:schemeClr val="bg1"/>
                </a:solidFill>
                <a:effectLst>
                  <a:outerShdw blurRad="38100" dist="38100" dir="2700000" algn="tl">
                    <a:srgbClr val="000000">
                      <a:alpha val="43137"/>
                    </a:srgbClr>
                  </a:outerShdw>
                </a:effectLst>
                <a:highlight>
                  <a:srgbClr val="FF3399"/>
                </a:highlight>
                <a:latin typeface="Maiandra GD" panose="020E0502030308020204" pitchFamily="34" charset="0"/>
              </a:rPr>
              <a:t>Acerquémonos con corazón sincero, en plena certidumbre de fe,</a:t>
            </a:r>
            <a:r>
              <a:rPr lang="es-ES" b="1" dirty="0">
                <a:solidFill>
                  <a:schemeClr val="bg1"/>
                </a:solidFill>
                <a:latin typeface="Maiandra GD" panose="020E0502030308020204" pitchFamily="34" charset="0"/>
              </a:rPr>
              <a:t> teniendo nuestro corazón purificado de mala conciencia y nuestro cuerpo lavado con agua pura. </a:t>
            </a:r>
          </a:p>
          <a:p>
            <a:endParaRPr lang="es-ES" b="1" dirty="0">
              <a:solidFill>
                <a:schemeClr val="bg1"/>
              </a:solidFill>
            </a:endParaRPr>
          </a:p>
          <a:p>
            <a:endParaRPr lang="es-ES" b="1" dirty="0">
              <a:solidFill>
                <a:schemeClr val="bg1"/>
              </a:solidFill>
            </a:endParaRPr>
          </a:p>
        </p:txBody>
      </p:sp>
    </p:spTree>
    <p:extLst>
      <p:ext uri="{BB962C8B-B14F-4D97-AF65-F5344CB8AC3E}">
        <p14:creationId xmlns:p14="http://schemas.microsoft.com/office/powerpoint/2010/main" val="238915097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
                                        <p:tgtEl>
                                          <p:spTgt spid="3">
                                            <p:txEl>
                                              <p:pRg st="0" end="0"/>
                                            </p:txEl>
                                          </p:spTgt>
                                        </p:tgtEl>
                                      </p:cBhvr>
                                    </p:animEffect>
                                    <p:anim calcmode="lin" valueType="num">
                                      <p:cBhvr>
                                        <p:cTn id="8" dur="4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3">
                                            <p:txEl>
                                              <p:pRg st="0" end="0"/>
                                            </p:tx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3">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3">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3" presetClass="entr" presetSubtype="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100"/>
                                        <p:tgtEl>
                                          <p:spTgt spid="3">
                                            <p:txEl>
                                              <p:pRg st="1" end="1"/>
                                            </p:txEl>
                                          </p:spTgt>
                                        </p:tgtEl>
                                      </p:cBhvr>
                                    </p:animEffect>
                                    <p:anim calcmode="lin" valueType="num">
                                      <p:cBhvr>
                                        <p:cTn id="17" dur="4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8" dur="400" fill="hold"/>
                                        <p:tgtEl>
                                          <p:spTgt spid="3">
                                            <p:txEl>
                                              <p:pRg st="1" end="1"/>
                                            </p:txEl>
                                          </p:spTgt>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3">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3">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3" presetClass="entr" presetSubtype="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100"/>
                                        <p:tgtEl>
                                          <p:spTgt spid="3">
                                            <p:txEl>
                                              <p:pRg st="2" end="2"/>
                                            </p:txEl>
                                          </p:spTgt>
                                        </p:tgtEl>
                                      </p:cBhvr>
                                    </p:animEffect>
                                    <p:anim calcmode="lin" valueType="num">
                                      <p:cBhvr>
                                        <p:cTn id="26" dur="4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7" dur="400" fill="hold"/>
                                        <p:tgtEl>
                                          <p:spTgt spid="3">
                                            <p:txEl>
                                              <p:pRg st="2" end="2"/>
                                            </p:txEl>
                                          </p:spTgt>
                                        </p:tgtEl>
                                        <p:attrNameLst>
                                          <p:attrName>ppt_y</p:attrName>
                                        </p:attrNameLst>
                                      </p:cBhvr>
                                      <p:tavLst>
                                        <p:tav tm="0">
                                          <p:val>
                                            <p:strVal val="#ppt_y+0.31"/>
                                          </p:val>
                                        </p:tav>
                                        <p:tav tm="100000">
                                          <p:val>
                                            <p:strVal val="#ppt_y+0.31"/>
                                          </p:val>
                                        </p:tav>
                                      </p:tavLst>
                                    </p:anim>
                                    <p:anim calcmode="lin" valueType="num">
                                      <p:cBhvr>
                                        <p:cTn id="28" dur="600" decel="50000" fill="hold">
                                          <p:stCondLst>
                                            <p:cond delay="400"/>
                                          </p:stCondLst>
                                        </p:cTn>
                                        <p:tgtEl>
                                          <p:spTgt spid="3">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9" dur="600" decel="50000" fill="hold">
                                          <p:stCondLst>
                                            <p:cond delay="400"/>
                                          </p:stCondLst>
                                        </p:cTn>
                                        <p:tgtEl>
                                          <p:spTgt spid="3">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3" presetClass="entr" presetSubtype="0" fill="hold" grpId="0"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fade">
                                      <p:cBhvr>
                                        <p:cTn id="34" dur="100"/>
                                        <p:tgtEl>
                                          <p:spTgt spid="3">
                                            <p:txEl>
                                              <p:pRg st="3" end="3"/>
                                            </p:txEl>
                                          </p:spTgt>
                                        </p:tgtEl>
                                      </p:cBhvr>
                                    </p:animEffect>
                                    <p:anim calcmode="lin" valueType="num">
                                      <p:cBhvr>
                                        <p:cTn id="35" dur="4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6" dur="400" fill="hold"/>
                                        <p:tgtEl>
                                          <p:spTgt spid="3">
                                            <p:txEl>
                                              <p:pRg st="3" end="3"/>
                                            </p:txEl>
                                          </p:spTgt>
                                        </p:tgtEl>
                                        <p:attrNameLst>
                                          <p:attrName>ppt_y</p:attrName>
                                        </p:attrNameLst>
                                      </p:cBhvr>
                                      <p:tavLst>
                                        <p:tav tm="0">
                                          <p:val>
                                            <p:strVal val="#ppt_y+0.31"/>
                                          </p:val>
                                        </p:tav>
                                        <p:tav tm="100000">
                                          <p:val>
                                            <p:strVal val="#ppt_y+0.31"/>
                                          </p:val>
                                        </p:tav>
                                      </p:tavLst>
                                    </p:anim>
                                    <p:anim calcmode="lin" valueType="num">
                                      <p:cBhvr>
                                        <p:cTn id="37" dur="600" decel="50000" fill="hold">
                                          <p:stCondLst>
                                            <p:cond delay="400"/>
                                          </p:stCondLst>
                                        </p:cTn>
                                        <p:tgtEl>
                                          <p:spTgt spid="3">
                                            <p:txEl>
                                              <p:pRg st="3" end="3"/>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8" dur="600" decel="50000" fill="hold">
                                          <p:stCondLst>
                                            <p:cond delay="400"/>
                                          </p:stCondLst>
                                        </p:cTn>
                                        <p:tgtEl>
                                          <p:spTgt spid="3">
                                            <p:txEl>
                                              <p:pRg st="3" end="3"/>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3" presetClass="entr" presetSubtype="0" fill="hold" grpId="0"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Effect transition="in" filter="fade">
                                      <p:cBhvr>
                                        <p:cTn id="43" dur="100"/>
                                        <p:tgtEl>
                                          <p:spTgt spid="3">
                                            <p:txEl>
                                              <p:pRg st="4" end="4"/>
                                            </p:txEl>
                                          </p:spTgt>
                                        </p:tgtEl>
                                      </p:cBhvr>
                                    </p:animEffect>
                                    <p:anim calcmode="lin" valueType="num">
                                      <p:cBhvr>
                                        <p:cTn id="44" dur="4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5" dur="400" fill="hold"/>
                                        <p:tgtEl>
                                          <p:spTgt spid="3">
                                            <p:txEl>
                                              <p:pRg st="4" end="4"/>
                                            </p:txEl>
                                          </p:spTgt>
                                        </p:tgtEl>
                                        <p:attrNameLst>
                                          <p:attrName>ppt_y</p:attrName>
                                        </p:attrNameLst>
                                      </p:cBhvr>
                                      <p:tavLst>
                                        <p:tav tm="0">
                                          <p:val>
                                            <p:strVal val="#ppt_y+0.31"/>
                                          </p:val>
                                        </p:tav>
                                        <p:tav tm="100000">
                                          <p:val>
                                            <p:strVal val="#ppt_y+0.31"/>
                                          </p:val>
                                        </p:tav>
                                      </p:tavLst>
                                    </p:anim>
                                    <p:anim calcmode="lin" valueType="num">
                                      <p:cBhvr>
                                        <p:cTn id="46" dur="600" decel="50000" fill="hold">
                                          <p:stCondLst>
                                            <p:cond delay="400"/>
                                          </p:stCondLst>
                                        </p:cTn>
                                        <p:tgtEl>
                                          <p:spTgt spid="3">
                                            <p:txEl>
                                              <p:pRg st="4" end="4"/>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7" dur="600" decel="50000" fill="hold">
                                          <p:stCondLst>
                                            <p:cond delay="400"/>
                                          </p:stCondLst>
                                        </p:cTn>
                                        <p:tgtEl>
                                          <p:spTgt spid="3">
                                            <p:txEl>
                                              <p:pRg st="4" end="4"/>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3" presetClass="entr" presetSubtype="0" fill="hold" grpId="0" nodeType="clickEffect">
                                  <p:stCondLst>
                                    <p:cond delay="0"/>
                                  </p:stCondLst>
                                  <p:childTnLst>
                                    <p:set>
                                      <p:cBhvr>
                                        <p:cTn id="51" dur="1" fill="hold">
                                          <p:stCondLst>
                                            <p:cond delay="0"/>
                                          </p:stCondLst>
                                        </p:cTn>
                                        <p:tgtEl>
                                          <p:spTgt spid="3">
                                            <p:txEl>
                                              <p:pRg st="5" end="5"/>
                                            </p:txEl>
                                          </p:spTgt>
                                        </p:tgtEl>
                                        <p:attrNameLst>
                                          <p:attrName>style.visibility</p:attrName>
                                        </p:attrNameLst>
                                      </p:cBhvr>
                                      <p:to>
                                        <p:strVal val="visible"/>
                                      </p:to>
                                    </p:set>
                                    <p:animEffect transition="in" filter="fade">
                                      <p:cBhvr>
                                        <p:cTn id="52" dur="100"/>
                                        <p:tgtEl>
                                          <p:spTgt spid="3">
                                            <p:txEl>
                                              <p:pRg st="5" end="5"/>
                                            </p:txEl>
                                          </p:spTgt>
                                        </p:tgtEl>
                                      </p:cBhvr>
                                    </p:animEffect>
                                    <p:anim calcmode="lin" valueType="num">
                                      <p:cBhvr>
                                        <p:cTn id="53" dur="4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4" dur="400" fill="hold"/>
                                        <p:tgtEl>
                                          <p:spTgt spid="3">
                                            <p:txEl>
                                              <p:pRg st="5" end="5"/>
                                            </p:txEl>
                                          </p:spTgt>
                                        </p:tgtEl>
                                        <p:attrNameLst>
                                          <p:attrName>ppt_y</p:attrName>
                                        </p:attrNameLst>
                                      </p:cBhvr>
                                      <p:tavLst>
                                        <p:tav tm="0">
                                          <p:val>
                                            <p:strVal val="#ppt_y+0.31"/>
                                          </p:val>
                                        </p:tav>
                                        <p:tav tm="100000">
                                          <p:val>
                                            <p:strVal val="#ppt_y+0.31"/>
                                          </p:val>
                                        </p:tav>
                                      </p:tavLst>
                                    </p:anim>
                                    <p:anim calcmode="lin" valueType="num">
                                      <p:cBhvr>
                                        <p:cTn id="55" dur="600" decel="50000" fill="hold">
                                          <p:stCondLst>
                                            <p:cond delay="400"/>
                                          </p:stCondLst>
                                        </p:cTn>
                                        <p:tgtEl>
                                          <p:spTgt spid="3">
                                            <p:txEl>
                                              <p:pRg st="5" end="5"/>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6" dur="600" decel="50000" fill="hold">
                                          <p:stCondLst>
                                            <p:cond delay="400"/>
                                          </p:stCondLst>
                                        </p:cTn>
                                        <p:tgtEl>
                                          <p:spTgt spid="3">
                                            <p:txEl>
                                              <p:pRg st="5" end="5"/>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3" presetClass="entr" presetSubtype="0" fill="hold" grpId="0" nodeType="clickEffect">
                                  <p:stCondLst>
                                    <p:cond delay="0"/>
                                  </p:stCondLst>
                                  <p:childTnLst>
                                    <p:set>
                                      <p:cBhvr>
                                        <p:cTn id="60" dur="1" fill="hold">
                                          <p:stCondLst>
                                            <p:cond delay="0"/>
                                          </p:stCondLst>
                                        </p:cTn>
                                        <p:tgtEl>
                                          <p:spTgt spid="3">
                                            <p:txEl>
                                              <p:pRg st="6" end="6"/>
                                            </p:txEl>
                                          </p:spTgt>
                                        </p:tgtEl>
                                        <p:attrNameLst>
                                          <p:attrName>style.visibility</p:attrName>
                                        </p:attrNameLst>
                                      </p:cBhvr>
                                      <p:to>
                                        <p:strVal val="visible"/>
                                      </p:to>
                                    </p:set>
                                    <p:animEffect transition="in" filter="fade">
                                      <p:cBhvr>
                                        <p:cTn id="61" dur="100"/>
                                        <p:tgtEl>
                                          <p:spTgt spid="3">
                                            <p:txEl>
                                              <p:pRg st="6" end="6"/>
                                            </p:txEl>
                                          </p:spTgt>
                                        </p:tgtEl>
                                      </p:cBhvr>
                                    </p:animEffect>
                                    <p:anim calcmode="lin" valueType="num">
                                      <p:cBhvr>
                                        <p:cTn id="62" dur="4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63" dur="400" fill="hold"/>
                                        <p:tgtEl>
                                          <p:spTgt spid="3">
                                            <p:txEl>
                                              <p:pRg st="6" end="6"/>
                                            </p:txEl>
                                          </p:spTgt>
                                        </p:tgtEl>
                                        <p:attrNameLst>
                                          <p:attrName>ppt_y</p:attrName>
                                        </p:attrNameLst>
                                      </p:cBhvr>
                                      <p:tavLst>
                                        <p:tav tm="0">
                                          <p:val>
                                            <p:strVal val="#ppt_y+0.31"/>
                                          </p:val>
                                        </p:tav>
                                        <p:tav tm="100000">
                                          <p:val>
                                            <p:strVal val="#ppt_y+0.31"/>
                                          </p:val>
                                        </p:tav>
                                      </p:tavLst>
                                    </p:anim>
                                    <p:anim calcmode="lin" valueType="num">
                                      <p:cBhvr>
                                        <p:cTn id="64" dur="600" decel="50000" fill="hold">
                                          <p:stCondLst>
                                            <p:cond delay="400"/>
                                          </p:stCondLst>
                                        </p:cTn>
                                        <p:tgtEl>
                                          <p:spTgt spid="3">
                                            <p:txEl>
                                              <p:pRg st="6" end="6"/>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65" dur="600" decel="50000" fill="hold">
                                          <p:stCondLst>
                                            <p:cond delay="400"/>
                                          </p:stCondLst>
                                        </p:cTn>
                                        <p:tgtEl>
                                          <p:spTgt spid="3">
                                            <p:txEl>
                                              <p:pRg st="6" end="6"/>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3" presetClass="entr" presetSubtype="0" fill="hold" grpId="0" nodeType="clickEffect">
                                  <p:stCondLst>
                                    <p:cond delay="0"/>
                                  </p:stCondLst>
                                  <p:childTnLst>
                                    <p:set>
                                      <p:cBhvr>
                                        <p:cTn id="69" dur="1" fill="hold">
                                          <p:stCondLst>
                                            <p:cond delay="0"/>
                                          </p:stCondLst>
                                        </p:cTn>
                                        <p:tgtEl>
                                          <p:spTgt spid="3">
                                            <p:txEl>
                                              <p:pRg st="7" end="7"/>
                                            </p:txEl>
                                          </p:spTgt>
                                        </p:tgtEl>
                                        <p:attrNameLst>
                                          <p:attrName>style.visibility</p:attrName>
                                        </p:attrNameLst>
                                      </p:cBhvr>
                                      <p:to>
                                        <p:strVal val="visible"/>
                                      </p:to>
                                    </p:set>
                                    <p:animEffect transition="in" filter="fade">
                                      <p:cBhvr>
                                        <p:cTn id="70" dur="100"/>
                                        <p:tgtEl>
                                          <p:spTgt spid="3">
                                            <p:txEl>
                                              <p:pRg st="7" end="7"/>
                                            </p:txEl>
                                          </p:spTgt>
                                        </p:tgtEl>
                                      </p:cBhvr>
                                    </p:animEffect>
                                    <p:anim calcmode="lin" valueType="num">
                                      <p:cBhvr>
                                        <p:cTn id="71" dur="4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72" dur="400" fill="hold"/>
                                        <p:tgtEl>
                                          <p:spTgt spid="3">
                                            <p:txEl>
                                              <p:pRg st="7" end="7"/>
                                            </p:txEl>
                                          </p:spTgt>
                                        </p:tgtEl>
                                        <p:attrNameLst>
                                          <p:attrName>ppt_y</p:attrName>
                                        </p:attrNameLst>
                                      </p:cBhvr>
                                      <p:tavLst>
                                        <p:tav tm="0">
                                          <p:val>
                                            <p:strVal val="#ppt_y+0.31"/>
                                          </p:val>
                                        </p:tav>
                                        <p:tav tm="100000">
                                          <p:val>
                                            <p:strVal val="#ppt_y+0.31"/>
                                          </p:val>
                                        </p:tav>
                                      </p:tavLst>
                                    </p:anim>
                                    <p:anim calcmode="lin" valueType="num">
                                      <p:cBhvr>
                                        <p:cTn id="73" dur="600" decel="50000" fill="hold">
                                          <p:stCondLst>
                                            <p:cond delay="400"/>
                                          </p:stCondLst>
                                        </p:cTn>
                                        <p:tgtEl>
                                          <p:spTgt spid="3">
                                            <p:txEl>
                                              <p:pRg st="7" end="7"/>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74" dur="600" decel="50000" fill="hold">
                                          <p:stCondLst>
                                            <p:cond delay="400"/>
                                          </p:stCondLst>
                                        </p:cTn>
                                        <p:tgtEl>
                                          <p:spTgt spid="3">
                                            <p:txEl>
                                              <p:pRg st="7" end="7"/>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0" y="5784574"/>
            <a:ext cx="9144000" cy="107342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800" b="1" dirty="0">
                <a:latin typeface="Maiandra GD" panose="020E0502030308020204" pitchFamily="34" charset="0"/>
              </a:rPr>
              <a:t>DIOS NOS BENDIGA A </a:t>
            </a:r>
            <a:r>
              <a:rPr lang="es-ES" sz="4800" b="1">
                <a:latin typeface="Maiandra GD" panose="020E0502030308020204" pitchFamily="34" charset="0"/>
              </a:rPr>
              <a:t>TODOS.</a:t>
            </a:r>
            <a:endParaRPr lang="es-ES" sz="4800" dirty="0">
              <a:latin typeface="Maiandra GD" panose="020E0502030308020204" pitchFamily="34" charset="0"/>
            </a:endParaRPr>
          </a:p>
        </p:txBody>
      </p:sp>
      <p:pic>
        <p:nvPicPr>
          <p:cNvPr id="5" name="Imagen 4">
            <a:extLst>
              <a:ext uri="{FF2B5EF4-FFF2-40B4-BE49-F238E27FC236}">
                <a16:creationId xmlns:a16="http://schemas.microsoft.com/office/drawing/2014/main" id="{DEF30905-97D2-059C-517C-77A770A3CA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784574"/>
          </a:xfrm>
          <a:prstGeom prst="rect">
            <a:avLst/>
          </a:prstGeom>
        </p:spPr>
      </p:pic>
    </p:spTree>
    <p:extLst>
      <p:ext uri="{BB962C8B-B14F-4D97-AF65-F5344CB8AC3E}">
        <p14:creationId xmlns:p14="http://schemas.microsoft.com/office/powerpoint/2010/main" val="3323093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set>
                                      <p:cBhvr>
                                        <p:cTn id="7" dur="455" fill="hold">
                                          <p:stCondLst>
                                            <p:cond delay="0"/>
                                          </p:stCondLst>
                                        </p:cTn>
                                        <p:tgtEl>
                                          <p:spTgt spid="2"/>
                                        </p:tgtEl>
                                        <p:attrNameLst>
                                          <p:attrName>style.rotation</p:attrName>
                                        </p:attrNameLst>
                                      </p:cBhvr>
                                      <p:to>
                                        <p:strVal val="-45.0"/>
                                      </p:to>
                                    </p:set>
                                    <p:anim calcmode="lin" valueType="num">
                                      <p:cBhvr>
                                        <p:cTn id="8" dur="455" fill="hold">
                                          <p:stCondLst>
                                            <p:cond delay="455"/>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2028" y="0"/>
            <a:ext cx="9139944" cy="6858000"/>
          </a:xfrm>
          <a:prstGeom prst="rect">
            <a:avLst/>
          </a:prstGeom>
        </p:spPr>
      </p:pic>
      <p:sp>
        <p:nvSpPr>
          <p:cNvPr id="6" name="Rectángulo 5"/>
          <p:cNvSpPr/>
          <p:nvPr/>
        </p:nvSpPr>
        <p:spPr>
          <a:xfrm>
            <a:off x="0" y="0"/>
            <a:ext cx="9144000" cy="144272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Título 1"/>
          <p:cNvSpPr>
            <a:spLocks noGrp="1"/>
          </p:cNvSpPr>
          <p:nvPr>
            <p:ph type="title"/>
          </p:nvPr>
        </p:nvSpPr>
        <p:spPr>
          <a:xfrm>
            <a:off x="0" y="0"/>
            <a:ext cx="9144000" cy="1442720"/>
          </a:xfrm>
        </p:spPr>
        <p:txBody>
          <a:bodyPr>
            <a:normAutofit/>
          </a:bodyPr>
          <a:lstStyle/>
          <a:p>
            <a:pPr algn="ctr"/>
            <a:r>
              <a:rPr lang="es-ES" sz="3200" b="1" u="sng" spc="5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latin typeface="Maiandra GD" panose="020E0502030308020204" pitchFamily="34" charset="0"/>
              </a:rPr>
              <a:t>UNAS DE LAS COSAS QUE NOS HACEN OLVIDARNOS DE DIOS ES LA PROSPERIDAD.  DEUTERONOMIO.8:11-14; 17-18.</a:t>
            </a:r>
            <a:endParaRPr lang="es-ES" sz="3200" b="1" u="sng" dirty="0">
              <a:effectLst>
                <a:glow rad="38100">
                  <a:schemeClr val="accent1">
                    <a:alpha val="40000"/>
                  </a:schemeClr>
                </a:glow>
                <a:outerShdw blurRad="38100" dist="38100" dir="2700000" algn="tl">
                  <a:srgbClr val="000000">
                    <a:alpha val="43137"/>
                  </a:srgbClr>
                </a:outerShdw>
              </a:effectLst>
              <a:latin typeface="Maiandra GD" panose="020E0502030308020204" pitchFamily="34" charset="0"/>
            </a:endParaRPr>
          </a:p>
        </p:txBody>
      </p:sp>
      <p:sp>
        <p:nvSpPr>
          <p:cNvPr id="3" name="Marcador de contenido 2"/>
          <p:cNvSpPr>
            <a:spLocks noGrp="1"/>
          </p:cNvSpPr>
          <p:nvPr>
            <p:ph idx="1"/>
          </p:nvPr>
        </p:nvSpPr>
        <p:spPr>
          <a:xfrm>
            <a:off x="0" y="1442720"/>
            <a:ext cx="4827494" cy="5415279"/>
          </a:xfrm>
        </p:spPr>
        <p:txBody>
          <a:bodyPr>
            <a:normAutofit/>
          </a:bodyPr>
          <a:lstStyle/>
          <a:p>
            <a:r>
              <a:rPr lang="es-ES" b="1" u="sng" dirty="0">
                <a:effectLst>
                  <a:outerShdw blurRad="38100" dist="38100" dir="2700000" algn="tl">
                    <a:srgbClr val="000000">
                      <a:alpha val="43137"/>
                    </a:srgbClr>
                  </a:outerShdw>
                </a:effectLst>
                <a:highlight>
                  <a:srgbClr val="00FFFF"/>
                </a:highlight>
                <a:latin typeface="Maiandra GD" panose="020E0502030308020204" pitchFamily="34" charset="0"/>
              </a:rPr>
              <a:t>Cuídate de no olvidar al SEÑOR tu Dios dejando de guardar sus mandamientos,</a:t>
            </a:r>
            <a:r>
              <a:rPr lang="es-ES" b="1" dirty="0">
                <a:solidFill>
                  <a:schemeClr val="bg1"/>
                </a:solidFill>
                <a:latin typeface="Maiandra GD" panose="020E0502030308020204" pitchFamily="34" charset="0"/>
              </a:rPr>
              <a:t> sus ordenanzas y sus estatutos que yo te ordeno hoy; </a:t>
            </a:r>
          </a:p>
          <a:p>
            <a:pPr algn="ctr"/>
            <a:r>
              <a:rPr lang="es-ES" b="1" u="sng" dirty="0">
                <a:solidFill>
                  <a:schemeClr val="bg1"/>
                </a:solidFill>
                <a:effectLst>
                  <a:outerShdw blurRad="38100" dist="38100" dir="2700000" algn="tl">
                    <a:srgbClr val="000000">
                      <a:alpha val="43137"/>
                    </a:srgbClr>
                  </a:outerShdw>
                </a:effectLst>
                <a:highlight>
                  <a:srgbClr val="0000FF"/>
                </a:highlight>
                <a:latin typeface="Maiandra GD" panose="020E0502030308020204" pitchFamily="34" charset="0"/>
              </a:rPr>
              <a:t>V.12.</a:t>
            </a:r>
          </a:p>
          <a:p>
            <a:r>
              <a:rPr lang="es-ES" b="1" u="sng" dirty="0">
                <a:solidFill>
                  <a:schemeClr val="bg1"/>
                </a:solidFill>
                <a:effectLst>
                  <a:outerShdw blurRad="38100" dist="38100" dir="2700000" algn="tl">
                    <a:srgbClr val="000000">
                      <a:alpha val="43137"/>
                    </a:srgbClr>
                  </a:outerShdw>
                </a:effectLst>
                <a:highlight>
                  <a:srgbClr val="FF00FF"/>
                </a:highlight>
                <a:latin typeface="Maiandra GD" panose="020E0502030308020204" pitchFamily="34" charset="0"/>
              </a:rPr>
              <a:t>No sea que cuando hayas comido y te hayas saciado,</a:t>
            </a:r>
            <a:r>
              <a:rPr lang="es-ES" b="1" dirty="0">
                <a:solidFill>
                  <a:schemeClr val="bg1"/>
                </a:solidFill>
                <a:latin typeface="Maiandra GD" panose="020E0502030308020204" pitchFamily="34" charset="0"/>
              </a:rPr>
              <a:t> y hayas construido buenas casas y habitado en ellas, </a:t>
            </a:r>
          </a:p>
          <a:p>
            <a:pPr algn="ctr"/>
            <a:r>
              <a:rPr lang="es-ES" b="1" u="sng" dirty="0">
                <a:solidFill>
                  <a:schemeClr val="bg1"/>
                </a:solidFill>
                <a:effectLst>
                  <a:outerShdw blurRad="38100" dist="38100" dir="2700000" algn="tl">
                    <a:srgbClr val="000000">
                      <a:alpha val="43137"/>
                    </a:srgbClr>
                  </a:outerShdw>
                </a:effectLst>
                <a:highlight>
                  <a:srgbClr val="0000FF"/>
                </a:highlight>
                <a:latin typeface="Maiandra GD" panose="020E0502030308020204" pitchFamily="34" charset="0"/>
              </a:rPr>
              <a:t>V.13.</a:t>
            </a:r>
          </a:p>
        </p:txBody>
      </p:sp>
      <p:pic>
        <p:nvPicPr>
          <p:cNvPr id="7" name="Imagen 6">
            <a:extLst>
              <a:ext uri="{FF2B5EF4-FFF2-40B4-BE49-F238E27FC236}">
                <a16:creationId xmlns:a16="http://schemas.microsoft.com/office/drawing/2014/main" id="{4C9CBEE6-EF59-4AD7-B552-887EBF44F8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7494" y="1442720"/>
            <a:ext cx="4314478" cy="5415279"/>
          </a:xfrm>
          <a:prstGeom prst="rect">
            <a:avLst/>
          </a:prstGeom>
          <a:solidFill>
            <a:srgbClr val="92D050"/>
          </a:solidFill>
        </p:spPr>
      </p:pic>
    </p:spTree>
    <p:extLst>
      <p:ext uri="{BB962C8B-B14F-4D97-AF65-F5344CB8AC3E}">
        <p14:creationId xmlns:p14="http://schemas.microsoft.com/office/powerpoint/2010/main" val="257457000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7" presetClass="entr" presetSubtype="1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43" presetClass="entr" presetSubtype="0" fill="hold" grpId="0" nodeType="clickEffect">
                                  <p:stCondLst>
                                    <p:cond delay="0"/>
                                  </p:stCondLst>
                                  <p:childTnLst>
                                    <p:set>
                                      <p:cBhvr>
                                        <p:cTn id="27" dur="1" fill="hold">
                                          <p:stCondLst>
                                            <p:cond delay="0"/>
                                          </p:stCondLst>
                                        </p:cTn>
                                        <p:tgtEl>
                                          <p:spTgt spid="3">
                                            <p:txEl>
                                              <p:pRg st="0" end="0"/>
                                            </p:txEl>
                                          </p:spTgt>
                                        </p:tgtEl>
                                        <p:attrNameLst>
                                          <p:attrName>style.visibility</p:attrName>
                                        </p:attrNameLst>
                                      </p:cBhvr>
                                      <p:to>
                                        <p:strVal val="visible"/>
                                      </p:to>
                                    </p:set>
                                    <p:animEffect transition="in" filter="fade">
                                      <p:cBhvr>
                                        <p:cTn id="28" dur="100"/>
                                        <p:tgtEl>
                                          <p:spTgt spid="3">
                                            <p:txEl>
                                              <p:pRg st="0" end="0"/>
                                            </p:txEl>
                                          </p:spTgt>
                                        </p:tgtEl>
                                      </p:cBhvr>
                                    </p:animEffect>
                                    <p:anim calcmode="lin" valueType="num">
                                      <p:cBhvr>
                                        <p:cTn id="29" dur="4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30" dur="400" fill="hold"/>
                                        <p:tgtEl>
                                          <p:spTgt spid="3">
                                            <p:txEl>
                                              <p:pRg st="0" end="0"/>
                                            </p:txEl>
                                          </p:spTgt>
                                        </p:tgtEl>
                                        <p:attrNameLst>
                                          <p:attrName>ppt_y</p:attrName>
                                        </p:attrNameLst>
                                      </p:cBhvr>
                                      <p:tavLst>
                                        <p:tav tm="0">
                                          <p:val>
                                            <p:strVal val="#ppt_y+0.31"/>
                                          </p:val>
                                        </p:tav>
                                        <p:tav tm="100000">
                                          <p:val>
                                            <p:strVal val="#ppt_y+0.31"/>
                                          </p:val>
                                        </p:tav>
                                      </p:tavLst>
                                    </p:anim>
                                    <p:anim calcmode="lin" valueType="num">
                                      <p:cBhvr>
                                        <p:cTn id="31" dur="600" decel="50000" fill="hold">
                                          <p:stCondLst>
                                            <p:cond delay="400"/>
                                          </p:stCondLst>
                                        </p:cTn>
                                        <p:tgtEl>
                                          <p:spTgt spid="3">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2" dur="600" decel="50000" fill="hold">
                                          <p:stCondLst>
                                            <p:cond delay="400"/>
                                          </p:stCondLst>
                                        </p:cTn>
                                        <p:tgtEl>
                                          <p:spTgt spid="3">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3" presetClass="entr" presetSubtype="0" fill="hold" grpId="0" nodeType="clickEffect">
                                  <p:stCondLst>
                                    <p:cond delay="0"/>
                                  </p:stCondLst>
                                  <p:childTnLst>
                                    <p:set>
                                      <p:cBhvr>
                                        <p:cTn id="36" dur="1" fill="hold">
                                          <p:stCondLst>
                                            <p:cond delay="0"/>
                                          </p:stCondLst>
                                        </p:cTn>
                                        <p:tgtEl>
                                          <p:spTgt spid="3">
                                            <p:txEl>
                                              <p:pRg st="1" end="1"/>
                                            </p:txEl>
                                          </p:spTgt>
                                        </p:tgtEl>
                                        <p:attrNameLst>
                                          <p:attrName>style.visibility</p:attrName>
                                        </p:attrNameLst>
                                      </p:cBhvr>
                                      <p:to>
                                        <p:strVal val="visible"/>
                                      </p:to>
                                    </p:set>
                                    <p:animEffect transition="in" filter="fade">
                                      <p:cBhvr>
                                        <p:cTn id="37" dur="100"/>
                                        <p:tgtEl>
                                          <p:spTgt spid="3">
                                            <p:txEl>
                                              <p:pRg st="1" end="1"/>
                                            </p:txEl>
                                          </p:spTgt>
                                        </p:tgtEl>
                                      </p:cBhvr>
                                    </p:animEffect>
                                    <p:anim calcmode="lin" valueType="num">
                                      <p:cBhvr>
                                        <p:cTn id="38" dur="4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9" dur="400" fill="hold"/>
                                        <p:tgtEl>
                                          <p:spTgt spid="3">
                                            <p:txEl>
                                              <p:pRg st="1" end="1"/>
                                            </p:txEl>
                                          </p:spTgt>
                                        </p:tgtEl>
                                        <p:attrNameLst>
                                          <p:attrName>ppt_y</p:attrName>
                                        </p:attrNameLst>
                                      </p:cBhvr>
                                      <p:tavLst>
                                        <p:tav tm="0">
                                          <p:val>
                                            <p:strVal val="#ppt_y+0.31"/>
                                          </p:val>
                                        </p:tav>
                                        <p:tav tm="100000">
                                          <p:val>
                                            <p:strVal val="#ppt_y+0.31"/>
                                          </p:val>
                                        </p:tav>
                                      </p:tavLst>
                                    </p:anim>
                                    <p:anim calcmode="lin" valueType="num">
                                      <p:cBhvr>
                                        <p:cTn id="40" dur="600" decel="50000" fill="hold">
                                          <p:stCondLst>
                                            <p:cond delay="400"/>
                                          </p:stCondLst>
                                        </p:cTn>
                                        <p:tgtEl>
                                          <p:spTgt spid="3">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1" dur="600" decel="50000" fill="hold">
                                          <p:stCondLst>
                                            <p:cond delay="400"/>
                                          </p:stCondLst>
                                        </p:cTn>
                                        <p:tgtEl>
                                          <p:spTgt spid="3">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3" presetClass="entr" presetSubtype="0" fill="hold" grpId="0" nodeType="clickEffect">
                                  <p:stCondLst>
                                    <p:cond delay="0"/>
                                  </p:stCondLst>
                                  <p:childTnLst>
                                    <p:set>
                                      <p:cBhvr>
                                        <p:cTn id="45" dur="1" fill="hold">
                                          <p:stCondLst>
                                            <p:cond delay="0"/>
                                          </p:stCondLst>
                                        </p:cTn>
                                        <p:tgtEl>
                                          <p:spTgt spid="3">
                                            <p:txEl>
                                              <p:pRg st="2" end="2"/>
                                            </p:txEl>
                                          </p:spTgt>
                                        </p:tgtEl>
                                        <p:attrNameLst>
                                          <p:attrName>style.visibility</p:attrName>
                                        </p:attrNameLst>
                                      </p:cBhvr>
                                      <p:to>
                                        <p:strVal val="visible"/>
                                      </p:to>
                                    </p:set>
                                    <p:animEffect transition="in" filter="fade">
                                      <p:cBhvr>
                                        <p:cTn id="46" dur="100"/>
                                        <p:tgtEl>
                                          <p:spTgt spid="3">
                                            <p:txEl>
                                              <p:pRg st="2" end="2"/>
                                            </p:txEl>
                                          </p:spTgt>
                                        </p:tgtEl>
                                      </p:cBhvr>
                                    </p:animEffect>
                                    <p:anim calcmode="lin" valueType="num">
                                      <p:cBhvr>
                                        <p:cTn id="47" dur="4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48" dur="400" fill="hold"/>
                                        <p:tgtEl>
                                          <p:spTgt spid="3">
                                            <p:txEl>
                                              <p:pRg st="2" end="2"/>
                                            </p:txEl>
                                          </p:spTgt>
                                        </p:tgtEl>
                                        <p:attrNameLst>
                                          <p:attrName>ppt_y</p:attrName>
                                        </p:attrNameLst>
                                      </p:cBhvr>
                                      <p:tavLst>
                                        <p:tav tm="0">
                                          <p:val>
                                            <p:strVal val="#ppt_y+0.31"/>
                                          </p:val>
                                        </p:tav>
                                        <p:tav tm="100000">
                                          <p:val>
                                            <p:strVal val="#ppt_y+0.31"/>
                                          </p:val>
                                        </p:tav>
                                      </p:tavLst>
                                    </p:anim>
                                    <p:anim calcmode="lin" valueType="num">
                                      <p:cBhvr>
                                        <p:cTn id="49" dur="600" decel="50000" fill="hold">
                                          <p:stCondLst>
                                            <p:cond delay="400"/>
                                          </p:stCondLst>
                                        </p:cTn>
                                        <p:tgtEl>
                                          <p:spTgt spid="3">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0" dur="600" decel="50000" fill="hold">
                                          <p:stCondLst>
                                            <p:cond delay="400"/>
                                          </p:stCondLst>
                                        </p:cTn>
                                        <p:tgtEl>
                                          <p:spTgt spid="3">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3" presetClass="entr" presetSubtype="0" fill="hold" grpId="0" nodeType="clickEffect">
                                  <p:stCondLst>
                                    <p:cond delay="0"/>
                                  </p:stCondLst>
                                  <p:childTnLst>
                                    <p:set>
                                      <p:cBhvr>
                                        <p:cTn id="54" dur="1" fill="hold">
                                          <p:stCondLst>
                                            <p:cond delay="0"/>
                                          </p:stCondLst>
                                        </p:cTn>
                                        <p:tgtEl>
                                          <p:spTgt spid="3">
                                            <p:txEl>
                                              <p:pRg st="3" end="3"/>
                                            </p:txEl>
                                          </p:spTgt>
                                        </p:tgtEl>
                                        <p:attrNameLst>
                                          <p:attrName>style.visibility</p:attrName>
                                        </p:attrNameLst>
                                      </p:cBhvr>
                                      <p:to>
                                        <p:strVal val="visible"/>
                                      </p:to>
                                    </p:set>
                                    <p:animEffect transition="in" filter="fade">
                                      <p:cBhvr>
                                        <p:cTn id="55" dur="100"/>
                                        <p:tgtEl>
                                          <p:spTgt spid="3">
                                            <p:txEl>
                                              <p:pRg st="3" end="3"/>
                                            </p:txEl>
                                          </p:spTgt>
                                        </p:tgtEl>
                                      </p:cBhvr>
                                    </p:animEffect>
                                    <p:anim calcmode="lin" valueType="num">
                                      <p:cBhvr>
                                        <p:cTn id="56" dur="4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57" dur="400" fill="hold"/>
                                        <p:tgtEl>
                                          <p:spTgt spid="3">
                                            <p:txEl>
                                              <p:pRg st="3" end="3"/>
                                            </p:txEl>
                                          </p:spTgt>
                                        </p:tgtEl>
                                        <p:attrNameLst>
                                          <p:attrName>ppt_y</p:attrName>
                                        </p:attrNameLst>
                                      </p:cBhvr>
                                      <p:tavLst>
                                        <p:tav tm="0">
                                          <p:val>
                                            <p:strVal val="#ppt_y+0.31"/>
                                          </p:val>
                                        </p:tav>
                                        <p:tav tm="100000">
                                          <p:val>
                                            <p:strVal val="#ppt_y+0.31"/>
                                          </p:val>
                                        </p:tav>
                                      </p:tavLst>
                                    </p:anim>
                                    <p:anim calcmode="lin" valueType="num">
                                      <p:cBhvr>
                                        <p:cTn id="58" dur="600" decel="50000" fill="hold">
                                          <p:stCondLst>
                                            <p:cond delay="400"/>
                                          </p:stCondLst>
                                        </p:cTn>
                                        <p:tgtEl>
                                          <p:spTgt spid="3">
                                            <p:txEl>
                                              <p:pRg st="3" end="3"/>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9" dur="600" decel="50000" fill="hold">
                                          <p:stCondLst>
                                            <p:cond delay="400"/>
                                          </p:stCondLst>
                                        </p:cTn>
                                        <p:tgtEl>
                                          <p:spTgt spid="3">
                                            <p:txEl>
                                              <p:pRg st="3" end="3"/>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2028" y="0"/>
            <a:ext cx="9139944" cy="6858000"/>
          </a:xfrm>
          <a:prstGeom prst="rect">
            <a:avLst/>
          </a:prstGeom>
        </p:spPr>
      </p:pic>
      <p:sp>
        <p:nvSpPr>
          <p:cNvPr id="3" name="Marcador de contenido 2"/>
          <p:cNvSpPr>
            <a:spLocks noGrp="1"/>
          </p:cNvSpPr>
          <p:nvPr>
            <p:ph idx="1"/>
          </p:nvPr>
        </p:nvSpPr>
        <p:spPr>
          <a:xfrm>
            <a:off x="0" y="22582"/>
            <a:ext cx="4906851" cy="6835417"/>
          </a:xfrm>
        </p:spPr>
        <p:txBody>
          <a:bodyPr/>
          <a:lstStyle/>
          <a:p>
            <a:r>
              <a:rPr lang="es-ES" b="1" u="sng" dirty="0">
                <a:solidFill>
                  <a:schemeClr val="bg1"/>
                </a:solidFill>
                <a:effectLst>
                  <a:outerShdw blurRad="38100" dist="38100" dir="2700000" algn="tl">
                    <a:srgbClr val="000000">
                      <a:alpha val="43137"/>
                    </a:srgbClr>
                  </a:outerShdw>
                </a:effectLst>
                <a:highlight>
                  <a:srgbClr val="FF0000"/>
                </a:highlight>
                <a:latin typeface="Maiandra GD" panose="020E0502030308020204" pitchFamily="34" charset="0"/>
              </a:rPr>
              <a:t>Y cuando tus vacas y tus ovejas se multipliquen,</a:t>
            </a:r>
            <a:r>
              <a:rPr lang="es-ES" b="1" dirty="0">
                <a:solidFill>
                  <a:schemeClr val="bg1"/>
                </a:solidFill>
                <a:latin typeface="Maiandra GD" panose="020E0502030308020204" pitchFamily="34" charset="0"/>
              </a:rPr>
              <a:t> y tu plata y oro se multipliquen, y todo lo que tengas se multiplique, </a:t>
            </a:r>
          </a:p>
          <a:p>
            <a:pPr algn="ctr"/>
            <a:r>
              <a:rPr lang="es-ES" b="1" u="sng" dirty="0">
                <a:solidFill>
                  <a:schemeClr val="bg1"/>
                </a:solidFill>
                <a:effectLst>
                  <a:outerShdw blurRad="38100" dist="38100" dir="2700000" algn="tl">
                    <a:srgbClr val="000000">
                      <a:alpha val="43137"/>
                    </a:srgbClr>
                  </a:outerShdw>
                </a:effectLst>
                <a:highlight>
                  <a:srgbClr val="0000FF"/>
                </a:highlight>
                <a:latin typeface="Maiandra GD" panose="020E0502030308020204" pitchFamily="34" charset="0"/>
              </a:rPr>
              <a:t>V.14.</a:t>
            </a:r>
          </a:p>
          <a:p>
            <a:r>
              <a:rPr lang="es-ES" b="1" u="sng" dirty="0">
                <a:solidFill>
                  <a:schemeClr val="bg1"/>
                </a:solidFill>
                <a:effectLst>
                  <a:outerShdw blurRad="38100" dist="38100" dir="2700000" algn="tl">
                    <a:srgbClr val="000000">
                      <a:alpha val="43137"/>
                    </a:srgbClr>
                  </a:outerShdw>
                </a:effectLst>
                <a:highlight>
                  <a:srgbClr val="000080"/>
                </a:highlight>
                <a:latin typeface="Maiandra GD" panose="020E0502030308020204" pitchFamily="34" charset="0"/>
              </a:rPr>
              <a:t>Entonces tu corazón se enorgullezca, y te olvides del SEÑOR tu Dios</a:t>
            </a:r>
            <a:r>
              <a:rPr lang="es-ES" b="1" dirty="0">
                <a:solidFill>
                  <a:schemeClr val="bg1"/>
                </a:solidFill>
                <a:latin typeface="Maiandra GD" panose="020E0502030308020204" pitchFamily="34" charset="0"/>
              </a:rPr>
              <a:t> que te sacó de la tierra de Egipto de la casa de servidumbre. </a:t>
            </a:r>
          </a:p>
          <a:p>
            <a:pPr algn="ctr"/>
            <a:r>
              <a:rPr lang="es-ES" b="1" u="sng" dirty="0">
                <a:solidFill>
                  <a:schemeClr val="bg1"/>
                </a:solidFill>
                <a:effectLst>
                  <a:outerShdw blurRad="38100" dist="38100" dir="2700000" algn="tl">
                    <a:srgbClr val="000000">
                      <a:alpha val="43137"/>
                    </a:srgbClr>
                  </a:outerShdw>
                </a:effectLst>
                <a:highlight>
                  <a:srgbClr val="0000FF"/>
                </a:highlight>
                <a:latin typeface="Maiandra GD" panose="020E0502030308020204" pitchFamily="34" charset="0"/>
              </a:rPr>
              <a:t>V.17.</a:t>
            </a:r>
          </a:p>
          <a:p>
            <a:r>
              <a:rPr lang="es-ES" b="1" dirty="0">
                <a:solidFill>
                  <a:schemeClr val="bg1"/>
                </a:solidFill>
                <a:latin typeface="Maiandra GD" panose="020E0502030308020204" pitchFamily="34" charset="0"/>
              </a:rPr>
              <a:t>No sea que digas en tu corazón: </a:t>
            </a:r>
            <a:r>
              <a:rPr lang="es-ES" b="1" u="sng" dirty="0">
                <a:solidFill>
                  <a:schemeClr val="bg1"/>
                </a:solidFill>
                <a:effectLst>
                  <a:outerShdw blurRad="38100" dist="38100" dir="2700000" algn="tl">
                    <a:srgbClr val="000000">
                      <a:alpha val="43137"/>
                    </a:srgbClr>
                  </a:outerShdw>
                </a:effectLst>
                <a:highlight>
                  <a:srgbClr val="008080"/>
                </a:highlight>
                <a:latin typeface="Maiandra GD" panose="020E0502030308020204" pitchFamily="34" charset="0"/>
              </a:rPr>
              <a:t>"Mi poder y la fuerza de mi mano me han producido esta riqueza."</a:t>
            </a:r>
            <a:r>
              <a:rPr lang="es-ES" b="1" dirty="0">
                <a:solidFill>
                  <a:schemeClr val="bg1"/>
                </a:solidFill>
                <a:latin typeface="Maiandra GD" panose="020E0502030308020204" pitchFamily="34" charset="0"/>
              </a:rPr>
              <a:t> </a:t>
            </a:r>
          </a:p>
          <a:p>
            <a:endParaRPr lang="es-ES" b="1" dirty="0">
              <a:solidFill>
                <a:schemeClr val="bg1"/>
              </a:solidFill>
            </a:endParaRPr>
          </a:p>
        </p:txBody>
      </p:sp>
      <p:pic>
        <p:nvPicPr>
          <p:cNvPr id="5" name="Imagen 4">
            <a:extLst>
              <a:ext uri="{FF2B5EF4-FFF2-40B4-BE49-F238E27FC236}">
                <a16:creationId xmlns:a16="http://schemas.microsoft.com/office/drawing/2014/main" id="{A08ED8FB-C581-470D-A4C7-AA744F6E66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6850" y="22580"/>
            <a:ext cx="4235121" cy="6812837"/>
          </a:xfrm>
          <a:prstGeom prst="rect">
            <a:avLst/>
          </a:prstGeom>
        </p:spPr>
      </p:pic>
    </p:spTree>
    <p:extLst>
      <p:ext uri="{BB962C8B-B14F-4D97-AF65-F5344CB8AC3E}">
        <p14:creationId xmlns:p14="http://schemas.microsoft.com/office/powerpoint/2010/main" val="177050311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43"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
                                        <p:tgtEl>
                                          <p:spTgt spid="3">
                                            <p:txEl>
                                              <p:pRg st="0" end="0"/>
                                            </p:txEl>
                                          </p:spTgt>
                                        </p:tgtEl>
                                      </p:cBhvr>
                                    </p:animEffect>
                                    <p:anim calcmode="lin" valueType="num">
                                      <p:cBhvr>
                                        <p:cTn id="15" dur="4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400" fill="hold"/>
                                        <p:tgtEl>
                                          <p:spTgt spid="3">
                                            <p:txEl>
                                              <p:pRg st="0" end="0"/>
                                            </p:txEl>
                                          </p:spTgt>
                                        </p:tgtEl>
                                        <p:attrNameLst>
                                          <p:attrName>ppt_y</p:attrName>
                                        </p:attrNameLst>
                                      </p:cBhvr>
                                      <p:tavLst>
                                        <p:tav tm="0">
                                          <p:val>
                                            <p:strVal val="#ppt_y+0.31"/>
                                          </p:val>
                                        </p:tav>
                                        <p:tav tm="100000">
                                          <p:val>
                                            <p:strVal val="#ppt_y+0.31"/>
                                          </p:val>
                                        </p:tav>
                                      </p:tavLst>
                                    </p:anim>
                                    <p:anim calcmode="lin" valueType="num">
                                      <p:cBhvr>
                                        <p:cTn id="17" dur="600" decel="50000" fill="hold">
                                          <p:stCondLst>
                                            <p:cond delay="400"/>
                                          </p:stCondLst>
                                        </p:cTn>
                                        <p:tgtEl>
                                          <p:spTgt spid="3">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 dur="600" decel="50000" fill="hold">
                                          <p:stCondLst>
                                            <p:cond delay="400"/>
                                          </p:stCondLst>
                                        </p:cTn>
                                        <p:tgtEl>
                                          <p:spTgt spid="3">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3" presetClass="entr" presetSubtype="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100"/>
                                        <p:tgtEl>
                                          <p:spTgt spid="3">
                                            <p:txEl>
                                              <p:pRg st="1" end="1"/>
                                            </p:txEl>
                                          </p:spTgt>
                                        </p:tgtEl>
                                      </p:cBhvr>
                                    </p:animEffect>
                                    <p:anim calcmode="lin" valueType="num">
                                      <p:cBhvr>
                                        <p:cTn id="24" dur="4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5" dur="400" fill="hold"/>
                                        <p:tgtEl>
                                          <p:spTgt spid="3">
                                            <p:txEl>
                                              <p:pRg st="1" end="1"/>
                                            </p:txEl>
                                          </p:spTgt>
                                        </p:tgtEl>
                                        <p:attrNameLst>
                                          <p:attrName>ppt_y</p:attrName>
                                        </p:attrNameLst>
                                      </p:cBhvr>
                                      <p:tavLst>
                                        <p:tav tm="0">
                                          <p:val>
                                            <p:strVal val="#ppt_y+0.31"/>
                                          </p:val>
                                        </p:tav>
                                        <p:tav tm="100000">
                                          <p:val>
                                            <p:strVal val="#ppt_y+0.31"/>
                                          </p:val>
                                        </p:tav>
                                      </p:tavLst>
                                    </p:anim>
                                    <p:anim calcmode="lin" valueType="num">
                                      <p:cBhvr>
                                        <p:cTn id="26" dur="600" decel="50000" fill="hold">
                                          <p:stCondLst>
                                            <p:cond delay="400"/>
                                          </p:stCondLst>
                                        </p:cTn>
                                        <p:tgtEl>
                                          <p:spTgt spid="3">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7" dur="600" decel="50000" fill="hold">
                                          <p:stCondLst>
                                            <p:cond delay="400"/>
                                          </p:stCondLst>
                                        </p:cTn>
                                        <p:tgtEl>
                                          <p:spTgt spid="3">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3" presetClass="entr" presetSubtype="0" fill="hold" grpId="0"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fade">
                                      <p:cBhvr>
                                        <p:cTn id="32" dur="100"/>
                                        <p:tgtEl>
                                          <p:spTgt spid="3">
                                            <p:txEl>
                                              <p:pRg st="2" end="2"/>
                                            </p:txEl>
                                          </p:spTgt>
                                        </p:tgtEl>
                                      </p:cBhvr>
                                    </p:animEffect>
                                    <p:anim calcmode="lin" valueType="num">
                                      <p:cBhvr>
                                        <p:cTn id="33" dur="4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4" dur="400" fill="hold"/>
                                        <p:tgtEl>
                                          <p:spTgt spid="3">
                                            <p:txEl>
                                              <p:pRg st="2" end="2"/>
                                            </p:txEl>
                                          </p:spTgt>
                                        </p:tgtEl>
                                        <p:attrNameLst>
                                          <p:attrName>ppt_y</p:attrName>
                                        </p:attrNameLst>
                                      </p:cBhvr>
                                      <p:tavLst>
                                        <p:tav tm="0">
                                          <p:val>
                                            <p:strVal val="#ppt_y+0.31"/>
                                          </p:val>
                                        </p:tav>
                                        <p:tav tm="100000">
                                          <p:val>
                                            <p:strVal val="#ppt_y+0.31"/>
                                          </p:val>
                                        </p:tav>
                                      </p:tavLst>
                                    </p:anim>
                                    <p:anim calcmode="lin" valueType="num">
                                      <p:cBhvr>
                                        <p:cTn id="35" dur="600" decel="50000" fill="hold">
                                          <p:stCondLst>
                                            <p:cond delay="400"/>
                                          </p:stCondLst>
                                        </p:cTn>
                                        <p:tgtEl>
                                          <p:spTgt spid="3">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6" dur="600" decel="50000" fill="hold">
                                          <p:stCondLst>
                                            <p:cond delay="400"/>
                                          </p:stCondLst>
                                        </p:cTn>
                                        <p:tgtEl>
                                          <p:spTgt spid="3">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3" presetClass="entr" presetSubtype="0" fill="hold" grpId="0" nodeType="clickEffect">
                                  <p:stCondLst>
                                    <p:cond delay="0"/>
                                  </p:stCondLst>
                                  <p:childTnLst>
                                    <p:set>
                                      <p:cBhvr>
                                        <p:cTn id="40" dur="1" fill="hold">
                                          <p:stCondLst>
                                            <p:cond delay="0"/>
                                          </p:stCondLst>
                                        </p:cTn>
                                        <p:tgtEl>
                                          <p:spTgt spid="3">
                                            <p:txEl>
                                              <p:pRg st="3" end="3"/>
                                            </p:txEl>
                                          </p:spTgt>
                                        </p:tgtEl>
                                        <p:attrNameLst>
                                          <p:attrName>style.visibility</p:attrName>
                                        </p:attrNameLst>
                                      </p:cBhvr>
                                      <p:to>
                                        <p:strVal val="visible"/>
                                      </p:to>
                                    </p:set>
                                    <p:animEffect transition="in" filter="fade">
                                      <p:cBhvr>
                                        <p:cTn id="41" dur="100"/>
                                        <p:tgtEl>
                                          <p:spTgt spid="3">
                                            <p:txEl>
                                              <p:pRg st="3" end="3"/>
                                            </p:txEl>
                                          </p:spTgt>
                                        </p:tgtEl>
                                      </p:cBhvr>
                                    </p:animEffect>
                                    <p:anim calcmode="lin" valueType="num">
                                      <p:cBhvr>
                                        <p:cTn id="42" dur="4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3" dur="400" fill="hold"/>
                                        <p:tgtEl>
                                          <p:spTgt spid="3">
                                            <p:txEl>
                                              <p:pRg st="3" end="3"/>
                                            </p:txEl>
                                          </p:spTgt>
                                        </p:tgtEl>
                                        <p:attrNameLst>
                                          <p:attrName>ppt_y</p:attrName>
                                        </p:attrNameLst>
                                      </p:cBhvr>
                                      <p:tavLst>
                                        <p:tav tm="0">
                                          <p:val>
                                            <p:strVal val="#ppt_y+0.31"/>
                                          </p:val>
                                        </p:tav>
                                        <p:tav tm="100000">
                                          <p:val>
                                            <p:strVal val="#ppt_y+0.31"/>
                                          </p:val>
                                        </p:tav>
                                      </p:tavLst>
                                    </p:anim>
                                    <p:anim calcmode="lin" valueType="num">
                                      <p:cBhvr>
                                        <p:cTn id="44" dur="600" decel="50000" fill="hold">
                                          <p:stCondLst>
                                            <p:cond delay="400"/>
                                          </p:stCondLst>
                                        </p:cTn>
                                        <p:tgtEl>
                                          <p:spTgt spid="3">
                                            <p:txEl>
                                              <p:pRg st="3" end="3"/>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5" dur="600" decel="50000" fill="hold">
                                          <p:stCondLst>
                                            <p:cond delay="400"/>
                                          </p:stCondLst>
                                        </p:cTn>
                                        <p:tgtEl>
                                          <p:spTgt spid="3">
                                            <p:txEl>
                                              <p:pRg st="3" end="3"/>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3" presetClass="entr" presetSubtype="0" fill="hold" grpId="0" nodeType="clickEffect">
                                  <p:stCondLst>
                                    <p:cond delay="0"/>
                                  </p:stCondLst>
                                  <p:childTnLst>
                                    <p:set>
                                      <p:cBhvr>
                                        <p:cTn id="49" dur="1" fill="hold">
                                          <p:stCondLst>
                                            <p:cond delay="0"/>
                                          </p:stCondLst>
                                        </p:cTn>
                                        <p:tgtEl>
                                          <p:spTgt spid="3">
                                            <p:txEl>
                                              <p:pRg st="4" end="4"/>
                                            </p:txEl>
                                          </p:spTgt>
                                        </p:tgtEl>
                                        <p:attrNameLst>
                                          <p:attrName>style.visibility</p:attrName>
                                        </p:attrNameLst>
                                      </p:cBhvr>
                                      <p:to>
                                        <p:strVal val="visible"/>
                                      </p:to>
                                    </p:set>
                                    <p:animEffect transition="in" filter="fade">
                                      <p:cBhvr>
                                        <p:cTn id="50" dur="100"/>
                                        <p:tgtEl>
                                          <p:spTgt spid="3">
                                            <p:txEl>
                                              <p:pRg st="4" end="4"/>
                                            </p:txEl>
                                          </p:spTgt>
                                        </p:tgtEl>
                                      </p:cBhvr>
                                    </p:animEffect>
                                    <p:anim calcmode="lin" valueType="num">
                                      <p:cBhvr>
                                        <p:cTn id="51" dur="4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52" dur="400" fill="hold"/>
                                        <p:tgtEl>
                                          <p:spTgt spid="3">
                                            <p:txEl>
                                              <p:pRg st="4" end="4"/>
                                            </p:txEl>
                                          </p:spTgt>
                                        </p:tgtEl>
                                        <p:attrNameLst>
                                          <p:attrName>ppt_y</p:attrName>
                                        </p:attrNameLst>
                                      </p:cBhvr>
                                      <p:tavLst>
                                        <p:tav tm="0">
                                          <p:val>
                                            <p:strVal val="#ppt_y+0.31"/>
                                          </p:val>
                                        </p:tav>
                                        <p:tav tm="100000">
                                          <p:val>
                                            <p:strVal val="#ppt_y+0.31"/>
                                          </p:val>
                                        </p:tav>
                                      </p:tavLst>
                                    </p:anim>
                                    <p:anim calcmode="lin" valueType="num">
                                      <p:cBhvr>
                                        <p:cTn id="53" dur="600" decel="50000" fill="hold">
                                          <p:stCondLst>
                                            <p:cond delay="400"/>
                                          </p:stCondLst>
                                        </p:cTn>
                                        <p:tgtEl>
                                          <p:spTgt spid="3">
                                            <p:txEl>
                                              <p:pRg st="4" end="4"/>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4" dur="600" decel="50000" fill="hold">
                                          <p:stCondLst>
                                            <p:cond delay="400"/>
                                          </p:stCondLst>
                                        </p:cTn>
                                        <p:tgtEl>
                                          <p:spTgt spid="3">
                                            <p:txEl>
                                              <p:pRg st="4" end="4"/>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2028" y="0"/>
            <a:ext cx="9139944" cy="6858000"/>
          </a:xfrm>
          <a:prstGeom prst="rect">
            <a:avLst/>
          </a:prstGeom>
        </p:spPr>
      </p:pic>
      <p:sp>
        <p:nvSpPr>
          <p:cNvPr id="3" name="Marcador de contenido 2"/>
          <p:cNvSpPr>
            <a:spLocks noGrp="1"/>
          </p:cNvSpPr>
          <p:nvPr>
            <p:ph idx="1"/>
          </p:nvPr>
        </p:nvSpPr>
        <p:spPr>
          <a:xfrm>
            <a:off x="0" y="22582"/>
            <a:ext cx="5115339" cy="6835417"/>
          </a:xfrm>
        </p:spPr>
        <p:txBody>
          <a:bodyPr>
            <a:normAutofit lnSpcReduction="10000"/>
          </a:bodyPr>
          <a:lstStyle/>
          <a:p>
            <a:pPr algn="ctr"/>
            <a:r>
              <a:rPr lang="es-ES" b="1" u="sng" dirty="0">
                <a:solidFill>
                  <a:schemeClr val="bg1"/>
                </a:solidFill>
                <a:effectLst>
                  <a:outerShdw blurRad="38100" dist="38100" dir="2700000" algn="tl">
                    <a:srgbClr val="000000">
                      <a:alpha val="43137"/>
                    </a:srgbClr>
                  </a:outerShdw>
                </a:effectLst>
                <a:highlight>
                  <a:srgbClr val="0000FF"/>
                </a:highlight>
                <a:latin typeface="Maiandra GD" panose="020E0502030308020204" pitchFamily="34" charset="0"/>
              </a:rPr>
              <a:t>V.18.</a:t>
            </a:r>
          </a:p>
          <a:p>
            <a:r>
              <a:rPr lang="es-ES" b="1" u="sng" dirty="0">
                <a:solidFill>
                  <a:schemeClr val="bg1"/>
                </a:solidFill>
                <a:effectLst>
                  <a:outerShdw blurRad="38100" dist="38100" dir="2700000" algn="tl">
                    <a:srgbClr val="000000">
                      <a:alpha val="43137"/>
                    </a:srgbClr>
                  </a:outerShdw>
                </a:effectLst>
                <a:highlight>
                  <a:srgbClr val="800080"/>
                </a:highlight>
                <a:latin typeface="Maiandra GD" panose="020E0502030308020204" pitchFamily="34" charset="0"/>
              </a:rPr>
              <a:t>Mas acuérdate del SEÑOR tu Dios,</a:t>
            </a:r>
            <a:r>
              <a:rPr lang="es-ES" b="1" dirty="0">
                <a:solidFill>
                  <a:schemeClr val="bg1"/>
                </a:solidFill>
                <a:latin typeface="Maiandra GD" panose="020E0502030308020204" pitchFamily="34" charset="0"/>
              </a:rPr>
              <a:t> porque El es el que te da poder para hacer riquezas, a fin de confirmar su pacto, el cual juró a tus padres como en este día. </a:t>
            </a:r>
          </a:p>
          <a:p>
            <a:r>
              <a:rPr lang="es-ES" b="1" dirty="0">
                <a:solidFill>
                  <a:schemeClr val="bg1"/>
                </a:solidFill>
                <a:latin typeface="Maiandra GD" panose="020E0502030308020204" pitchFamily="34" charset="0"/>
              </a:rPr>
              <a:t>La prosperidad es una de las cosas que nos hacen que nos olvidemos de Dios, Dios advirtió a su pueblo, a que no se olvidara de El, cuando El les hubiera prosperados con comida- casas. </a:t>
            </a:r>
          </a:p>
          <a:p>
            <a:r>
              <a:rPr lang="es-ES" b="1" dirty="0">
                <a:solidFill>
                  <a:schemeClr val="bg1"/>
                </a:solidFill>
                <a:latin typeface="Maiandra GD" panose="020E0502030308020204" pitchFamily="34" charset="0"/>
              </a:rPr>
              <a:t>Hermanos uno de los factores que nos puede llevar a olvidarnos de Dios es la prosperidad. </a:t>
            </a:r>
          </a:p>
        </p:txBody>
      </p:sp>
      <p:pic>
        <p:nvPicPr>
          <p:cNvPr id="5" name="Imagen 4">
            <a:extLst>
              <a:ext uri="{FF2B5EF4-FFF2-40B4-BE49-F238E27FC236}">
                <a16:creationId xmlns:a16="http://schemas.microsoft.com/office/drawing/2014/main" id="{C2E69EB1-EAA0-4139-BEF6-8F99B3FB23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5339" y="22582"/>
            <a:ext cx="4026633" cy="6835416"/>
          </a:xfrm>
          <a:prstGeom prst="rect">
            <a:avLst/>
          </a:prstGeom>
          <a:solidFill>
            <a:srgbClr val="00B050"/>
          </a:solidFill>
        </p:spPr>
      </p:pic>
    </p:spTree>
    <p:extLst>
      <p:ext uri="{BB962C8B-B14F-4D97-AF65-F5344CB8AC3E}">
        <p14:creationId xmlns:p14="http://schemas.microsoft.com/office/powerpoint/2010/main" val="261937668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43"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
                                        <p:tgtEl>
                                          <p:spTgt spid="3">
                                            <p:txEl>
                                              <p:pRg st="0" end="0"/>
                                            </p:txEl>
                                          </p:spTgt>
                                        </p:tgtEl>
                                      </p:cBhvr>
                                    </p:animEffect>
                                    <p:anim calcmode="lin" valueType="num">
                                      <p:cBhvr>
                                        <p:cTn id="15" dur="4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400" fill="hold"/>
                                        <p:tgtEl>
                                          <p:spTgt spid="3">
                                            <p:txEl>
                                              <p:pRg st="0" end="0"/>
                                            </p:txEl>
                                          </p:spTgt>
                                        </p:tgtEl>
                                        <p:attrNameLst>
                                          <p:attrName>ppt_y</p:attrName>
                                        </p:attrNameLst>
                                      </p:cBhvr>
                                      <p:tavLst>
                                        <p:tav tm="0">
                                          <p:val>
                                            <p:strVal val="#ppt_y+0.31"/>
                                          </p:val>
                                        </p:tav>
                                        <p:tav tm="100000">
                                          <p:val>
                                            <p:strVal val="#ppt_y+0.31"/>
                                          </p:val>
                                        </p:tav>
                                      </p:tavLst>
                                    </p:anim>
                                    <p:anim calcmode="lin" valueType="num">
                                      <p:cBhvr>
                                        <p:cTn id="17" dur="600" decel="50000" fill="hold">
                                          <p:stCondLst>
                                            <p:cond delay="400"/>
                                          </p:stCondLst>
                                        </p:cTn>
                                        <p:tgtEl>
                                          <p:spTgt spid="3">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 dur="600" decel="50000" fill="hold">
                                          <p:stCondLst>
                                            <p:cond delay="400"/>
                                          </p:stCondLst>
                                        </p:cTn>
                                        <p:tgtEl>
                                          <p:spTgt spid="3">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3" presetClass="entr" presetSubtype="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100"/>
                                        <p:tgtEl>
                                          <p:spTgt spid="3">
                                            <p:txEl>
                                              <p:pRg st="1" end="1"/>
                                            </p:txEl>
                                          </p:spTgt>
                                        </p:tgtEl>
                                      </p:cBhvr>
                                    </p:animEffect>
                                    <p:anim calcmode="lin" valueType="num">
                                      <p:cBhvr>
                                        <p:cTn id="24" dur="4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5" dur="400" fill="hold"/>
                                        <p:tgtEl>
                                          <p:spTgt spid="3">
                                            <p:txEl>
                                              <p:pRg st="1" end="1"/>
                                            </p:txEl>
                                          </p:spTgt>
                                        </p:tgtEl>
                                        <p:attrNameLst>
                                          <p:attrName>ppt_y</p:attrName>
                                        </p:attrNameLst>
                                      </p:cBhvr>
                                      <p:tavLst>
                                        <p:tav tm="0">
                                          <p:val>
                                            <p:strVal val="#ppt_y+0.31"/>
                                          </p:val>
                                        </p:tav>
                                        <p:tav tm="100000">
                                          <p:val>
                                            <p:strVal val="#ppt_y+0.31"/>
                                          </p:val>
                                        </p:tav>
                                      </p:tavLst>
                                    </p:anim>
                                    <p:anim calcmode="lin" valueType="num">
                                      <p:cBhvr>
                                        <p:cTn id="26" dur="600" decel="50000" fill="hold">
                                          <p:stCondLst>
                                            <p:cond delay="400"/>
                                          </p:stCondLst>
                                        </p:cTn>
                                        <p:tgtEl>
                                          <p:spTgt spid="3">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7" dur="600" decel="50000" fill="hold">
                                          <p:stCondLst>
                                            <p:cond delay="400"/>
                                          </p:stCondLst>
                                        </p:cTn>
                                        <p:tgtEl>
                                          <p:spTgt spid="3">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3" presetClass="entr" presetSubtype="0" fill="hold" grpId="0"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fade">
                                      <p:cBhvr>
                                        <p:cTn id="32" dur="100"/>
                                        <p:tgtEl>
                                          <p:spTgt spid="3">
                                            <p:txEl>
                                              <p:pRg st="2" end="2"/>
                                            </p:txEl>
                                          </p:spTgt>
                                        </p:tgtEl>
                                      </p:cBhvr>
                                    </p:animEffect>
                                    <p:anim calcmode="lin" valueType="num">
                                      <p:cBhvr>
                                        <p:cTn id="33" dur="4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4" dur="400" fill="hold"/>
                                        <p:tgtEl>
                                          <p:spTgt spid="3">
                                            <p:txEl>
                                              <p:pRg st="2" end="2"/>
                                            </p:txEl>
                                          </p:spTgt>
                                        </p:tgtEl>
                                        <p:attrNameLst>
                                          <p:attrName>ppt_y</p:attrName>
                                        </p:attrNameLst>
                                      </p:cBhvr>
                                      <p:tavLst>
                                        <p:tav tm="0">
                                          <p:val>
                                            <p:strVal val="#ppt_y+0.31"/>
                                          </p:val>
                                        </p:tav>
                                        <p:tav tm="100000">
                                          <p:val>
                                            <p:strVal val="#ppt_y+0.31"/>
                                          </p:val>
                                        </p:tav>
                                      </p:tavLst>
                                    </p:anim>
                                    <p:anim calcmode="lin" valueType="num">
                                      <p:cBhvr>
                                        <p:cTn id="35" dur="600" decel="50000" fill="hold">
                                          <p:stCondLst>
                                            <p:cond delay="400"/>
                                          </p:stCondLst>
                                        </p:cTn>
                                        <p:tgtEl>
                                          <p:spTgt spid="3">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6" dur="600" decel="50000" fill="hold">
                                          <p:stCondLst>
                                            <p:cond delay="400"/>
                                          </p:stCondLst>
                                        </p:cTn>
                                        <p:tgtEl>
                                          <p:spTgt spid="3">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3" presetClass="entr" presetSubtype="0" fill="hold" grpId="0" nodeType="clickEffect">
                                  <p:stCondLst>
                                    <p:cond delay="0"/>
                                  </p:stCondLst>
                                  <p:childTnLst>
                                    <p:set>
                                      <p:cBhvr>
                                        <p:cTn id="40" dur="1" fill="hold">
                                          <p:stCondLst>
                                            <p:cond delay="0"/>
                                          </p:stCondLst>
                                        </p:cTn>
                                        <p:tgtEl>
                                          <p:spTgt spid="3">
                                            <p:txEl>
                                              <p:pRg st="3" end="3"/>
                                            </p:txEl>
                                          </p:spTgt>
                                        </p:tgtEl>
                                        <p:attrNameLst>
                                          <p:attrName>style.visibility</p:attrName>
                                        </p:attrNameLst>
                                      </p:cBhvr>
                                      <p:to>
                                        <p:strVal val="visible"/>
                                      </p:to>
                                    </p:set>
                                    <p:animEffect transition="in" filter="fade">
                                      <p:cBhvr>
                                        <p:cTn id="41" dur="100"/>
                                        <p:tgtEl>
                                          <p:spTgt spid="3">
                                            <p:txEl>
                                              <p:pRg st="3" end="3"/>
                                            </p:txEl>
                                          </p:spTgt>
                                        </p:tgtEl>
                                      </p:cBhvr>
                                    </p:animEffect>
                                    <p:anim calcmode="lin" valueType="num">
                                      <p:cBhvr>
                                        <p:cTn id="42" dur="4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3" dur="400" fill="hold"/>
                                        <p:tgtEl>
                                          <p:spTgt spid="3">
                                            <p:txEl>
                                              <p:pRg st="3" end="3"/>
                                            </p:txEl>
                                          </p:spTgt>
                                        </p:tgtEl>
                                        <p:attrNameLst>
                                          <p:attrName>ppt_y</p:attrName>
                                        </p:attrNameLst>
                                      </p:cBhvr>
                                      <p:tavLst>
                                        <p:tav tm="0">
                                          <p:val>
                                            <p:strVal val="#ppt_y+0.31"/>
                                          </p:val>
                                        </p:tav>
                                        <p:tav tm="100000">
                                          <p:val>
                                            <p:strVal val="#ppt_y+0.31"/>
                                          </p:val>
                                        </p:tav>
                                      </p:tavLst>
                                    </p:anim>
                                    <p:anim calcmode="lin" valueType="num">
                                      <p:cBhvr>
                                        <p:cTn id="44" dur="600" decel="50000" fill="hold">
                                          <p:stCondLst>
                                            <p:cond delay="400"/>
                                          </p:stCondLst>
                                        </p:cTn>
                                        <p:tgtEl>
                                          <p:spTgt spid="3">
                                            <p:txEl>
                                              <p:pRg st="3" end="3"/>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5" dur="600" decel="50000" fill="hold">
                                          <p:stCondLst>
                                            <p:cond delay="400"/>
                                          </p:stCondLst>
                                        </p:cTn>
                                        <p:tgtEl>
                                          <p:spTgt spid="3">
                                            <p:txEl>
                                              <p:pRg st="3" end="3"/>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2028" y="0"/>
            <a:ext cx="9139944" cy="6858000"/>
          </a:xfrm>
          <a:prstGeom prst="rect">
            <a:avLst/>
          </a:prstGeom>
        </p:spPr>
      </p:pic>
      <p:sp>
        <p:nvSpPr>
          <p:cNvPr id="3" name="Marcador de contenido 2"/>
          <p:cNvSpPr>
            <a:spLocks noGrp="1"/>
          </p:cNvSpPr>
          <p:nvPr>
            <p:ph idx="1"/>
          </p:nvPr>
        </p:nvSpPr>
        <p:spPr>
          <a:xfrm>
            <a:off x="0" y="22582"/>
            <a:ext cx="4906851" cy="6835417"/>
          </a:xfrm>
        </p:spPr>
        <p:txBody>
          <a:bodyPr>
            <a:normAutofit fontScale="92500" lnSpcReduction="10000"/>
          </a:bodyPr>
          <a:lstStyle/>
          <a:p>
            <a:r>
              <a:rPr lang="es-ES" b="1" dirty="0">
                <a:solidFill>
                  <a:schemeClr val="bg1"/>
                </a:solidFill>
                <a:latin typeface="Maiandra GD" panose="020E0502030308020204" pitchFamily="34" charset="0"/>
              </a:rPr>
              <a:t>Es un peligro grande, cuando prosperamos y no estamos preparados para ello, por que nos podemos enorgullecer y así olvidarnos de Dios. </a:t>
            </a:r>
          </a:p>
          <a:p>
            <a:r>
              <a:rPr lang="es-ES" b="1" dirty="0">
                <a:solidFill>
                  <a:schemeClr val="bg1"/>
                </a:solidFill>
                <a:latin typeface="Maiandra GD" panose="020E0502030308020204" pitchFamily="34" charset="0"/>
              </a:rPr>
              <a:t>El Proverbista pedía dos cosas a Dios.</a:t>
            </a:r>
          </a:p>
          <a:p>
            <a:pPr algn="ctr"/>
            <a:r>
              <a:rPr lang="es-ES" b="1" u="sng" dirty="0">
                <a:solidFill>
                  <a:schemeClr val="bg1"/>
                </a:solidFill>
                <a:highlight>
                  <a:srgbClr val="0000FF"/>
                </a:highlight>
                <a:latin typeface="Maiandra GD" panose="020E0502030308020204" pitchFamily="34" charset="0"/>
              </a:rPr>
              <a:t>Proverbios.30:7-8.</a:t>
            </a:r>
          </a:p>
          <a:p>
            <a:r>
              <a:rPr lang="es-ES" b="1" u="sng" dirty="0">
                <a:solidFill>
                  <a:schemeClr val="bg1"/>
                </a:solidFill>
                <a:effectLst>
                  <a:outerShdw blurRad="38100" dist="38100" dir="2700000" algn="tl">
                    <a:srgbClr val="000000">
                      <a:alpha val="43137"/>
                    </a:srgbClr>
                  </a:outerShdw>
                </a:effectLst>
                <a:highlight>
                  <a:srgbClr val="008000"/>
                </a:highlight>
                <a:latin typeface="Maiandra GD" panose="020E0502030308020204" pitchFamily="34" charset="0"/>
              </a:rPr>
              <a:t>Dos cosas te he pedido,</a:t>
            </a:r>
            <a:r>
              <a:rPr lang="es-ES" b="1" dirty="0">
                <a:solidFill>
                  <a:schemeClr val="bg1"/>
                </a:solidFill>
                <a:latin typeface="Maiandra GD" panose="020E0502030308020204" pitchFamily="34" charset="0"/>
              </a:rPr>
              <a:t> no me las niegues antes que muera: </a:t>
            </a:r>
          </a:p>
          <a:p>
            <a:pPr algn="ctr"/>
            <a:r>
              <a:rPr lang="es-ES" b="1" u="sng" dirty="0">
                <a:solidFill>
                  <a:schemeClr val="bg1"/>
                </a:solidFill>
                <a:effectLst>
                  <a:outerShdw blurRad="38100" dist="38100" dir="2700000" algn="tl">
                    <a:srgbClr val="000000">
                      <a:alpha val="43137"/>
                    </a:srgbClr>
                  </a:outerShdw>
                </a:effectLst>
                <a:highlight>
                  <a:srgbClr val="0000FF"/>
                </a:highlight>
                <a:latin typeface="Maiandra GD" panose="020E0502030308020204" pitchFamily="34" charset="0"/>
              </a:rPr>
              <a:t>Proverbios.30:8.</a:t>
            </a:r>
          </a:p>
          <a:p>
            <a:r>
              <a:rPr lang="es-ES" b="1" dirty="0">
                <a:solidFill>
                  <a:schemeClr val="bg1"/>
                </a:solidFill>
                <a:latin typeface="Maiandra GD" panose="020E0502030308020204" pitchFamily="34" charset="0"/>
              </a:rPr>
              <a:t>Aleja de mí la mentira y las palabras engañosas, </a:t>
            </a:r>
            <a:r>
              <a:rPr lang="es-ES" b="1" u="sng" dirty="0">
                <a:solidFill>
                  <a:schemeClr val="bg1"/>
                </a:solidFill>
                <a:effectLst>
                  <a:outerShdw blurRad="38100" dist="38100" dir="2700000" algn="tl">
                    <a:srgbClr val="000000">
                      <a:alpha val="43137"/>
                    </a:srgbClr>
                  </a:outerShdw>
                </a:effectLst>
                <a:highlight>
                  <a:srgbClr val="800000"/>
                </a:highlight>
                <a:latin typeface="Maiandra GD" panose="020E0502030308020204" pitchFamily="34" charset="0"/>
              </a:rPr>
              <a:t>no me des pobreza ni riqueza; dame a comer mi porción de pan,</a:t>
            </a:r>
            <a:r>
              <a:rPr lang="es-ES" b="1" dirty="0">
                <a:solidFill>
                  <a:schemeClr val="bg1"/>
                </a:solidFill>
                <a:latin typeface="Maiandra GD" panose="020E0502030308020204" pitchFamily="34" charset="0"/>
              </a:rPr>
              <a:t> </a:t>
            </a:r>
          </a:p>
          <a:p>
            <a:r>
              <a:rPr lang="es-ES" b="1" spc="50" dirty="0">
                <a:ln w="9525" cmpd="sng">
                  <a:solidFill>
                    <a:schemeClr val="accent1"/>
                  </a:solidFill>
                  <a:prstDash val="solid"/>
                </a:ln>
                <a:solidFill>
                  <a:srgbClr val="70AD47">
                    <a:tint val="1000"/>
                  </a:srgbClr>
                </a:solidFill>
                <a:effectLst>
                  <a:glow rad="38100">
                    <a:schemeClr val="accent1">
                      <a:alpha val="40000"/>
                    </a:schemeClr>
                  </a:glow>
                </a:effectLst>
                <a:latin typeface="Maiandra GD" panose="020E0502030308020204" pitchFamily="34" charset="0"/>
              </a:rPr>
              <a:t>1. No Me Des Pobreza. </a:t>
            </a:r>
          </a:p>
          <a:p>
            <a:r>
              <a:rPr lang="es-ES" b="1" spc="50" dirty="0">
                <a:ln w="9525" cmpd="sng">
                  <a:solidFill>
                    <a:schemeClr val="accent1"/>
                  </a:solidFill>
                  <a:prstDash val="solid"/>
                </a:ln>
                <a:solidFill>
                  <a:srgbClr val="70AD47">
                    <a:tint val="1000"/>
                  </a:srgbClr>
                </a:solidFill>
                <a:effectLst>
                  <a:glow rad="38100">
                    <a:schemeClr val="accent1">
                      <a:alpha val="40000"/>
                    </a:schemeClr>
                  </a:glow>
                </a:effectLst>
                <a:latin typeface="Maiandra GD" panose="020E0502030308020204" pitchFamily="34" charset="0"/>
              </a:rPr>
              <a:t>2. Ni Me Des Riquezas. </a:t>
            </a:r>
            <a:endParaRPr lang="es-ES" b="1" dirty="0"/>
          </a:p>
          <a:p>
            <a:endParaRPr lang="es-ES" b="1" dirty="0"/>
          </a:p>
        </p:txBody>
      </p:sp>
      <p:pic>
        <p:nvPicPr>
          <p:cNvPr id="5" name="Imagen 4">
            <a:extLst>
              <a:ext uri="{FF2B5EF4-FFF2-40B4-BE49-F238E27FC236}">
                <a16:creationId xmlns:a16="http://schemas.microsoft.com/office/drawing/2014/main" id="{70248729-2DEB-4CF0-BB76-E17ACE9AB6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6850" y="3428999"/>
            <a:ext cx="4235121" cy="3406418"/>
          </a:xfrm>
          <a:prstGeom prst="rect">
            <a:avLst/>
          </a:prstGeom>
        </p:spPr>
      </p:pic>
      <p:pic>
        <p:nvPicPr>
          <p:cNvPr id="7" name="Imagen 6">
            <a:extLst>
              <a:ext uri="{FF2B5EF4-FFF2-40B4-BE49-F238E27FC236}">
                <a16:creationId xmlns:a16="http://schemas.microsoft.com/office/drawing/2014/main" id="{7262055D-E702-4597-9124-5C5BC526583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06849" y="22582"/>
            <a:ext cx="4235122" cy="3406418"/>
          </a:xfrm>
          <a:prstGeom prst="rect">
            <a:avLst/>
          </a:prstGeom>
        </p:spPr>
      </p:pic>
    </p:spTree>
    <p:extLst>
      <p:ext uri="{BB962C8B-B14F-4D97-AF65-F5344CB8AC3E}">
        <p14:creationId xmlns:p14="http://schemas.microsoft.com/office/powerpoint/2010/main" val="349887190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
                                        <p:tgtEl>
                                          <p:spTgt spid="3">
                                            <p:txEl>
                                              <p:pRg st="0" end="0"/>
                                            </p:txEl>
                                          </p:spTgt>
                                        </p:tgtEl>
                                      </p:cBhvr>
                                    </p:animEffect>
                                    <p:anim calcmode="lin" valueType="num">
                                      <p:cBhvr>
                                        <p:cTn id="8" dur="4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3">
                                            <p:txEl>
                                              <p:pRg st="0" end="0"/>
                                            </p:tx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3">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3">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3"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100"/>
                                        <p:tgtEl>
                                          <p:spTgt spid="3">
                                            <p:txEl>
                                              <p:pRg st="1" end="1"/>
                                            </p:txEl>
                                          </p:spTgt>
                                        </p:tgtEl>
                                      </p:cBhvr>
                                    </p:animEffect>
                                    <p:anim calcmode="lin" valueType="num">
                                      <p:cBhvr>
                                        <p:cTn id="17" dur="4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8" dur="400" fill="hold"/>
                                        <p:tgtEl>
                                          <p:spTgt spid="3">
                                            <p:txEl>
                                              <p:pRg st="1" end="1"/>
                                            </p:txEl>
                                          </p:spTgt>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3">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3">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43" presetClass="entr" presetSubtype="0" fill="hold"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fade">
                                      <p:cBhvr>
                                        <p:cTn id="32" dur="100"/>
                                        <p:tgtEl>
                                          <p:spTgt spid="3">
                                            <p:txEl>
                                              <p:pRg st="2" end="2"/>
                                            </p:txEl>
                                          </p:spTgt>
                                        </p:tgtEl>
                                      </p:cBhvr>
                                    </p:animEffect>
                                    <p:anim calcmode="lin" valueType="num">
                                      <p:cBhvr>
                                        <p:cTn id="33" dur="4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4" dur="400" fill="hold"/>
                                        <p:tgtEl>
                                          <p:spTgt spid="3">
                                            <p:txEl>
                                              <p:pRg st="2" end="2"/>
                                            </p:txEl>
                                          </p:spTgt>
                                        </p:tgtEl>
                                        <p:attrNameLst>
                                          <p:attrName>ppt_y</p:attrName>
                                        </p:attrNameLst>
                                      </p:cBhvr>
                                      <p:tavLst>
                                        <p:tav tm="0">
                                          <p:val>
                                            <p:strVal val="#ppt_y+0.31"/>
                                          </p:val>
                                        </p:tav>
                                        <p:tav tm="100000">
                                          <p:val>
                                            <p:strVal val="#ppt_y+0.31"/>
                                          </p:val>
                                        </p:tav>
                                      </p:tavLst>
                                    </p:anim>
                                    <p:anim calcmode="lin" valueType="num">
                                      <p:cBhvr>
                                        <p:cTn id="35" dur="600" decel="50000" fill="hold">
                                          <p:stCondLst>
                                            <p:cond delay="400"/>
                                          </p:stCondLst>
                                        </p:cTn>
                                        <p:tgtEl>
                                          <p:spTgt spid="3">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6" dur="600" decel="50000" fill="hold">
                                          <p:stCondLst>
                                            <p:cond delay="400"/>
                                          </p:stCondLst>
                                        </p:cTn>
                                        <p:tgtEl>
                                          <p:spTgt spid="3">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3" presetClass="entr" presetSubtype="0" fill="hold" nodeType="clickEffect">
                                  <p:stCondLst>
                                    <p:cond delay="0"/>
                                  </p:stCondLst>
                                  <p:childTnLst>
                                    <p:set>
                                      <p:cBhvr>
                                        <p:cTn id="40" dur="1" fill="hold">
                                          <p:stCondLst>
                                            <p:cond delay="0"/>
                                          </p:stCondLst>
                                        </p:cTn>
                                        <p:tgtEl>
                                          <p:spTgt spid="3">
                                            <p:txEl>
                                              <p:pRg st="3" end="3"/>
                                            </p:txEl>
                                          </p:spTgt>
                                        </p:tgtEl>
                                        <p:attrNameLst>
                                          <p:attrName>style.visibility</p:attrName>
                                        </p:attrNameLst>
                                      </p:cBhvr>
                                      <p:to>
                                        <p:strVal val="visible"/>
                                      </p:to>
                                    </p:set>
                                    <p:animEffect transition="in" filter="fade">
                                      <p:cBhvr>
                                        <p:cTn id="41" dur="100"/>
                                        <p:tgtEl>
                                          <p:spTgt spid="3">
                                            <p:txEl>
                                              <p:pRg st="3" end="3"/>
                                            </p:txEl>
                                          </p:spTgt>
                                        </p:tgtEl>
                                      </p:cBhvr>
                                    </p:animEffect>
                                    <p:anim calcmode="lin" valueType="num">
                                      <p:cBhvr>
                                        <p:cTn id="42" dur="4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3" dur="400" fill="hold"/>
                                        <p:tgtEl>
                                          <p:spTgt spid="3">
                                            <p:txEl>
                                              <p:pRg st="3" end="3"/>
                                            </p:txEl>
                                          </p:spTgt>
                                        </p:tgtEl>
                                        <p:attrNameLst>
                                          <p:attrName>ppt_y</p:attrName>
                                        </p:attrNameLst>
                                      </p:cBhvr>
                                      <p:tavLst>
                                        <p:tav tm="0">
                                          <p:val>
                                            <p:strVal val="#ppt_y+0.31"/>
                                          </p:val>
                                        </p:tav>
                                        <p:tav tm="100000">
                                          <p:val>
                                            <p:strVal val="#ppt_y+0.31"/>
                                          </p:val>
                                        </p:tav>
                                      </p:tavLst>
                                    </p:anim>
                                    <p:anim calcmode="lin" valueType="num">
                                      <p:cBhvr>
                                        <p:cTn id="44" dur="600" decel="50000" fill="hold">
                                          <p:stCondLst>
                                            <p:cond delay="400"/>
                                          </p:stCondLst>
                                        </p:cTn>
                                        <p:tgtEl>
                                          <p:spTgt spid="3">
                                            <p:txEl>
                                              <p:pRg st="3" end="3"/>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5" dur="600" decel="50000" fill="hold">
                                          <p:stCondLst>
                                            <p:cond delay="400"/>
                                          </p:stCondLst>
                                        </p:cTn>
                                        <p:tgtEl>
                                          <p:spTgt spid="3">
                                            <p:txEl>
                                              <p:pRg st="3" end="3"/>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nodeType="click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animEffect transition="in" filter="fade">
                                      <p:cBhvr>
                                        <p:cTn id="52" dur="500"/>
                                        <p:tgtEl>
                                          <p:spTgt spid="7"/>
                                        </p:tgtEl>
                                      </p:cBhvr>
                                    </p:animEffect>
                                  </p:childTnLst>
                                </p:cTn>
                              </p:par>
                            </p:childTnLst>
                          </p:cTn>
                        </p:par>
                      </p:childTnLst>
                    </p:cTn>
                  </p:par>
                  <p:par>
                    <p:cTn id="53" fill="hold">
                      <p:stCondLst>
                        <p:cond delay="indefinite"/>
                      </p:stCondLst>
                      <p:childTnLst>
                        <p:par>
                          <p:cTn id="54" fill="hold">
                            <p:stCondLst>
                              <p:cond delay="0"/>
                            </p:stCondLst>
                            <p:childTnLst>
                              <p:par>
                                <p:cTn id="55" presetID="43" presetClass="entr" presetSubtype="0" fill="hold" nodeType="clickEffect">
                                  <p:stCondLst>
                                    <p:cond delay="0"/>
                                  </p:stCondLst>
                                  <p:childTnLst>
                                    <p:set>
                                      <p:cBhvr>
                                        <p:cTn id="56" dur="1" fill="hold">
                                          <p:stCondLst>
                                            <p:cond delay="0"/>
                                          </p:stCondLst>
                                        </p:cTn>
                                        <p:tgtEl>
                                          <p:spTgt spid="3">
                                            <p:txEl>
                                              <p:pRg st="4" end="4"/>
                                            </p:txEl>
                                          </p:spTgt>
                                        </p:tgtEl>
                                        <p:attrNameLst>
                                          <p:attrName>style.visibility</p:attrName>
                                        </p:attrNameLst>
                                      </p:cBhvr>
                                      <p:to>
                                        <p:strVal val="visible"/>
                                      </p:to>
                                    </p:set>
                                    <p:animEffect transition="in" filter="fade">
                                      <p:cBhvr>
                                        <p:cTn id="57" dur="100"/>
                                        <p:tgtEl>
                                          <p:spTgt spid="3">
                                            <p:txEl>
                                              <p:pRg st="4" end="4"/>
                                            </p:txEl>
                                          </p:spTgt>
                                        </p:tgtEl>
                                      </p:cBhvr>
                                    </p:animEffect>
                                    <p:anim calcmode="lin" valueType="num">
                                      <p:cBhvr>
                                        <p:cTn id="58" dur="4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59" dur="400" fill="hold"/>
                                        <p:tgtEl>
                                          <p:spTgt spid="3">
                                            <p:txEl>
                                              <p:pRg st="4" end="4"/>
                                            </p:txEl>
                                          </p:spTgt>
                                        </p:tgtEl>
                                        <p:attrNameLst>
                                          <p:attrName>ppt_y</p:attrName>
                                        </p:attrNameLst>
                                      </p:cBhvr>
                                      <p:tavLst>
                                        <p:tav tm="0">
                                          <p:val>
                                            <p:strVal val="#ppt_y+0.31"/>
                                          </p:val>
                                        </p:tav>
                                        <p:tav tm="100000">
                                          <p:val>
                                            <p:strVal val="#ppt_y+0.31"/>
                                          </p:val>
                                        </p:tav>
                                      </p:tavLst>
                                    </p:anim>
                                    <p:anim calcmode="lin" valueType="num">
                                      <p:cBhvr>
                                        <p:cTn id="60" dur="600" decel="50000" fill="hold">
                                          <p:stCondLst>
                                            <p:cond delay="400"/>
                                          </p:stCondLst>
                                        </p:cTn>
                                        <p:tgtEl>
                                          <p:spTgt spid="3">
                                            <p:txEl>
                                              <p:pRg st="4" end="4"/>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61" dur="600" decel="50000" fill="hold">
                                          <p:stCondLst>
                                            <p:cond delay="400"/>
                                          </p:stCondLst>
                                        </p:cTn>
                                        <p:tgtEl>
                                          <p:spTgt spid="3">
                                            <p:txEl>
                                              <p:pRg st="4" end="4"/>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3" presetClass="entr" presetSubtype="0" fill="hold" nodeType="clickEffect">
                                  <p:stCondLst>
                                    <p:cond delay="0"/>
                                  </p:stCondLst>
                                  <p:childTnLst>
                                    <p:set>
                                      <p:cBhvr>
                                        <p:cTn id="65" dur="1" fill="hold">
                                          <p:stCondLst>
                                            <p:cond delay="0"/>
                                          </p:stCondLst>
                                        </p:cTn>
                                        <p:tgtEl>
                                          <p:spTgt spid="3">
                                            <p:txEl>
                                              <p:pRg st="5" end="5"/>
                                            </p:txEl>
                                          </p:spTgt>
                                        </p:tgtEl>
                                        <p:attrNameLst>
                                          <p:attrName>style.visibility</p:attrName>
                                        </p:attrNameLst>
                                      </p:cBhvr>
                                      <p:to>
                                        <p:strVal val="visible"/>
                                      </p:to>
                                    </p:set>
                                    <p:animEffect transition="in" filter="fade">
                                      <p:cBhvr>
                                        <p:cTn id="66" dur="100"/>
                                        <p:tgtEl>
                                          <p:spTgt spid="3">
                                            <p:txEl>
                                              <p:pRg st="5" end="5"/>
                                            </p:txEl>
                                          </p:spTgt>
                                        </p:tgtEl>
                                      </p:cBhvr>
                                    </p:animEffect>
                                    <p:anim calcmode="lin" valueType="num">
                                      <p:cBhvr>
                                        <p:cTn id="67" dur="4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68" dur="400" fill="hold"/>
                                        <p:tgtEl>
                                          <p:spTgt spid="3">
                                            <p:txEl>
                                              <p:pRg st="5" end="5"/>
                                            </p:txEl>
                                          </p:spTgt>
                                        </p:tgtEl>
                                        <p:attrNameLst>
                                          <p:attrName>ppt_y</p:attrName>
                                        </p:attrNameLst>
                                      </p:cBhvr>
                                      <p:tavLst>
                                        <p:tav tm="0">
                                          <p:val>
                                            <p:strVal val="#ppt_y+0.31"/>
                                          </p:val>
                                        </p:tav>
                                        <p:tav tm="100000">
                                          <p:val>
                                            <p:strVal val="#ppt_y+0.31"/>
                                          </p:val>
                                        </p:tav>
                                      </p:tavLst>
                                    </p:anim>
                                    <p:anim calcmode="lin" valueType="num">
                                      <p:cBhvr>
                                        <p:cTn id="69" dur="600" decel="50000" fill="hold">
                                          <p:stCondLst>
                                            <p:cond delay="400"/>
                                          </p:stCondLst>
                                        </p:cTn>
                                        <p:tgtEl>
                                          <p:spTgt spid="3">
                                            <p:txEl>
                                              <p:pRg st="5" end="5"/>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70" dur="600" decel="50000" fill="hold">
                                          <p:stCondLst>
                                            <p:cond delay="400"/>
                                          </p:stCondLst>
                                        </p:cTn>
                                        <p:tgtEl>
                                          <p:spTgt spid="3">
                                            <p:txEl>
                                              <p:pRg st="5" end="5"/>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3" presetClass="entr" presetSubtype="0" fill="hold" nodeType="clickEffect">
                                  <p:stCondLst>
                                    <p:cond delay="0"/>
                                  </p:stCondLst>
                                  <p:childTnLst>
                                    <p:set>
                                      <p:cBhvr>
                                        <p:cTn id="74" dur="1" fill="hold">
                                          <p:stCondLst>
                                            <p:cond delay="0"/>
                                          </p:stCondLst>
                                        </p:cTn>
                                        <p:tgtEl>
                                          <p:spTgt spid="3">
                                            <p:txEl>
                                              <p:pRg st="6" end="6"/>
                                            </p:txEl>
                                          </p:spTgt>
                                        </p:tgtEl>
                                        <p:attrNameLst>
                                          <p:attrName>style.visibility</p:attrName>
                                        </p:attrNameLst>
                                      </p:cBhvr>
                                      <p:to>
                                        <p:strVal val="visible"/>
                                      </p:to>
                                    </p:set>
                                    <p:animEffect transition="in" filter="fade">
                                      <p:cBhvr>
                                        <p:cTn id="75" dur="100"/>
                                        <p:tgtEl>
                                          <p:spTgt spid="3">
                                            <p:txEl>
                                              <p:pRg st="6" end="6"/>
                                            </p:txEl>
                                          </p:spTgt>
                                        </p:tgtEl>
                                      </p:cBhvr>
                                    </p:animEffect>
                                    <p:anim calcmode="lin" valueType="num">
                                      <p:cBhvr>
                                        <p:cTn id="76" dur="4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77" dur="400" fill="hold"/>
                                        <p:tgtEl>
                                          <p:spTgt spid="3">
                                            <p:txEl>
                                              <p:pRg st="6" end="6"/>
                                            </p:txEl>
                                          </p:spTgt>
                                        </p:tgtEl>
                                        <p:attrNameLst>
                                          <p:attrName>ppt_y</p:attrName>
                                        </p:attrNameLst>
                                      </p:cBhvr>
                                      <p:tavLst>
                                        <p:tav tm="0">
                                          <p:val>
                                            <p:strVal val="#ppt_y+0.31"/>
                                          </p:val>
                                        </p:tav>
                                        <p:tav tm="100000">
                                          <p:val>
                                            <p:strVal val="#ppt_y+0.31"/>
                                          </p:val>
                                        </p:tav>
                                      </p:tavLst>
                                    </p:anim>
                                    <p:anim calcmode="lin" valueType="num">
                                      <p:cBhvr>
                                        <p:cTn id="78" dur="600" decel="50000" fill="hold">
                                          <p:stCondLst>
                                            <p:cond delay="400"/>
                                          </p:stCondLst>
                                        </p:cTn>
                                        <p:tgtEl>
                                          <p:spTgt spid="3">
                                            <p:txEl>
                                              <p:pRg st="6" end="6"/>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79" dur="600" decel="50000" fill="hold">
                                          <p:stCondLst>
                                            <p:cond delay="400"/>
                                          </p:stCondLst>
                                        </p:cTn>
                                        <p:tgtEl>
                                          <p:spTgt spid="3">
                                            <p:txEl>
                                              <p:pRg st="6" end="6"/>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3" presetClass="entr" presetSubtype="0" fill="hold" nodeType="clickEffect">
                                  <p:stCondLst>
                                    <p:cond delay="0"/>
                                  </p:stCondLst>
                                  <p:childTnLst>
                                    <p:set>
                                      <p:cBhvr>
                                        <p:cTn id="83" dur="1" fill="hold">
                                          <p:stCondLst>
                                            <p:cond delay="0"/>
                                          </p:stCondLst>
                                        </p:cTn>
                                        <p:tgtEl>
                                          <p:spTgt spid="3">
                                            <p:txEl>
                                              <p:pRg st="7" end="7"/>
                                            </p:txEl>
                                          </p:spTgt>
                                        </p:tgtEl>
                                        <p:attrNameLst>
                                          <p:attrName>style.visibility</p:attrName>
                                        </p:attrNameLst>
                                      </p:cBhvr>
                                      <p:to>
                                        <p:strVal val="visible"/>
                                      </p:to>
                                    </p:set>
                                    <p:animEffect transition="in" filter="fade">
                                      <p:cBhvr>
                                        <p:cTn id="84" dur="100"/>
                                        <p:tgtEl>
                                          <p:spTgt spid="3">
                                            <p:txEl>
                                              <p:pRg st="7" end="7"/>
                                            </p:txEl>
                                          </p:spTgt>
                                        </p:tgtEl>
                                      </p:cBhvr>
                                    </p:animEffect>
                                    <p:anim calcmode="lin" valueType="num">
                                      <p:cBhvr>
                                        <p:cTn id="85" dur="4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86" dur="400" fill="hold"/>
                                        <p:tgtEl>
                                          <p:spTgt spid="3">
                                            <p:txEl>
                                              <p:pRg st="7" end="7"/>
                                            </p:txEl>
                                          </p:spTgt>
                                        </p:tgtEl>
                                        <p:attrNameLst>
                                          <p:attrName>ppt_y</p:attrName>
                                        </p:attrNameLst>
                                      </p:cBhvr>
                                      <p:tavLst>
                                        <p:tav tm="0">
                                          <p:val>
                                            <p:strVal val="#ppt_y+0.31"/>
                                          </p:val>
                                        </p:tav>
                                        <p:tav tm="100000">
                                          <p:val>
                                            <p:strVal val="#ppt_y+0.31"/>
                                          </p:val>
                                        </p:tav>
                                      </p:tavLst>
                                    </p:anim>
                                    <p:anim calcmode="lin" valueType="num">
                                      <p:cBhvr>
                                        <p:cTn id="87" dur="600" decel="50000" fill="hold">
                                          <p:stCondLst>
                                            <p:cond delay="400"/>
                                          </p:stCondLst>
                                        </p:cTn>
                                        <p:tgtEl>
                                          <p:spTgt spid="3">
                                            <p:txEl>
                                              <p:pRg st="7" end="7"/>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88" dur="600" decel="50000" fill="hold">
                                          <p:stCondLst>
                                            <p:cond delay="400"/>
                                          </p:stCondLst>
                                        </p:cTn>
                                        <p:tgtEl>
                                          <p:spTgt spid="3">
                                            <p:txEl>
                                              <p:pRg st="7" end="7"/>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2028" y="0"/>
            <a:ext cx="9139944" cy="6858000"/>
          </a:xfrm>
          <a:prstGeom prst="rect">
            <a:avLst/>
          </a:prstGeom>
        </p:spPr>
      </p:pic>
      <p:sp>
        <p:nvSpPr>
          <p:cNvPr id="3" name="Marcador de contenido 2"/>
          <p:cNvSpPr>
            <a:spLocks noGrp="1"/>
          </p:cNvSpPr>
          <p:nvPr>
            <p:ph idx="1"/>
          </p:nvPr>
        </p:nvSpPr>
        <p:spPr>
          <a:xfrm>
            <a:off x="0" y="22582"/>
            <a:ext cx="4906851" cy="6835417"/>
          </a:xfrm>
        </p:spPr>
        <p:txBody>
          <a:bodyPr>
            <a:normAutofit fontScale="92500" lnSpcReduction="10000"/>
          </a:bodyPr>
          <a:lstStyle/>
          <a:p>
            <a:r>
              <a:rPr lang="es-ES" b="1" dirty="0">
                <a:solidFill>
                  <a:schemeClr val="bg1"/>
                </a:solidFill>
                <a:latin typeface="Maiandra GD" panose="020E0502030308020204" pitchFamily="34" charset="0"/>
              </a:rPr>
              <a:t>Por que podía saciarse y negar a Dios. </a:t>
            </a:r>
          </a:p>
          <a:p>
            <a:pPr algn="ctr"/>
            <a:r>
              <a:rPr lang="es-ES" b="1" u="sng" dirty="0">
                <a:solidFill>
                  <a:schemeClr val="bg1"/>
                </a:solidFill>
                <a:effectLst>
                  <a:outerShdw blurRad="38100" dist="38100" dir="2700000" algn="tl">
                    <a:srgbClr val="000000">
                      <a:alpha val="43137"/>
                    </a:srgbClr>
                  </a:outerShdw>
                </a:effectLst>
                <a:highlight>
                  <a:srgbClr val="0000FF"/>
                </a:highlight>
                <a:latin typeface="Maiandra GD" panose="020E0502030308020204" pitchFamily="34" charset="0"/>
              </a:rPr>
              <a:t>Proverbios.30:9.</a:t>
            </a:r>
          </a:p>
          <a:p>
            <a:r>
              <a:rPr lang="es-ES" b="1" u="sng" dirty="0">
                <a:solidFill>
                  <a:schemeClr val="bg1"/>
                </a:solidFill>
                <a:effectLst>
                  <a:outerShdw blurRad="38100" dist="38100" dir="2700000" algn="tl">
                    <a:srgbClr val="000000">
                      <a:alpha val="43137"/>
                    </a:srgbClr>
                  </a:outerShdw>
                </a:effectLst>
                <a:highlight>
                  <a:srgbClr val="808000"/>
                </a:highlight>
                <a:latin typeface="Maiandra GD" panose="020E0502030308020204" pitchFamily="34" charset="0"/>
              </a:rPr>
              <a:t>No sea que me sacie y te niegue, y diga: ¿Quién es el SEÑOR?,</a:t>
            </a:r>
            <a:r>
              <a:rPr lang="es-ES" b="1" dirty="0">
                <a:solidFill>
                  <a:schemeClr val="bg1"/>
                </a:solidFill>
                <a:latin typeface="Maiandra GD" panose="020E0502030308020204" pitchFamily="34" charset="0"/>
              </a:rPr>
              <a:t> o que sea menesteroso y robe, y profane el nombre de mi Dios.  </a:t>
            </a:r>
          </a:p>
          <a:p>
            <a:r>
              <a:rPr lang="es-ES" b="1" dirty="0">
                <a:solidFill>
                  <a:schemeClr val="bg1"/>
                </a:solidFill>
                <a:latin typeface="Maiandra GD" panose="020E0502030308020204" pitchFamily="34" charset="0"/>
              </a:rPr>
              <a:t>Y olvidarse de El.</a:t>
            </a:r>
          </a:p>
          <a:p>
            <a:pPr algn="ctr"/>
            <a:r>
              <a:rPr lang="es-ES" b="1" u="sng" dirty="0">
                <a:solidFill>
                  <a:schemeClr val="bg1"/>
                </a:solidFill>
                <a:effectLst>
                  <a:outerShdw blurRad="38100" dist="38100" dir="2700000" algn="tl">
                    <a:srgbClr val="000000">
                      <a:alpha val="43137"/>
                    </a:srgbClr>
                  </a:outerShdw>
                </a:effectLst>
                <a:highlight>
                  <a:srgbClr val="0000FF"/>
                </a:highlight>
                <a:latin typeface="Maiandra GD" panose="020E0502030308020204" pitchFamily="34" charset="0"/>
              </a:rPr>
              <a:t>Nehemias.9:25-26.</a:t>
            </a:r>
            <a:r>
              <a:rPr lang="es-ES" b="1" dirty="0">
                <a:solidFill>
                  <a:schemeClr val="bg1"/>
                </a:solidFill>
                <a:latin typeface="Maiandra GD" panose="020E0502030308020204" pitchFamily="34" charset="0"/>
              </a:rPr>
              <a:t> </a:t>
            </a:r>
          </a:p>
          <a:p>
            <a:r>
              <a:rPr lang="es-ES" b="1" dirty="0">
                <a:solidFill>
                  <a:schemeClr val="bg1"/>
                </a:solidFill>
                <a:latin typeface="Maiandra GD" panose="020E0502030308020204" pitchFamily="34" charset="0"/>
              </a:rPr>
              <a:t>Y capturaron ciudades fortificadas y una tierra fértil. Tomaron posesión de casas llenas de toda cosa buena, cisternas excavadas, viñas y olivares, y árboles frutales en abundancia. </a:t>
            </a:r>
            <a:r>
              <a:rPr lang="es-ES" b="1" u="sng" dirty="0">
                <a:solidFill>
                  <a:schemeClr val="bg1"/>
                </a:solidFill>
                <a:effectLst>
                  <a:outerShdw blurRad="38100" dist="38100" dir="2700000" algn="tl">
                    <a:srgbClr val="000000">
                      <a:alpha val="43137"/>
                    </a:srgbClr>
                  </a:outerShdw>
                </a:effectLst>
                <a:highlight>
                  <a:srgbClr val="FF3399"/>
                </a:highlight>
                <a:latin typeface="Maiandra GD" panose="020E0502030308020204" pitchFamily="34" charset="0"/>
              </a:rPr>
              <a:t>Y comieron, se saciaron, engordaron y se deleitaron en tu gran bondad.</a:t>
            </a:r>
            <a:r>
              <a:rPr lang="es-ES" b="1" dirty="0">
                <a:solidFill>
                  <a:schemeClr val="bg1"/>
                </a:solidFill>
                <a:latin typeface="Maiandra GD" panose="020E0502030308020204" pitchFamily="34" charset="0"/>
              </a:rPr>
              <a:t> </a:t>
            </a:r>
          </a:p>
        </p:txBody>
      </p:sp>
      <p:pic>
        <p:nvPicPr>
          <p:cNvPr id="5" name="Imagen 4">
            <a:extLst>
              <a:ext uri="{FF2B5EF4-FFF2-40B4-BE49-F238E27FC236}">
                <a16:creationId xmlns:a16="http://schemas.microsoft.com/office/drawing/2014/main" id="{A697D678-13C7-499D-B915-628A005539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6851" y="3333750"/>
            <a:ext cx="4235120" cy="3524250"/>
          </a:xfrm>
          <a:prstGeom prst="rect">
            <a:avLst/>
          </a:prstGeom>
          <a:solidFill>
            <a:srgbClr val="00B0F0"/>
          </a:solidFill>
        </p:spPr>
      </p:pic>
      <p:pic>
        <p:nvPicPr>
          <p:cNvPr id="7" name="Imagen 6">
            <a:extLst>
              <a:ext uri="{FF2B5EF4-FFF2-40B4-BE49-F238E27FC236}">
                <a16:creationId xmlns:a16="http://schemas.microsoft.com/office/drawing/2014/main" id="{6DDD9843-F652-4639-9887-894F7D6866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06850" y="22582"/>
            <a:ext cx="4237150" cy="3311168"/>
          </a:xfrm>
          <a:prstGeom prst="rect">
            <a:avLst/>
          </a:prstGeom>
        </p:spPr>
      </p:pic>
    </p:spTree>
    <p:extLst>
      <p:ext uri="{BB962C8B-B14F-4D97-AF65-F5344CB8AC3E}">
        <p14:creationId xmlns:p14="http://schemas.microsoft.com/office/powerpoint/2010/main" val="276318918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43"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
                                        <p:tgtEl>
                                          <p:spTgt spid="3">
                                            <p:txEl>
                                              <p:pRg st="0" end="0"/>
                                            </p:txEl>
                                          </p:spTgt>
                                        </p:tgtEl>
                                      </p:cBhvr>
                                    </p:animEffect>
                                    <p:anim calcmode="lin" valueType="num">
                                      <p:cBhvr>
                                        <p:cTn id="15" dur="4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400" fill="hold"/>
                                        <p:tgtEl>
                                          <p:spTgt spid="3">
                                            <p:txEl>
                                              <p:pRg st="0" end="0"/>
                                            </p:txEl>
                                          </p:spTgt>
                                        </p:tgtEl>
                                        <p:attrNameLst>
                                          <p:attrName>ppt_y</p:attrName>
                                        </p:attrNameLst>
                                      </p:cBhvr>
                                      <p:tavLst>
                                        <p:tav tm="0">
                                          <p:val>
                                            <p:strVal val="#ppt_y+0.31"/>
                                          </p:val>
                                        </p:tav>
                                        <p:tav tm="100000">
                                          <p:val>
                                            <p:strVal val="#ppt_y+0.31"/>
                                          </p:val>
                                        </p:tav>
                                      </p:tavLst>
                                    </p:anim>
                                    <p:anim calcmode="lin" valueType="num">
                                      <p:cBhvr>
                                        <p:cTn id="17" dur="600" decel="50000" fill="hold">
                                          <p:stCondLst>
                                            <p:cond delay="400"/>
                                          </p:stCondLst>
                                        </p:cTn>
                                        <p:tgtEl>
                                          <p:spTgt spid="3">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 dur="600" decel="50000" fill="hold">
                                          <p:stCondLst>
                                            <p:cond delay="400"/>
                                          </p:stCondLst>
                                        </p:cTn>
                                        <p:tgtEl>
                                          <p:spTgt spid="3">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3" presetClass="entr" presetSubtype="0"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100"/>
                                        <p:tgtEl>
                                          <p:spTgt spid="3">
                                            <p:txEl>
                                              <p:pRg st="1" end="1"/>
                                            </p:txEl>
                                          </p:spTgt>
                                        </p:tgtEl>
                                      </p:cBhvr>
                                    </p:animEffect>
                                    <p:anim calcmode="lin" valueType="num">
                                      <p:cBhvr>
                                        <p:cTn id="24" dur="4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5" dur="400" fill="hold"/>
                                        <p:tgtEl>
                                          <p:spTgt spid="3">
                                            <p:txEl>
                                              <p:pRg st="1" end="1"/>
                                            </p:txEl>
                                          </p:spTgt>
                                        </p:tgtEl>
                                        <p:attrNameLst>
                                          <p:attrName>ppt_y</p:attrName>
                                        </p:attrNameLst>
                                      </p:cBhvr>
                                      <p:tavLst>
                                        <p:tav tm="0">
                                          <p:val>
                                            <p:strVal val="#ppt_y+0.31"/>
                                          </p:val>
                                        </p:tav>
                                        <p:tav tm="100000">
                                          <p:val>
                                            <p:strVal val="#ppt_y+0.31"/>
                                          </p:val>
                                        </p:tav>
                                      </p:tavLst>
                                    </p:anim>
                                    <p:anim calcmode="lin" valueType="num">
                                      <p:cBhvr>
                                        <p:cTn id="26" dur="600" decel="50000" fill="hold">
                                          <p:stCondLst>
                                            <p:cond delay="400"/>
                                          </p:stCondLst>
                                        </p:cTn>
                                        <p:tgtEl>
                                          <p:spTgt spid="3">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7" dur="600" decel="50000" fill="hold">
                                          <p:stCondLst>
                                            <p:cond delay="400"/>
                                          </p:stCondLst>
                                        </p:cTn>
                                        <p:tgtEl>
                                          <p:spTgt spid="3">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3" presetClass="entr" presetSubtype="0" fill="hold"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fade">
                                      <p:cBhvr>
                                        <p:cTn id="32" dur="100"/>
                                        <p:tgtEl>
                                          <p:spTgt spid="3">
                                            <p:txEl>
                                              <p:pRg st="2" end="2"/>
                                            </p:txEl>
                                          </p:spTgt>
                                        </p:tgtEl>
                                      </p:cBhvr>
                                    </p:animEffect>
                                    <p:anim calcmode="lin" valueType="num">
                                      <p:cBhvr>
                                        <p:cTn id="33" dur="4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4" dur="400" fill="hold"/>
                                        <p:tgtEl>
                                          <p:spTgt spid="3">
                                            <p:txEl>
                                              <p:pRg st="2" end="2"/>
                                            </p:txEl>
                                          </p:spTgt>
                                        </p:tgtEl>
                                        <p:attrNameLst>
                                          <p:attrName>ppt_y</p:attrName>
                                        </p:attrNameLst>
                                      </p:cBhvr>
                                      <p:tavLst>
                                        <p:tav tm="0">
                                          <p:val>
                                            <p:strVal val="#ppt_y+0.31"/>
                                          </p:val>
                                        </p:tav>
                                        <p:tav tm="100000">
                                          <p:val>
                                            <p:strVal val="#ppt_y+0.31"/>
                                          </p:val>
                                        </p:tav>
                                      </p:tavLst>
                                    </p:anim>
                                    <p:anim calcmode="lin" valueType="num">
                                      <p:cBhvr>
                                        <p:cTn id="35" dur="600" decel="50000" fill="hold">
                                          <p:stCondLst>
                                            <p:cond delay="400"/>
                                          </p:stCondLst>
                                        </p:cTn>
                                        <p:tgtEl>
                                          <p:spTgt spid="3">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6" dur="600" decel="50000" fill="hold">
                                          <p:stCondLst>
                                            <p:cond delay="400"/>
                                          </p:stCondLst>
                                        </p:cTn>
                                        <p:tgtEl>
                                          <p:spTgt spid="3">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nodeType="clickEffect">
                                  <p:stCondLst>
                                    <p:cond delay="0"/>
                                  </p:stCondLst>
                                  <p:childTnLst>
                                    <p:set>
                                      <p:cBhvr>
                                        <p:cTn id="40" dur="1" fill="hold">
                                          <p:stCondLst>
                                            <p:cond delay="0"/>
                                          </p:stCondLst>
                                        </p:cTn>
                                        <p:tgtEl>
                                          <p:spTgt spid="5"/>
                                        </p:tgtEl>
                                        <p:attrNameLst>
                                          <p:attrName>style.visibility</p:attrName>
                                        </p:attrNameLst>
                                      </p:cBhvr>
                                      <p:to>
                                        <p:strVal val="visible"/>
                                      </p:to>
                                    </p:set>
                                    <p:anim calcmode="lin" valueType="num">
                                      <p:cBhvr>
                                        <p:cTn id="41" dur="500" fill="hold"/>
                                        <p:tgtEl>
                                          <p:spTgt spid="5"/>
                                        </p:tgtEl>
                                        <p:attrNameLst>
                                          <p:attrName>ppt_w</p:attrName>
                                        </p:attrNameLst>
                                      </p:cBhvr>
                                      <p:tavLst>
                                        <p:tav tm="0">
                                          <p:val>
                                            <p:fltVal val="0"/>
                                          </p:val>
                                        </p:tav>
                                        <p:tav tm="100000">
                                          <p:val>
                                            <p:strVal val="#ppt_w"/>
                                          </p:val>
                                        </p:tav>
                                      </p:tavLst>
                                    </p:anim>
                                    <p:anim calcmode="lin" valueType="num">
                                      <p:cBhvr>
                                        <p:cTn id="42" dur="500" fill="hold"/>
                                        <p:tgtEl>
                                          <p:spTgt spid="5"/>
                                        </p:tgtEl>
                                        <p:attrNameLst>
                                          <p:attrName>ppt_h</p:attrName>
                                        </p:attrNameLst>
                                      </p:cBhvr>
                                      <p:tavLst>
                                        <p:tav tm="0">
                                          <p:val>
                                            <p:fltVal val="0"/>
                                          </p:val>
                                        </p:tav>
                                        <p:tav tm="100000">
                                          <p:val>
                                            <p:strVal val="#ppt_h"/>
                                          </p:val>
                                        </p:tav>
                                      </p:tavLst>
                                    </p:anim>
                                    <p:animEffect transition="in" filter="fade">
                                      <p:cBhvr>
                                        <p:cTn id="43" dur="500"/>
                                        <p:tgtEl>
                                          <p:spTgt spid="5"/>
                                        </p:tgtEl>
                                      </p:cBhvr>
                                    </p:animEffect>
                                  </p:childTnLst>
                                </p:cTn>
                              </p:par>
                            </p:childTnLst>
                          </p:cTn>
                        </p:par>
                      </p:childTnLst>
                    </p:cTn>
                  </p:par>
                  <p:par>
                    <p:cTn id="44" fill="hold">
                      <p:stCondLst>
                        <p:cond delay="indefinite"/>
                      </p:stCondLst>
                      <p:childTnLst>
                        <p:par>
                          <p:cTn id="45" fill="hold">
                            <p:stCondLst>
                              <p:cond delay="0"/>
                            </p:stCondLst>
                            <p:childTnLst>
                              <p:par>
                                <p:cTn id="46" presetID="43" presetClass="entr" presetSubtype="0" fill="hold" nodeType="clickEffect">
                                  <p:stCondLst>
                                    <p:cond delay="0"/>
                                  </p:stCondLst>
                                  <p:childTnLst>
                                    <p:set>
                                      <p:cBhvr>
                                        <p:cTn id="47" dur="1" fill="hold">
                                          <p:stCondLst>
                                            <p:cond delay="0"/>
                                          </p:stCondLst>
                                        </p:cTn>
                                        <p:tgtEl>
                                          <p:spTgt spid="3">
                                            <p:txEl>
                                              <p:pRg st="3" end="3"/>
                                            </p:txEl>
                                          </p:spTgt>
                                        </p:tgtEl>
                                        <p:attrNameLst>
                                          <p:attrName>style.visibility</p:attrName>
                                        </p:attrNameLst>
                                      </p:cBhvr>
                                      <p:to>
                                        <p:strVal val="visible"/>
                                      </p:to>
                                    </p:set>
                                    <p:animEffect transition="in" filter="fade">
                                      <p:cBhvr>
                                        <p:cTn id="48" dur="100"/>
                                        <p:tgtEl>
                                          <p:spTgt spid="3">
                                            <p:txEl>
                                              <p:pRg st="3" end="3"/>
                                            </p:txEl>
                                          </p:spTgt>
                                        </p:tgtEl>
                                      </p:cBhvr>
                                    </p:animEffect>
                                    <p:anim calcmode="lin" valueType="num">
                                      <p:cBhvr>
                                        <p:cTn id="49" dur="4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50" dur="400" fill="hold"/>
                                        <p:tgtEl>
                                          <p:spTgt spid="3">
                                            <p:txEl>
                                              <p:pRg st="3" end="3"/>
                                            </p:txEl>
                                          </p:spTgt>
                                        </p:tgtEl>
                                        <p:attrNameLst>
                                          <p:attrName>ppt_y</p:attrName>
                                        </p:attrNameLst>
                                      </p:cBhvr>
                                      <p:tavLst>
                                        <p:tav tm="0">
                                          <p:val>
                                            <p:strVal val="#ppt_y+0.31"/>
                                          </p:val>
                                        </p:tav>
                                        <p:tav tm="100000">
                                          <p:val>
                                            <p:strVal val="#ppt_y+0.31"/>
                                          </p:val>
                                        </p:tav>
                                      </p:tavLst>
                                    </p:anim>
                                    <p:anim calcmode="lin" valueType="num">
                                      <p:cBhvr>
                                        <p:cTn id="51" dur="600" decel="50000" fill="hold">
                                          <p:stCondLst>
                                            <p:cond delay="400"/>
                                          </p:stCondLst>
                                        </p:cTn>
                                        <p:tgtEl>
                                          <p:spTgt spid="3">
                                            <p:txEl>
                                              <p:pRg st="3" end="3"/>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2" dur="600" decel="50000" fill="hold">
                                          <p:stCondLst>
                                            <p:cond delay="400"/>
                                          </p:stCondLst>
                                        </p:cTn>
                                        <p:tgtEl>
                                          <p:spTgt spid="3">
                                            <p:txEl>
                                              <p:pRg st="3" end="3"/>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3" presetClass="entr" presetSubtype="0" fill="hold" nodeType="clickEffect">
                                  <p:stCondLst>
                                    <p:cond delay="0"/>
                                  </p:stCondLst>
                                  <p:childTnLst>
                                    <p:set>
                                      <p:cBhvr>
                                        <p:cTn id="56" dur="1" fill="hold">
                                          <p:stCondLst>
                                            <p:cond delay="0"/>
                                          </p:stCondLst>
                                        </p:cTn>
                                        <p:tgtEl>
                                          <p:spTgt spid="3">
                                            <p:txEl>
                                              <p:pRg st="4" end="4"/>
                                            </p:txEl>
                                          </p:spTgt>
                                        </p:tgtEl>
                                        <p:attrNameLst>
                                          <p:attrName>style.visibility</p:attrName>
                                        </p:attrNameLst>
                                      </p:cBhvr>
                                      <p:to>
                                        <p:strVal val="visible"/>
                                      </p:to>
                                    </p:set>
                                    <p:animEffect transition="in" filter="fade">
                                      <p:cBhvr>
                                        <p:cTn id="57" dur="100"/>
                                        <p:tgtEl>
                                          <p:spTgt spid="3">
                                            <p:txEl>
                                              <p:pRg st="4" end="4"/>
                                            </p:txEl>
                                          </p:spTgt>
                                        </p:tgtEl>
                                      </p:cBhvr>
                                    </p:animEffect>
                                    <p:anim calcmode="lin" valueType="num">
                                      <p:cBhvr>
                                        <p:cTn id="58" dur="4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59" dur="400" fill="hold"/>
                                        <p:tgtEl>
                                          <p:spTgt spid="3">
                                            <p:txEl>
                                              <p:pRg st="4" end="4"/>
                                            </p:txEl>
                                          </p:spTgt>
                                        </p:tgtEl>
                                        <p:attrNameLst>
                                          <p:attrName>ppt_y</p:attrName>
                                        </p:attrNameLst>
                                      </p:cBhvr>
                                      <p:tavLst>
                                        <p:tav tm="0">
                                          <p:val>
                                            <p:strVal val="#ppt_y+0.31"/>
                                          </p:val>
                                        </p:tav>
                                        <p:tav tm="100000">
                                          <p:val>
                                            <p:strVal val="#ppt_y+0.31"/>
                                          </p:val>
                                        </p:tav>
                                      </p:tavLst>
                                    </p:anim>
                                    <p:anim calcmode="lin" valueType="num">
                                      <p:cBhvr>
                                        <p:cTn id="60" dur="600" decel="50000" fill="hold">
                                          <p:stCondLst>
                                            <p:cond delay="400"/>
                                          </p:stCondLst>
                                        </p:cTn>
                                        <p:tgtEl>
                                          <p:spTgt spid="3">
                                            <p:txEl>
                                              <p:pRg st="4" end="4"/>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61" dur="600" decel="50000" fill="hold">
                                          <p:stCondLst>
                                            <p:cond delay="400"/>
                                          </p:stCondLst>
                                        </p:cTn>
                                        <p:tgtEl>
                                          <p:spTgt spid="3">
                                            <p:txEl>
                                              <p:pRg st="4" end="4"/>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3" presetClass="entr" presetSubtype="0" fill="hold" nodeType="clickEffect">
                                  <p:stCondLst>
                                    <p:cond delay="0"/>
                                  </p:stCondLst>
                                  <p:childTnLst>
                                    <p:set>
                                      <p:cBhvr>
                                        <p:cTn id="65" dur="1" fill="hold">
                                          <p:stCondLst>
                                            <p:cond delay="0"/>
                                          </p:stCondLst>
                                        </p:cTn>
                                        <p:tgtEl>
                                          <p:spTgt spid="3">
                                            <p:txEl>
                                              <p:pRg st="5" end="5"/>
                                            </p:txEl>
                                          </p:spTgt>
                                        </p:tgtEl>
                                        <p:attrNameLst>
                                          <p:attrName>style.visibility</p:attrName>
                                        </p:attrNameLst>
                                      </p:cBhvr>
                                      <p:to>
                                        <p:strVal val="visible"/>
                                      </p:to>
                                    </p:set>
                                    <p:animEffect transition="in" filter="fade">
                                      <p:cBhvr>
                                        <p:cTn id="66" dur="100"/>
                                        <p:tgtEl>
                                          <p:spTgt spid="3">
                                            <p:txEl>
                                              <p:pRg st="5" end="5"/>
                                            </p:txEl>
                                          </p:spTgt>
                                        </p:tgtEl>
                                      </p:cBhvr>
                                    </p:animEffect>
                                    <p:anim calcmode="lin" valueType="num">
                                      <p:cBhvr>
                                        <p:cTn id="67" dur="4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68" dur="400" fill="hold"/>
                                        <p:tgtEl>
                                          <p:spTgt spid="3">
                                            <p:txEl>
                                              <p:pRg st="5" end="5"/>
                                            </p:txEl>
                                          </p:spTgt>
                                        </p:tgtEl>
                                        <p:attrNameLst>
                                          <p:attrName>ppt_y</p:attrName>
                                        </p:attrNameLst>
                                      </p:cBhvr>
                                      <p:tavLst>
                                        <p:tav tm="0">
                                          <p:val>
                                            <p:strVal val="#ppt_y+0.31"/>
                                          </p:val>
                                        </p:tav>
                                        <p:tav tm="100000">
                                          <p:val>
                                            <p:strVal val="#ppt_y+0.31"/>
                                          </p:val>
                                        </p:tav>
                                      </p:tavLst>
                                    </p:anim>
                                    <p:anim calcmode="lin" valueType="num">
                                      <p:cBhvr>
                                        <p:cTn id="69" dur="600" decel="50000" fill="hold">
                                          <p:stCondLst>
                                            <p:cond delay="400"/>
                                          </p:stCondLst>
                                        </p:cTn>
                                        <p:tgtEl>
                                          <p:spTgt spid="3">
                                            <p:txEl>
                                              <p:pRg st="5" end="5"/>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70" dur="600" decel="50000" fill="hold">
                                          <p:stCondLst>
                                            <p:cond delay="400"/>
                                          </p:stCondLst>
                                        </p:cTn>
                                        <p:tgtEl>
                                          <p:spTgt spid="3">
                                            <p:txEl>
                                              <p:pRg st="5" end="5"/>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2028" y="0"/>
            <a:ext cx="9139944" cy="6858000"/>
          </a:xfrm>
          <a:prstGeom prst="rect">
            <a:avLst/>
          </a:prstGeom>
        </p:spPr>
      </p:pic>
      <p:sp>
        <p:nvSpPr>
          <p:cNvPr id="3" name="Marcador de contenido 2"/>
          <p:cNvSpPr>
            <a:spLocks noGrp="1"/>
          </p:cNvSpPr>
          <p:nvPr>
            <p:ph idx="1"/>
          </p:nvPr>
        </p:nvSpPr>
        <p:spPr>
          <a:xfrm>
            <a:off x="0" y="22582"/>
            <a:ext cx="4906851" cy="6835417"/>
          </a:xfrm>
        </p:spPr>
        <p:txBody>
          <a:bodyPr>
            <a:normAutofit lnSpcReduction="10000"/>
          </a:bodyPr>
          <a:lstStyle/>
          <a:p>
            <a:pPr algn="ctr"/>
            <a:r>
              <a:rPr lang="es-ES" b="1" u="sng" dirty="0">
                <a:solidFill>
                  <a:schemeClr val="bg1"/>
                </a:solidFill>
                <a:effectLst>
                  <a:outerShdw blurRad="38100" dist="38100" dir="2700000" algn="tl">
                    <a:srgbClr val="000000">
                      <a:alpha val="43137"/>
                    </a:srgbClr>
                  </a:outerShdw>
                </a:effectLst>
                <a:highlight>
                  <a:srgbClr val="0000FF"/>
                </a:highlight>
                <a:latin typeface="Maiandra GD" panose="020E0502030308020204" pitchFamily="34" charset="0"/>
              </a:rPr>
              <a:t>V.26.</a:t>
            </a:r>
          </a:p>
          <a:p>
            <a:r>
              <a:rPr lang="es-ES" b="1" u="sng" dirty="0">
                <a:solidFill>
                  <a:schemeClr val="bg1"/>
                </a:solidFill>
                <a:effectLst>
                  <a:outerShdw blurRad="38100" dist="38100" dir="2700000" algn="tl">
                    <a:srgbClr val="000000">
                      <a:alpha val="43137"/>
                    </a:srgbClr>
                  </a:outerShdw>
                </a:effectLst>
                <a:highlight>
                  <a:srgbClr val="9900CC"/>
                </a:highlight>
                <a:latin typeface="Maiandra GD" panose="020E0502030308020204" pitchFamily="34" charset="0"/>
              </a:rPr>
              <a:t>Pero fueron desobedientes y se rebelaron contra ti, echaron tu ley a sus espaldas,</a:t>
            </a:r>
            <a:r>
              <a:rPr lang="es-ES" b="1" dirty="0">
                <a:solidFill>
                  <a:srgbClr val="FF0000"/>
                </a:solidFill>
                <a:latin typeface="Maiandra GD" panose="020E0502030308020204" pitchFamily="34" charset="0"/>
              </a:rPr>
              <a:t> </a:t>
            </a:r>
            <a:r>
              <a:rPr lang="es-ES" b="1" dirty="0">
                <a:solidFill>
                  <a:schemeClr val="bg1"/>
                </a:solidFill>
                <a:latin typeface="Maiandra GD" panose="020E0502030308020204" pitchFamily="34" charset="0"/>
              </a:rPr>
              <a:t>mataron a tus profetas que los amonestaban para que se volvieran a ti, y cometieron grandes blasfemias. </a:t>
            </a:r>
          </a:p>
          <a:p>
            <a:r>
              <a:rPr lang="es-ES" b="1" dirty="0">
                <a:solidFill>
                  <a:schemeClr val="bg1"/>
                </a:solidFill>
                <a:latin typeface="Maiandra GD" panose="020E0502030308020204" pitchFamily="34" charset="0"/>
              </a:rPr>
              <a:t>Ellos se olvidaron de Dios, se revelaron contra Dios al dejar su ley. </a:t>
            </a:r>
          </a:p>
          <a:p>
            <a:pPr algn="ctr"/>
            <a:r>
              <a:rPr lang="es-ES" b="1" u="sng" dirty="0">
                <a:solidFill>
                  <a:schemeClr val="bg1"/>
                </a:solidFill>
                <a:effectLst>
                  <a:outerShdw blurRad="38100" dist="38100" dir="2700000" algn="tl">
                    <a:srgbClr val="000000">
                      <a:alpha val="43137"/>
                    </a:srgbClr>
                  </a:outerShdw>
                </a:effectLst>
                <a:highlight>
                  <a:srgbClr val="0000FF"/>
                </a:highlight>
                <a:latin typeface="Maiandra GD" panose="020E0502030308020204" pitchFamily="34" charset="0"/>
              </a:rPr>
              <a:t>Oseas.13:6.</a:t>
            </a:r>
          </a:p>
          <a:p>
            <a:r>
              <a:rPr lang="es-ES" b="1" dirty="0">
                <a:solidFill>
                  <a:schemeClr val="bg1"/>
                </a:solidFill>
                <a:latin typeface="Maiandra GD" panose="020E0502030308020204" pitchFamily="34" charset="0"/>
              </a:rPr>
              <a:t>Cuando comían sus pastos, se saciaron, </a:t>
            </a:r>
            <a:r>
              <a:rPr lang="es-ES" b="1" u="sng" dirty="0">
                <a:solidFill>
                  <a:schemeClr val="bg1"/>
                </a:solidFill>
                <a:effectLst>
                  <a:outerShdw blurRad="38100" dist="38100" dir="2700000" algn="tl">
                    <a:srgbClr val="000000">
                      <a:alpha val="43137"/>
                    </a:srgbClr>
                  </a:outerShdw>
                </a:effectLst>
                <a:highlight>
                  <a:srgbClr val="9900FF"/>
                </a:highlight>
                <a:latin typeface="Maiandra GD" panose="020E0502030308020204" pitchFamily="34" charset="0"/>
              </a:rPr>
              <a:t>y al estar saciados, se ensoberbeció su corazón; por tanto, se olvidaron de mí.</a:t>
            </a:r>
            <a:r>
              <a:rPr lang="es-ES" b="1" u="sng" dirty="0">
                <a:solidFill>
                  <a:srgbClr val="FFFF00"/>
                </a:solidFill>
                <a:latin typeface="Maiandra GD" panose="020E0502030308020204" pitchFamily="34" charset="0"/>
              </a:rPr>
              <a:t> </a:t>
            </a:r>
          </a:p>
        </p:txBody>
      </p:sp>
      <p:pic>
        <p:nvPicPr>
          <p:cNvPr id="5" name="Imagen 4">
            <a:extLst>
              <a:ext uri="{FF2B5EF4-FFF2-40B4-BE49-F238E27FC236}">
                <a16:creationId xmlns:a16="http://schemas.microsoft.com/office/drawing/2014/main" id="{4CD27FF4-62C2-4DA9-A1E6-13C6B32C1D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6850" y="22581"/>
            <a:ext cx="4235121" cy="6812837"/>
          </a:xfrm>
          <a:prstGeom prst="rect">
            <a:avLst/>
          </a:prstGeom>
          <a:solidFill>
            <a:srgbClr val="0070C0"/>
          </a:solidFill>
        </p:spPr>
      </p:pic>
    </p:spTree>
    <p:extLst>
      <p:ext uri="{BB962C8B-B14F-4D97-AF65-F5344CB8AC3E}">
        <p14:creationId xmlns:p14="http://schemas.microsoft.com/office/powerpoint/2010/main" val="355856603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43"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
                                        <p:tgtEl>
                                          <p:spTgt spid="3">
                                            <p:txEl>
                                              <p:pRg st="0" end="0"/>
                                            </p:txEl>
                                          </p:spTgt>
                                        </p:tgtEl>
                                      </p:cBhvr>
                                    </p:animEffect>
                                    <p:anim calcmode="lin" valueType="num">
                                      <p:cBhvr>
                                        <p:cTn id="15" dur="4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400" fill="hold"/>
                                        <p:tgtEl>
                                          <p:spTgt spid="3">
                                            <p:txEl>
                                              <p:pRg st="0" end="0"/>
                                            </p:txEl>
                                          </p:spTgt>
                                        </p:tgtEl>
                                        <p:attrNameLst>
                                          <p:attrName>ppt_y</p:attrName>
                                        </p:attrNameLst>
                                      </p:cBhvr>
                                      <p:tavLst>
                                        <p:tav tm="0">
                                          <p:val>
                                            <p:strVal val="#ppt_y+0.31"/>
                                          </p:val>
                                        </p:tav>
                                        <p:tav tm="100000">
                                          <p:val>
                                            <p:strVal val="#ppt_y+0.31"/>
                                          </p:val>
                                        </p:tav>
                                      </p:tavLst>
                                    </p:anim>
                                    <p:anim calcmode="lin" valueType="num">
                                      <p:cBhvr>
                                        <p:cTn id="17" dur="600" decel="50000" fill="hold">
                                          <p:stCondLst>
                                            <p:cond delay="400"/>
                                          </p:stCondLst>
                                        </p:cTn>
                                        <p:tgtEl>
                                          <p:spTgt spid="3">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 dur="600" decel="50000" fill="hold">
                                          <p:stCondLst>
                                            <p:cond delay="400"/>
                                          </p:stCondLst>
                                        </p:cTn>
                                        <p:tgtEl>
                                          <p:spTgt spid="3">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3" presetClass="entr" presetSubtype="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100"/>
                                        <p:tgtEl>
                                          <p:spTgt spid="3">
                                            <p:txEl>
                                              <p:pRg st="1" end="1"/>
                                            </p:txEl>
                                          </p:spTgt>
                                        </p:tgtEl>
                                      </p:cBhvr>
                                    </p:animEffect>
                                    <p:anim calcmode="lin" valueType="num">
                                      <p:cBhvr>
                                        <p:cTn id="24" dur="4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5" dur="400" fill="hold"/>
                                        <p:tgtEl>
                                          <p:spTgt spid="3">
                                            <p:txEl>
                                              <p:pRg st="1" end="1"/>
                                            </p:txEl>
                                          </p:spTgt>
                                        </p:tgtEl>
                                        <p:attrNameLst>
                                          <p:attrName>ppt_y</p:attrName>
                                        </p:attrNameLst>
                                      </p:cBhvr>
                                      <p:tavLst>
                                        <p:tav tm="0">
                                          <p:val>
                                            <p:strVal val="#ppt_y+0.31"/>
                                          </p:val>
                                        </p:tav>
                                        <p:tav tm="100000">
                                          <p:val>
                                            <p:strVal val="#ppt_y+0.31"/>
                                          </p:val>
                                        </p:tav>
                                      </p:tavLst>
                                    </p:anim>
                                    <p:anim calcmode="lin" valueType="num">
                                      <p:cBhvr>
                                        <p:cTn id="26" dur="600" decel="50000" fill="hold">
                                          <p:stCondLst>
                                            <p:cond delay="400"/>
                                          </p:stCondLst>
                                        </p:cTn>
                                        <p:tgtEl>
                                          <p:spTgt spid="3">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7" dur="600" decel="50000" fill="hold">
                                          <p:stCondLst>
                                            <p:cond delay="400"/>
                                          </p:stCondLst>
                                        </p:cTn>
                                        <p:tgtEl>
                                          <p:spTgt spid="3">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3" presetClass="entr" presetSubtype="0" fill="hold" grpId="0"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fade">
                                      <p:cBhvr>
                                        <p:cTn id="32" dur="100"/>
                                        <p:tgtEl>
                                          <p:spTgt spid="3">
                                            <p:txEl>
                                              <p:pRg st="2" end="2"/>
                                            </p:txEl>
                                          </p:spTgt>
                                        </p:tgtEl>
                                      </p:cBhvr>
                                    </p:animEffect>
                                    <p:anim calcmode="lin" valueType="num">
                                      <p:cBhvr>
                                        <p:cTn id="33" dur="4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4" dur="400" fill="hold"/>
                                        <p:tgtEl>
                                          <p:spTgt spid="3">
                                            <p:txEl>
                                              <p:pRg st="2" end="2"/>
                                            </p:txEl>
                                          </p:spTgt>
                                        </p:tgtEl>
                                        <p:attrNameLst>
                                          <p:attrName>ppt_y</p:attrName>
                                        </p:attrNameLst>
                                      </p:cBhvr>
                                      <p:tavLst>
                                        <p:tav tm="0">
                                          <p:val>
                                            <p:strVal val="#ppt_y+0.31"/>
                                          </p:val>
                                        </p:tav>
                                        <p:tav tm="100000">
                                          <p:val>
                                            <p:strVal val="#ppt_y+0.31"/>
                                          </p:val>
                                        </p:tav>
                                      </p:tavLst>
                                    </p:anim>
                                    <p:anim calcmode="lin" valueType="num">
                                      <p:cBhvr>
                                        <p:cTn id="35" dur="600" decel="50000" fill="hold">
                                          <p:stCondLst>
                                            <p:cond delay="400"/>
                                          </p:stCondLst>
                                        </p:cTn>
                                        <p:tgtEl>
                                          <p:spTgt spid="3">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6" dur="600" decel="50000" fill="hold">
                                          <p:stCondLst>
                                            <p:cond delay="400"/>
                                          </p:stCondLst>
                                        </p:cTn>
                                        <p:tgtEl>
                                          <p:spTgt spid="3">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3" presetClass="entr" presetSubtype="0" fill="hold" grpId="0" nodeType="clickEffect">
                                  <p:stCondLst>
                                    <p:cond delay="0"/>
                                  </p:stCondLst>
                                  <p:childTnLst>
                                    <p:set>
                                      <p:cBhvr>
                                        <p:cTn id="40" dur="1" fill="hold">
                                          <p:stCondLst>
                                            <p:cond delay="0"/>
                                          </p:stCondLst>
                                        </p:cTn>
                                        <p:tgtEl>
                                          <p:spTgt spid="3">
                                            <p:txEl>
                                              <p:pRg st="3" end="3"/>
                                            </p:txEl>
                                          </p:spTgt>
                                        </p:tgtEl>
                                        <p:attrNameLst>
                                          <p:attrName>style.visibility</p:attrName>
                                        </p:attrNameLst>
                                      </p:cBhvr>
                                      <p:to>
                                        <p:strVal val="visible"/>
                                      </p:to>
                                    </p:set>
                                    <p:animEffect transition="in" filter="fade">
                                      <p:cBhvr>
                                        <p:cTn id="41" dur="100"/>
                                        <p:tgtEl>
                                          <p:spTgt spid="3">
                                            <p:txEl>
                                              <p:pRg st="3" end="3"/>
                                            </p:txEl>
                                          </p:spTgt>
                                        </p:tgtEl>
                                      </p:cBhvr>
                                    </p:animEffect>
                                    <p:anim calcmode="lin" valueType="num">
                                      <p:cBhvr>
                                        <p:cTn id="42" dur="4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3" dur="400" fill="hold"/>
                                        <p:tgtEl>
                                          <p:spTgt spid="3">
                                            <p:txEl>
                                              <p:pRg st="3" end="3"/>
                                            </p:txEl>
                                          </p:spTgt>
                                        </p:tgtEl>
                                        <p:attrNameLst>
                                          <p:attrName>ppt_y</p:attrName>
                                        </p:attrNameLst>
                                      </p:cBhvr>
                                      <p:tavLst>
                                        <p:tav tm="0">
                                          <p:val>
                                            <p:strVal val="#ppt_y+0.31"/>
                                          </p:val>
                                        </p:tav>
                                        <p:tav tm="100000">
                                          <p:val>
                                            <p:strVal val="#ppt_y+0.31"/>
                                          </p:val>
                                        </p:tav>
                                      </p:tavLst>
                                    </p:anim>
                                    <p:anim calcmode="lin" valueType="num">
                                      <p:cBhvr>
                                        <p:cTn id="44" dur="600" decel="50000" fill="hold">
                                          <p:stCondLst>
                                            <p:cond delay="400"/>
                                          </p:stCondLst>
                                        </p:cTn>
                                        <p:tgtEl>
                                          <p:spTgt spid="3">
                                            <p:txEl>
                                              <p:pRg st="3" end="3"/>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5" dur="600" decel="50000" fill="hold">
                                          <p:stCondLst>
                                            <p:cond delay="400"/>
                                          </p:stCondLst>
                                        </p:cTn>
                                        <p:tgtEl>
                                          <p:spTgt spid="3">
                                            <p:txEl>
                                              <p:pRg st="3" end="3"/>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3" presetClass="entr" presetSubtype="0" fill="hold" grpId="0" nodeType="clickEffect">
                                  <p:stCondLst>
                                    <p:cond delay="0"/>
                                  </p:stCondLst>
                                  <p:childTnLst>
                                    <p:set>
                                      <p:cBhvr>
                                        <p:cTn id="49" dur="1" fill="hold">
                                          <p:stCondLst>
                                            <p:cond delay="0"/>
                                          </p:stCondLst>
                                        </p:cTn>
                                        <p:tgtEl>
                                          <p:spTgt spid="3">
                                            <p:txEl>
                                              <p:pRg st="4" end="4"/>
                                            </p:txEl>
                                          </p:spTgt>
                                        </p:tgtEl>
                                        <p:attrNameLst>
                                          <p:attrName>style.visibility</p:attrName>
                                        </p:attrNameLst>
                                      </p:cBhvr>
                                      <p:to>
                                        <p:strVal val="visible"/>
                                      </p:to>
                                    </p:set>
                                    <p:animEffect transition="in" filter="fade">
                                      <p:cBhvr>
                                        <p:cTn id="50" dur="100"/>
                                        <p:tgtEl>
                                          <p:spTgt spid="3">
                                            <p:txEl>
                                              <p:pRg st="4" end="4"/>
                                            </p:txEl>
                                          </p:spTgt>
                                        </p:tgtEl>
                                      </p:cBhvr>
                                    </p:animEffect>
                                    <p:anim calcmode="lin" valueType="num">
                                      <p:cBhvr>
                                        <p:cTn id="51" dur="4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52" dur="400" fill="hold"/>
                                        <p:tgtEl>
                                          <p:spTgt spid="3">
                                            <p:txEl>
                                              <p:pRg st="4" end="4"/>
                                            </p:txEl>
                                          </p:spTgt>
                                        </p:tgtEl>
                                        <p:attrNameLst>
                                          <p:attrName>ppt_y</p:attrName>
                                        </p:attrNameLst>
                                      </p:cBhvr>
                                      <p:tavLst>
                                        <p:tav tm="0">
                                          <p:val>
                                            <p:strVal val="#ppt_y+0.31"/>
                                          </p:val>
                                        </p:tav>
                                        <p:tav tm="100000">
                                          <p:val>
                                            <p:strVal val="#ppt_y+0.31"/>
                                          </p:val>
                                        </p:tav>
                                      </p:tavLst>
                                    </p:anim>
                                    <p:anim calcmode="lin" valueType="num">
                                      <p:cBhvr>
                                        <p:cTn id="53" dur="600" decel="50000" fill="hold">
                                          <p:stCondLst>
                                            <p:cond delay="400"/>
                                          </p:stCondLst>
                                        </p:cTn>
                                        <p:tgtEl>
                                          <p:spTgt spid="3">
                                            <p:txEl>
                                              <p:pRg st="4" end="4"/>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4" dur="600" decel="50000" fill="hold">
                                          <p:stCondLst>
                                            <p:cond delay="400"/>
                                          </p:stCondLst>
                                        </p:cTn>
                                        <p:tgtEl>
                                          <p:spTgt spid="3">
                                            <p:txEl>
                                              <p:pRg st="4" end="4"/>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2028" y="0"/>
            <a:ext cx="9139944" cy="6858000"/>
          </a:xfrm>
          <a:prstGeom prst="rect">
            <a:avLst/>
          </a:prstGeom>
        </p:spPr>
      </p:pic>
      <p:sp>
        <p:nvSpPr>
          <p:cNvPr id="3" name="Marcador de contenido 2"/>
          <p:cNvSpPr>
            <a:spLocks noGrp="1"/>
          </p:cNvSpPr>
          <p:nvPr>
            <p:ph idx="1"/>
          </p:nvPr>
        </p:nvSpPr>
        <p:spPr>
          <a:xfrm>
            <a:off x="0" y="22582"/>
            <a:ext cx="4906851" cy="6835417"/>
          </a:xfrm>
        </p:spPr>
        <p:txBody>
          <a:bodyPr>
            <a:normAutofit lnSpcReduction="10000"/>
          </a:bodyPr>
          <a:lstStyle/>
          <a:p>
            <a:r>
              <a:rPr lang="es-ES" b="1" dirty="0">
                <a:solidFill>
                  <a:schemeClr val="bg1"/>
                </a:solidFill>
                <a:latin typeface="Maiandra GD" panose="020E0502030308020204" pitchFamily="34" charset="0"/>
              </a:rPr>
              <a:t>Debemos de ser como Pablo que estaba preparado para tener hambre como para tener abundancia. </a:t>
            </a:r>
          </a:p>
          <a:p>
            <a:pPr algn="ctr"/>
            <a:r>
              <a:rPr lang="es-ES" b="1" u="sng" dirty="0">
                <a:solidFill>
                  <a:schemeClr val="bg1"/>
                </a:solidFill>
                <a:highlight>
                  <a:srgbClr val="0000FF"/>
                </a:highlight>
                <a:latin typeface="Maiandra GD" panose="020E0502030308020204" pitchFamily="34" charset="0"/>
              </a:rPr>
              <a:t>Filipenses.4:12.</a:t>
            </a:r>
          </a:p>
          <a:p>
            <a:r>
              <a:rPr lang="es-ES" b="1" u="sng" dirty="0">
                <a:solidFill>
                  <a:schemeClr val="bg1"/>
                </a:solidFill>
                <a:effectLst>
                  <a:outerShdw blurRad="38100" dist="38100" dir="2700000" algn="tl">
                    <a:srgbClr val="000000">
                      <a:alpha val="43137"/>
                    </a:srgbClr>
                  </a:outerShdw>
                </a:effectLst>
                <a:highlight>
                  <a:srgbClr val="CC66FF"/>
                </a:highlight>
                <a:latin typeface="Maiandra GD" panose="020E0502030308020204" pitchFamily="34" charset="0"/>
              </a:rPr>
              <a:t>Sé vivir en pobreza, y sé vivir en prosperidad;</a:t>
            </a:r>
            <a:r>
              <a:rPr lang="es-ES" b="1" dirty="0">
                <a:solidFill>
                  <a:schemeClr val="bg1"/>
                </a:solidFill>
                <a:latin typeface="Maiandra GD" panose="020E0502030308020204" pitchFamily="34" charset="0"/>
              </a:rPr>
              <a:t> en todo y por todo he aprendido el secreto tanto de estar saciado como de tener hambre, de tener abundancia como de sufrir necesidad. </a:t>
            </a:r>
          </a:p>
          <a:p>
            <a:r>
              <a:rPr lang="es-ES" b="1" dirty="0">
                <a:solidFill>
                  <a:schemeClr val="bg1"/>
                </a:solidFill>
                <a:latin typeface="Maiandra GD" panose="020E0502030308020204" pitchFamily="34" charset="0"/>
              </a:rPr>
              <a:t>Por eso si tenemos con que cubrirnos y que comer estemos contentos. </a:t>
            </a:r>
          </a:p>
          <a:p>
            <a:pPr algn="ctr"/>
            <a:r>
              <a:rPr lang="es-ES" b="1" u="sng" dirty="0">
                <a:solidFill>
                  <a:schemeClr val="bg1"/>
                </a:solidFill>
                <a:effectLst>
                  <a:outerShdw blurRad="38100" dist="38100" dir="2700000" algn="tl">
                    <a:srgbClr val="000000">
                      <a:alpha val="43137"/>
                    </a:srgbClr>
                  </a:outerShdw>
                </a:effectLst>
                <a:highlight>
                  <a:srgbClr val="0000FF"/>
                </a:highlight>
                <a:latin typeface="Maiandra GD" panose="020E0502030308020204" pitchFamily="34" charset="0"/>
              </a:rPr>
              <a:t>I Timoteo.6:8.</a:t>
            </a:r>
            <a:r>
              <a:rPr lang="es-ES" b="1" dirty="0">
                <a:solidFill>
                  <a:schemeClr val="bg1"/>
                </a:solidFill>
                <a:latin typeface="Maiandra GD" panose="020E0502030308020204" pitchFamily="34" charset="0"/>
              </a:rPr>
              <a:t> </a:t>
            </a:r>
          </a:p>
          <a:p>
            <a:endParaRPr lang="es-ES" b="1" dirty="0">
              <a:solidFill>
                <a:schemeClr val="bg1"/>
              </a:solidFill>
            </a:endParaRPr>
          </a:p>
        </p:txBody>
      </p:sp>
      <p:pic>
        <p:nvPicPr>
          <p:cNvPr id="5" name="Imagen 4">
            <a:extLst>
              <a:ext uri="{FF2B5EF4-FFF2-40B4-BE49-F238E27FC236}">
                <a16:creationId xmlns:a16="http://schemas.microsoft.com/office/drawing/2014/main" id="{1795CCBC-1DE5-42FB-80ED-81FA3FD623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6850" y="22580"/>
            <a:ext cx="4235121" cy="6812837"/>
          </a:xfrm>
          <a:prstGeom prst="rect">
            <a:avLst/>
          </a:prstGeom>
          <a:solidFill>
            <a:srgbClr val="002060"/>
          </a:solidFill>
        </p:spPr>
      </p:pic>
    </p:spTree>
    <p:extLst>
      <p:ext uri="{BB962C8B-B14F-4D97-AF65-F5344CB8AC3E}">
        <p14:creationId xmlns:p14="http://schemas.microsoft.com/office/powerpoint/2010/main" val="311414130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43"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
                                        <p:tgtEl>
                                          <p:spTgt spid="3">
                                            <p:txEl>
                                              <p:pRg st="0" end="0"/>
                                            </p:txEl>
                                          </p:spTgt>
                                        </p:tgtEl>
                                      </p:cBhvr>
                                    </p:animEffect>
                                    <p:anim calcmode="lin" valueType="num">
                                      <p:cBhvr>
                                        <p:cTn id="15" dur="4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400" fill="hold"/>
                                        <p:tgtEl>
                                          <p:spTgt spid="3">
                                            <p:txEl>
                                              <p:pRg st="0" end="0"/>
                                            </p:txEl>
                                          </p:spTgt>
                                        </p:tgtEl>
                                        <p:attrNameLst>
                                          <p:attrName>ppt_y</p:attrName>
                                        </p:attrNameLst>
                                      </p:cBhvr>
                                      <p:tavLst>
                                        <p:tav tm="0">
                                          <p:val>
                                            <p:strVal val="#ppt_y+0.31"/>
                                          </p:val>
                                        </p:tav>
                                        <p:tav tm="100000">
                                          <p:val>
                                            <p:strVal val="#ppt_y+0.31"/>
                                          </p:val>
                                        </p:tav>
                                      </p:tavLst>
                                    </p:anim>
                                    <p:anim calcmode="lin" valueType="num">
                                      <p:cBhvr>
                                        <p:cTn id="17" dur="600" decel="50000" fill="hold">
                                          <p:stCondLst>
                                            <p:cond delay="400"/>
                                          </p:stCondLst>
                                        </p:cTn>
                                        <p:tgtEl>
                                          <p:spTgt spid="3">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 dur="600" decel="50000" fill="hold">
                                          <p:stCondLst>
                                            <p:cond delay="400"/>
                                          </p:stCondLst>
                                        </p:cTn>
                                        <p:tgtEl>
                                          <p:spTgt spid="3">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3" presetClass="entr" presetSubtype="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100"/>
                                        <p:tgtEl>
                                          <p:spTgt spid="3">
                                            <p:txEl>
                                              <p:pRg st="1" end="1"/>
                                            </p:txEl>
                                          </p:spTgt>
                                        </p:tgtEl>
                                      </p:cBhvr>
                                    </p:animEffect>
                                    <p:anim calcmode="lin" valueType="num">
                                      <p:cBhvr>
                                        <p:cTn id="24" dur="4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5" dur="400" fill="hold"/>
                                        <p:tgtEl>
                                          <p:spTgt spid="3">
                                            <p:txEl>
                                              <p:pRg st="1" end="1"/>
                                            </p:txEl>
                                          </p:spTgt>
                                        </p:tgtEl>
                                        <p:attrNameLst>
                                          <p:attrName>ppt_y</p:attrName>
                                        </p:attrNameLst>
                                      </p:cBhvr>
                                      <p:tavLst>
                                        <p:tav tm="0">
                                          <p:val>
                                            <p:strVal val="#ppt_y+0.31"/>
                                          </p:val>
                                        </p:tav>
                                        <p:tav tm="100000">
                                          <p:val>
                                            <p:strVal val="#ppt_y+0.31"/>
                                          </p:val>
                                        </p:tav>
                                      </p:tavLst>
                                    </p:anim>
                                    <p:anim calcmode="lin" valueType="num">
                                      <p:cBhvr>
                                        <p:cTn id="26" dur="600" decel="50000" fill="hold">
                                          <p:stCondLst>
                                            <p:cond delay="400"/>
                                          </p:stCondLst>
                                        </p:cTn>
                                        <p:tgtEl>
                                          <p:spTgt spid="3">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7" dur="600" decel="50000" fill="hold">
                                          <p:stCondLst>
                                            <p:cond delay="400"/>
                                          </p:stCondLst>
                                        </p:cTn>
                                        <p:tgtEl>
                                          <p:spTgt spid="3">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3" presetClass="entr" presetSubtype="0" fill="hold" grpId="0"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fade">
                                      <p:cBhvr>
                                        <p:cTn id="32" dur="100"/>
                                        <p:tgtEl>
                                          <p:spTgt spid="3">
                                            <p:txEl>
                                              <p:pRg st="2" end="2"/>
                                            </p:txEl>
                                          </p:spTgt>
                                        </p:tgtEl>
                                      </p:cBhvr>
                                    </p:animEffect>
                                    <p:anim calcmode="lin" valueType="num">
                                      <p:cBhvr>
                                        <p:cTn id="33" dur="4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4" dur="400" fill="hold"/>
                                        <p:tgtEl>
                                          <p:spTgt spid="3">
                                            <p:txEl>
                                              <p:pRg st="2" end="2"/>
                                            </p:txEl>
                                          </p:spTgt>
                                        </p:tgtEl>
                                        <p:attrNameLst>
                                          <p:attrName>ppt_y</p:attrName>
                                        </p:attrNameLst>
                                      </p:cBhvr>
                                      <p:tavLst>
                                        <p:tav tm="0">
                                          <p:val>
                                            <p:strVal val="#ppt_y+0.31"/>
                                          </p:val>
                                        </p:tav>
                                        <p:tav tm="100000">
                                          <p:val>
                                            <p:strVal val="#ppt_y+0.31"/>
                                          </p:val>
                                        </p:tav>
                                      </p:tavLst>
                                    </p:anim>
                                    <p:anim calcmode="lin" valueType="num">
                                      <p:cBhvr>
                                        <p:cTn id="35" dur="600" decel="50000" fill="hold">
                                          <p:stCondLst>
                                            <p:cond delay="400"/>
                                          </p:stCondLst>
                                        </p:cTn>
                                        <p:tgtEl>
                                          <p:spTgt spid="3">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6" dur="600" decel="50000" fill="hold">
                                          <p:stCondLst>
                                            <p:cond delay="400"/>
                                          </p:stCondLst>
                                        </p:cTn>
                                        <p:tgtEl>
                                          <p:spTgt spid="3">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3" presetClass="entr" presetSubtype="0" fill="hold" grpId="0" nodeType="clickEffect">
                                  <p:stCondLst>
                                    <p:cond delay="0"/>
                                  </p:stCondLst>
                                  <p:childTnLst>
                                    <p:set>
                                      <p:cBhvr>
                                        <p:cTn id="40" dur="1" fill="hold">
                                          <p:stCondLst>
                                            <p:cond delay="0"/>
                                          </p:stCondLst>
                                        </p:cTn>
                                        <p:tgtEl>
                                          <p:spTgt spid="3">
                                            <p:txEl>
                                              <p:pRg st="3" end="3"/>
                                            </p:txEl>
                                          </p:spTgt>
                                        </p:tgtEl>
                                        <p:attrNameLst>
                                          <p:attrName>style.visibility</p:attrName>
                                        </p:attrNameLst>
                                      </p:cBhvr>
                                      <p:to>
                                        <p:strVal val="visible"/>
                                      </p:to>
                                    </p:set>
                                    <p:animEffect transition="in" filter="fade">
                                      <p:cBhvr>
                                        <p:cTn id="41" dur="100"/>
                                        <p:tgtEl>
                                          <p:spTgt spid="3">
                                            <p:txEl>
                                              <p:pRg st="3" end="3"/>
                                            </p:txEl>
                                          </p:spTgt>
                                        </p:tgtEl>
                                      </p:cBhvr>
                                    </p:animEffect>
                                    <p:anim calcmode="lin" valueType="num">
                                      <p:cBhvr>
                                        <p:cTn id="42" dur="4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3" dur="400" fill="hold"/>
                                        <p:tgtEl>
                                          <p:spTgt spid="3">
                                            <p:txEl>
                                              <p:pRg st="3" end="3"/>
                                            </p:txEl>
                                          </p:spTgt>
                                        </p:tgtEl>
                                        <p:attrNameLst>
                                          <p:attrName>ppt_y</p:attrName>
                                        </p:attrNameLst>
                                      </p:cBhvr>
                                      <p:tavLst>
                                        <p:tav tm="0">
                                          <p:val>
                                            <p:strVal val="#ppt_y+0.31"/>
                                          </p:val>
                                        </p:tav>
                                        <p:tav tm="100000">
                                          <p:val>
                                            <p:strVal val="#ppt_y+0.31"/>
                                          </p:val>
                                        </p:tav>
                                      </p:tavLst>
                                    </p:anim>
                                    <p:anim calcmode="lin" valueType="num">
                                      <p:cBhvr>
                                        <p:cTn id="44" dur="600" decel="50000" fill="hold">
                                          <p:stCondLst>
                                            <p:cond delay="400"/>
                                          </p:stCondLst>
                                        </p:cTn>
                                        <p:tgtEl>
                                          <p:spTgt spid="3">
                                            <p:txEl>
                                              <p:pRg st="3" end="3"/>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5" dur="600" decel="50000" fill="hold">
                                          <p:stCondLst>
                                            <p:cond delay="400"/>
                                          </p:stCondLst>
                                        </p:cTn>
                                        <p:tgtEl>
                                          <p:spTgt spid="3">
                                            <p:txEl>
                                              <p:pRg st="3" end="3"/>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3" presetClass="entr" presetSubtype="0" fill="hold" grpId="0" nodeType="clickEffect">
                                  <p:stCondLst>
                                    <p:cond delay="0"/>
                                  </p:stCondLst>
                                  <p:childTnLst>
                                    <p:set>
                                      <p:cBhvr>
                                        <p:cTn id="49" dur="1" fill="hold">
                                          <p:stCondLst>
                                            <p:cond delay="0"/>
                                          </p:stCondLst>
                                        </p:cTn>
                                        <p:tgtEl>
                                          <p:spTgt spid="3">
                                            <p:txEl>
                                              <p:pRg st="4" end="4"/>
                                            </p:txEl>
                                          </p:spTgt>
                                        </p:tgtEl>
                                        <p:attrNameLst>
                                          <p:attrName>style.visibility</p:attrName>
                                        </p:attrNameLst>
                                      </p:cBhvr>
                                      <p:to>
                                        <p:strVal val="visible"/>
                                      </p:to>
                                    </p:set>
                                    <p:animEffect transition="in" filter="fade">
                                      <p:cBhvr>
                                        <p:cTn id="50" dur="100"/>
                                        <p:tgtEl>
                                          <p:spTgt spid="3">
                                            <p:txEl>
                                              <p:pRg st="4" end="4"/>
                                            </p:txEl>
                                          </p:spTgt>
                                        </p:tgtEl>
                                      </p:cBhvr>
                                    </p:animEffect>
                                    <p:anim calcmode="lin" valueType="num">
                                      <p:cBhvr>
                                        <p:cTn id="51" dur="4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52" dur="400" fill="hold"/>
                                        <p:tgtEl>
                                          <p:spTgt spid="3">
                                            <p:txEl>
                                              <p:pRg st="4" end="4"/>
                                            </p:txEl>
                                          </p:spTgt>
                                        </p:tgtEl>
                                        <p:attrNameLst>
                                          <p:attrName>ppt_y</p:attrName>
                                        </p:attrNameLst>
                                      </p:cBhvr>
                                      <p:tavLst>
                                        <p:tav tm="0">
                                          <p:val>
                                            <p:strVal val="#ppt_y+0.31"/>
                                          </p:val>
                                        </p:tav>
                                        <p:tav tm="100000">
                                          <p:val>
                                            <p:strVal val="#ppt_y+0.31"/>
                                          </p:val>
                                        </p:tav>
                                      </p:tavLst>
                                    </p:anim>
                                    <p:anim calcmode="lin" valueType="num">
                                      <p:cBhvr>
                                        <p:cTn id="53" dur="600" decel="50000" fill="hold">
                                          <p:stCondLst>
                                            <p:cond delay="400"/>
                                          </p:stCondLst>
                                        </p:cTn>
                                        <p:tgtEl>
                                          <p:spTgt spid="3">
                                            <p:txEl>
                                              <p:pRg st="4" end="4"/>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4" dur="600" decel="50000" fill="hold">
                                          <p:stCondLst>
                                            <p:cond delay="400"/>
                                          </p:stCondLst>
                                        </p:cTn>
                                        <p:tgtEl>
                                          <p:spTgt spid="3">
                                            <p:txEl>
                                              <p:pRg st="4" end="4"/>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161</TotalTime>
  <Words>1983</Words>
  <Application>Microsoft Office PowerPoint</Application>
  <PresentationFormat>Presentación en pantalla (4:3)</PresentationFormat>
  <Paragraphs>131</Paragraphs>
  <Slides>22</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22</vt:i4>
      </vt:variant>
    </vt:vector>
  </HeadingPairs>
  <TitlesOfParts>
    <vt:vector size="27" baseType="lpstr">
      <vt:lpstr>Arial</vt:lpstr>
      <vt:lpstr>Calibri</vt:lpstr>
      <vt:lpstr>Calibri Light</vt:lpstr>
      <vt:lpstr>Maiandra GD</vt:lpstr>
      <vt:lpstr>Tema de Office</vt:lpstr>
      <vt:lpstr> CUIDARNOS DE NO OLVIDARNOS DE DIOS. DEUTERONOMIO.6:12. </vt:lpstr>
      <vt:lpstr>Presentación de PowerPoint</vt:lpstr>
      <vt:lpstr>UNAS DE LAS COSAS QUE NOS HACEN OLVIDARNOS DE DIOS ES LA PROSPERIDAD.  DEUTERONOMIO.8:11-14; 17-18.</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OTRA COSA QUE HACE QUE NOS OLVIDEMOS DE DIOS: ES LA IDOLATRÍA. DEUTERONOMIO.4:23.</vt:lpstr>
      <vt:lpstr>Presentación de PowerPoint</vt:lpstr>
      <vt:lpstr>Presentación de PowerPoint</vt:lpstr>
      <vt:lpstr>Presentación de PowerPoint</vt:lpstr>
      <vt:lpstr>Presentación de PowerPoint</vt:lpstr>
      <vt:lpstr>OTRAS DE LAS COSAS QUE HACEN QUE NOS OLVIDEMOS DE DIOS: ES LAS COSAS DEL MUNDO. NUMEROS.11:5.</vt:lpstr>
      <vt:lpstr>Presentación de PowerPoint</vt:lpstr>
      <vt:lpstr>Presentación de PowerPoint</vt:lpstr>
      <vt:lpstr>Presentación de PowerPoint</vt:lpstr>
      <vt:lpstr>CONCLUSIÓN:</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MARIO</dc:creator>
  <cp:lastModifiedBy>Mario Moreno</cp:lastModifiedBy>
  <cp:revision>24</cp:revision>
  <dcterms:created xsi:type="dcterms:W3CDTF">2019-05-13T16:03:36Z</dcterms:created>
  <dcterms:modified xsi:type="dcterms:W3CDTF">2025-06-23T22:57:13Z</dcterms:modified>
</cp:coreProperties>
</file>