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88" r:id="rId4"/>
    <p:sldId id="289" r:id="rId5"/>
    <p:sldId id="290" r:id="rId6"/>
    <p:sldId id="259" r:id="rId7"/>
    <p:sldId id="291" r:id="rId8"/>
    <p:sldId id="260" r:id="rId9"/>
    <p:sldId id="292" r:id="rId10"/>
    <p:sldId id="301" r:id="rId11"/>
    <p:sldId id="261" r:id="rId12"/>
    <p:sldId id="302" r:id="rId13"/>
    <p:sldId id="293" r:id="rId14"/>
    <p:sldId id="262" r:id="rId15"/>
    <p:sldId id="294" r:id="rId16"/>
    <p:sldId id="286" r:id="rId17"/>
    <p:sldId id="295" r:id="rId18"/>
    <p:sldId id="263" r:id="rId19"/>
    <p:sldId id="296" r:id="rId20"/>
    <p:sldId id="287" r:id="rId21"/>
    <p:sldId id="297" r:id="rId22"/>
    <p:sldId id="264" r:id="rId23"/>
    <p:sldId id="29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426"/>
    <a:srgbClr val="0000CC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2C1D-2D8B-4CEB-A382-D6C909F7F896}" type="datetimeFigureOut">
              <a:rPr lang="en-US" smtClean="0"/>
              <a:pPr/>
              <a:t>5/2/2011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82A0-6D69-4B66-81B1-4F3F4B30E6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2C1D-2D8B-4CEB-A382-D6C909F7F896}" type="datetimeFigureOut">
              <a:rPr lang="en-US" smtClean="0"/>
              <a:pPr/>
              <a:t>5/2/2011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82A0-6D69-4B66-81B1-4F3F4B30E6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2C1D-2D8B-4CEB-A382-D6C909F7F896}" type="datetimeFigureOut">
              <a:rPr lang="en-US" smtClean="0"/>
              <a:pPr/>
              <a:t>5/2/2011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82A0-6D69-4B66-81B1-4F3F4B30E6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2C1D-2D8B-4CEB-A382-D6C909F7F896}" type="datetimeFigureOut">
              <a:rPr lang="en-US" smtClean="0"/>
              <a:pPr/>
              <a:t>5/2/2011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82A0-6D69-4B66-81B1-4F3F4B30E6D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2C1D-2D8B-4CEB-A382-D6C909F7F896}" type="datetimeFigureOut">
              <a:rPr lang="en-US" smtClean="0"/>
              <a:pPr/>
              <a:t>5/2/2011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82A0-6D69-4B66-81B1-4F3F4B30E6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2C1D-2D8B-4CEB-A382-D6C909F7F896}" type="datetimeFigureOut">
              <a:rPr lang="en-US" smtClean="0"/>
              <a:pPr/>
              <a:t>5/2/2011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82A0-6D69-4B66-81B1-4F3F4B30E6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2C1D-2D8B-4CEB-A382-D6C909F7F896}" type="datetimeFigureOut">
              <a:rPr lang="en-US" smtClean="0"/>
              <a:pPr/>
              <a:t>5/2/2011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82A0-6D69-4B66-81B1-4F3F4B30E6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2C1D-2D8B-4CEB-A382-D6C909F7F896}" type="datetimeFigureOut">
              <a:rPr lang="en-US" smtClean="0"/>
              <a:pPr/>
              <a:t>5/2/2011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82A0-6D69-4B66-81B1-4F3F4B30E6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2C1D-2D8B-4CEB-A382-D6C909F7F896}" type="datetimeFigureOut">
              <a:rPr lang="en-US" smtClean="0"/>
              <a:pPr/>
              <a:t>5/2/2011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82A0-6D69-4B66-81B1-4F3F4B30E6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2C1D-2D8B-4CEB-A382-D6C909F7F896}" type="datetimeFigureOut">
              <a:rPr lang="en-US" smtClean="0"/>
              <a:pPr/>
              <a:t>5/2/2011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82A0-6D69-4B66-81B1-4F3F4B30E6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2C1D-2D8B-4CEB-A382-D6C909F7F896}" type="datetimeFigureOut">
              <a:rPr lang="en-US" smtClean="0"/>
              <a:pPr/>
              <a:t>5/2/2011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82A0-6D69-4B66-81B1-4F3F4B30E6D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2C1D-2D8B-4CEB-A382-D6C909F7F896}" type="datetimeFigureOut">
              <a:rPr lang="en-US" smtClean="0"/>
              <a:pPr/>
              <a:t>5/2/2011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82A0-6D69-4B66-81B1-4F3F4B30E6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F9BF2C1D-2D8B-4CEB-A382-D6C909F7F896}" type="datetimeFigureOut">
              <a:rPr lang="en-US" smtClean="0"/>
              <a:pPr/>
              <a:t>5/2/2011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E6782A0-6D69-4B66-81B1-4F3F4B30E6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2C1D-2D8B-4CEB-A382-D6C909F7F896}" type="datetimeFigureOut">
              <a:rPr lang="en-US" smtClean="0"/>
              <a:pPr/>
              <a:t>5/2/2011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82A0-6D69-4B66-81B1-4F3F4B30E6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2C1D-2D8B-4CEB-A382-D6C909F7F896}" type="datetimeFigureOut">
              <a:rPr lang="en-US" smtClean="0"/>
              <a:pPr/>
              <a:t>5/2/2011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82A0-6D69-4B66-81B1-4F3F4B30E6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2C1D-2D8B-4CEB-A382-D6C909F7F896}" type="datetimeFigureOut">
              <a:rPr lang="en-US" smtClean="0"/>
              <a:pPr/>
              <a:t>5/2/2011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82A0-6D69-4B66-81B1-4F3F4B30E6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2C1D-2D8B-4CEB-A382-D6C909F7F896}" type="datetimeFigureOut">
              <a:rPr lang="en-US" smtClean="0"/>
              <a:pPr/>
              <a:t>5/2/2011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82A0-6D69-4B66-81B1-4F3F4B30E6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2C1D-2D8B-4CEB-A382-D6C909F7F896}" type="datetimeFigureOut">
              <a:rPr lang="en-US" smtClean="0"/>
              <a:pPr/>
              <a:t>5/2/2011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82A0-6D69-4B66-81B1-4F3F4B30E6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2C1D-2D8B-4CEB-A382-D6C909F7F896}" type="datetimeFigureOut">
              <a:rPr lang="en-US" smtClean="0"/>
              <a:pPr/>
              <a:t>5/2/2011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82A0-6D69-4B66-81B1-4F3F4B30E6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2C1D-2D8B-4CEB-A382-D6C909F7F896}" type="datetimeFigureOut">
              <a:rPr lang="en-US" smtClean="0"/>
              <a:pPr/>
              <a:t>5/2/2011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82A0-6D69-4B66-81B1-4F3F4B30E6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2C1D-2D8B-4CEB-A382-D6C909F7F896}" type="datetimeFigureOut">
              <a:rPr lang="en-US" smtClean="0"/>
              <a:pPr/>
              <a:t>5/2/2011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82A0-6D69-4B66-81B1-4F3F4B30E6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2C1D-2D8B-4CEB-A382-D6C909F7F896}" type="datetimeFigureOut">
              <a:rPr lang="en-US" smtClean="0"/>
              <a:pPr/>
              <a:t>5/2/2011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782A0-6D69-4B66-81B1-4F3F4B30E6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BF2C1D-2D8B-4CEB-A382-D6C909F7F896}" type="datetimeFigureOut">
              <a:rPr lang="en-US" smtClean="0"/>
              <a:pPr/>
              <a:t>5/2/2011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782A0-6D69-4B66-81B1-4F3F4B30E6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9BF2C1D-2D8B-4CEB-A382-D6C909F7F896}" type="datetimeFigureOut">
              <a:rPr lang="en-US" smtClean="0"/>
              <a:pPr/>
              <a:t>5/2/2011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E6782A0-6D69-4B66-81B1-4F3F4B30E6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9698" name="Picture 2" descr="http://i.ytimg.com/vi/nBK3qTlGaS0/0.jpg"/>
          <p:cNvPicPr>
            <a:picLocks noChangeAspect="1" noChangeArrowheads="1"/>
          </p:cNvPicPr>
          <p:nvPr/>
        </p:nvPicPr>
        <p:blipFill>
          <a:blip r:embed="rId2" cstate="print">
            <a:lum bright="-29000" contrast="-1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85800" y="990601"/>
            <a:ext cx="7772400" cy="260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CHRIST AS THE LIGHT OF YOUR WAY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371600" y="3429000"/>
            <a:ext cx="6400800" cy="2819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By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Willie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Alvarenga</a:t>
            </a: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>
              <a:lumMod val="95000"/>
              <a:lumOff val="5000"/>
            </a:schemeClr>
          </a:solidFill>
        </p:spPr>
        <p:txBody>
          <a:bodyPr>
            <a:normAutofit/>
          </a:bodyPr>
          <a:lstStyle/>
          <a:p>
            <a:r>
              <a:rPr lang="en-US" sz="5000" b="1" dirty="0" smtClean="0">
                <a:solidFill>
                  <a:schemeClr val="bg1"/>
                </a:solidFill>
              </a:rPr>
              <a:t>Who Is Jesus Christ?</a:t>
            </a:r>
            <a:endParaRPr lang="en-US" sz="5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US" sz="3400" dirty="0"/>
              <a:t>He is the beloved Son of God (Matthew 17:5)</a:t>
            </a:r>
          </a:p>
          <a:p>
            <a:pPr lvl="0"/>
            <a:r>
              <a:rPr lang="en-US" sz="3400" dirty="0"/>
              <a:t>He is the Creator of the World (John 1:1-3; Colossians 1:16)</a:t>
            </a:r>
          </a:p>
          <a:p>
            <a:pPr lvl="0"/>
            <a:r>
              <a:rPr lang="en-US" sz="3400" dirty="0"/>
              <a:t>He is the Savior of the World (Matthew 1:21; I Timothy 1:15; Luke 19:10)</a:t>
            </a:r>
          </a:p>
          <a:p>
            <a:pPr lvl="0"/>
            <a:r>
              <a:rPr lang="en-US" sz="3400" dirty="0"/>
              <a:t>He is the only Door to salvation (John 10:9; Acts 4:12)</a:t>
            </a:r>
          </a:p>
          <a:p>
            <a:pPr lvl="0"/>
            <a:r>
              <a:rPr lang="en-US" sz="3400" dirty="0"/>
              <a:t>He is the Way, the Truth and the Life (John 14:6)</a:t>
            </a:r>
          </a:p>
          <a:p>
            <a:pPr lvl="0"/>
            <a:r>
              <a:rPr lang="en-US" sz="3400" dirty="0"/>
              <a:t>He is our Redeemer (I Peter 1:18-20)</a:t>
            </a:r>
          </a:p>
          <a:p>
            <a:pPr lvl="0"/>
            <a:r>
              <a:rPr lang="en-US" sz="3400" dirty="0"/>
              <a:t>He is Deity (John 1:1-3; Colossians 2:9; John </a:t>
            </a:r>
            <a:r>
              <a:rPr lang="en-US" sz="3400" dirty="0" smtClean="0"/>
              <a:t>8:58; John 10:30)</a:t>
            </a:r>
            <a:endParaRPr lang="en-US" sz="3400" dirty="0"/>
          </a:p>
          <a:p>
            <a:pPr lvl="0"/>
            <a:r>
              <a:rPr lang="en-US" sz="3400" dirty="0"/>
              <a:t>He is our Mediator (I Timothy 2:5)</a:t>
            </a:r>
          </a:p>
          <a:p>
            <a:pPr lvl="0"/>
            <a:r>
              <a:rPr lang="en-US" sz="3400" dirty="0"/>
              <a:t>He is our Judge (II Corinthians 5:10; II Timothy 4:7-8)</a:t>
            </a:r>
          </a:p>
          <a:p>
            <a:pPr lvl="0"/>
            <a:r>
              <a:rPr lang="en-US" sz="3400" dirty="0"/>
              <a:t>He is the Light of the World (John 8:12)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Willie\Pictures\Pictures for PowerPoint\184018-1-morning-has-broken.jpg"/>
          <p:cNvPicPr>
            <a:picLocks noChangeAspect="1" noChangeArrowheads="1"/>
          </p:cNvPicPr>
          <p:nvPr/>
        </p:nvPicPr>
        <p:blipFill>
          <a:blip r:embed="rId2" cstate="print">
            <a:lum bright="-15000"/>
          </a:blip>
          <a:srcRect/>
          <a:stretch>
            <a:fillRect/>
          </a:stretch>
        </p:blipFill>
        <p:spPr bwMode="auto">
          <a:xfrm>
            <a:off x="-152400" y="0"/>
            <a:ext cx="9296400" cy="6858000"/>
          </a:xfrm>
          <a:prstGeom prst="rect">
            <a:avLst/>
          </a:prstGeom>
          <a:noFill/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152400" y="1219201"/>
            <a:ext cx="8686800" cy="5334000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s-MX" sz="6000" b="1" i="0" u="none" strike="noStrike" kern="1200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¡Si deseamos que Cristo sea la Luz</a:t>
            </a:r>
            <a:r>
              <a:rPr kumimoji="0" lang="es-MX" sz="6000" b="1" i="0" u="none" strike="noStrike" kern="1200" cap="none" spc="0" normalizeH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nuestro camino, debemos reconocer quien es El!</a:t>
            </a:r>
            <a:endParaRPr kumimoji="0" lang="es-MX" sz="6000" b="1" i="0" u="none" strike="noStrike" kern="1200" cap="none" spc="0" normalizeH="0" baseline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>
              <a:lumMod val="95000"/>
              <a:lumOff val="5000"/>
            </a:schemeClr>
          </a:solidFill>
        </p:spPr>
        <p:txBody>
          <a:bodyPr>
            <a:normAutofit/>
          </a:bodyPr>
          <a:lstStyle/>
          <a:p>
            <a:r>
              <a:rPr lang="en-US" sz="5000" b="1" dirty="0" smtClean="0">
                <a:solidFill>
                  <a:schemeClr val="bg1"/>
                </a:solidFill>
              </a:rPr>
              <a:t>¿</a:t>
            </a:r>
            <a:r>
              <a:rPr lang="en-US" sz="5000" b="1" dirty="0" err="1" smtClean="0">
                <a:solidFill>
                  <a:schemeClr val="bg1"/>
                </a:solidFill>
              </a:rPr>
              <a:t>Quién</a:t>
            </a:r>
            <a:r>
              <a:rPr lang="en-US" sz="5000" b="1" dirty="0" smtClean="0">
                <a:solidFill>
                  <a:schemeClr val="bg1"/>
                </a:solidFill>
              </a:rPr>
              <a:t> Es Cristo </a:t>
            </a:r>
            <a:r>
              <a:rPr lang="en-US" sz="5000" b="1" dirty="0" err="1" smtClean="0">
                <a:solidFill>
                  <a:schemeClr val="bg1"/>
                </a:solidFill>
              </a:rPr>
              <a:t>Jesús</a:t>
            </a:r>
            <a:r>
              <a:rPr lang="en-US" sz="5000" b="1" dirty="0" smtClean="0">
                <a:solidFill>
                  <a:schemeClr val="bg1"/>
                </a:solidFill>
              </a:rPr>
              <a:t>?</a:t>
            </a:r>
            <a:endParaRPr lang="en-US" sz="5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US" sz="3400" dirty="0" smtClean="0"/>
              <a:t>El </a:t>
            </a:r>
            <a:r>
              <a:rPr lang="en-US" sz="3400" dirty="0" err="1" smtClean="0"/>
              <a:t>es</a:t>
            </a:r>
            <a:r>
              <a:rPr lang="en-US" sz="3400" dirty="0" smtClean="0"/>
              <a:t> el </a:t>
            </a:r>
            <a:r>
              <a:rPr lang="en-US" sz="3400" dirty="0" err="1" smtClean="0"/>
              <a:t>Hijo</a:t>
            </a:r>
            <a:r>
              <a:rPr lang="en-US" sz="3400" dirty="0" smtClean="0"/>
              <a:t> </a:t>
            </a:r>
            <a:r>
              <a:rPr lang="en-US" sz="3400" dirty="0" err="1" smtClean="0"/>
              <a:t>amado</a:t>
            </a:r>
            <a:r>
              <a:rPr lang="en-US" sz="3400" dirty="0" smtClean="0"/>
              <a:t> de Dios (Mateo 17:5</a:t>
            </a:r>
            <a:r>
              <a:rPr lang="en-US" sz="3400" dirty="0"/>
              <a:t>)</a:t>
            </a:r>
          </a:p>
          <a:p>
            <a:pPr lvl="0"/>
            <a:r>
              <a:rPr lang="en-US" sz="3400" dirty="0" smtClean="0"/>
              <a:t>El </a:t>
            </a:r>
            <a:r>
              <a:rPr lang="en-US" sz="3400" dirty="0" err="1" smtClean="0"/>
              <a:t>es</a:t>
            </a:r>
            <a:r>
              <a:rPr lang="en-US" sz="3400" dirty="0" smtClean="0"/>
              <a:t> el </a:t>
            </a:r>
            <a:r>
              <a:rPr lang="en-US" sz="3400" dirty="0" err="1" smtClean="0"/>
              <a:t>Creador</a:t>
            </a:r>
            <a:r>
              <a:rPr lang="en-US" sz="3400" dirty="0" smtClean="0"/>
              <a:t> del </a:t>
            </a:r>
            <a:r>
              <a:rPr lang="en-US" sz="3400" dirty="0" err="1" smtClean="0"/>
              <a:t>Mundo</a:t>
            </a:r>
            <a:r>
              <a:rPr lang="en-US" sz="3400" dirty="0" smtClean="0"/>
              <a:t> (Juan 1:1-3; </a:t>
            </a:r>
            <a:r>
              <a:rPr lang="en-US" sz="3400" dirty="0" err="1" smtClean="0"/>
              <a:t>Colosenses</a:t>
            </a:r>
            <a:r>
              <a:rPr lang="en-US" sz="3400" dirty="0" smtClean="0"/>
              <a:t> 1:16)</a:t>
            </a:r>
            <a:endParaRPr lang="en-US" sz="3400" dirty="0"/>
          </a:p>
          <a:p>
            <a:pPr lvl="0"/>
            <a:r>
              <a:rPr lang="en-US" sz="3400" dirty="0" smtClean="0"/>
              <a:t>El </a:t>
            </a:r>
            <a:r>
              <a:rPr lang="en-US" sz="3400" dirty="0" err="1" smtClean="0"/>
              <a:t>es</a:t>
            </a:r>
            <a:r>
              <a:rPr lang="en-US" sz="3400" dirty="0" smtClean="0"/>
              <a:t> el Salvador del </a:t>
            </a:r>
            <a:r>
              <a:rPr lang="en-US" sz="3400" dirty="0" err="1" smtClean="0"/>
              <a:t>Mundo</a:t>
            </a:r>
            <a:r>
              <a:rPr lang="en-US" sz="3400" dirty="0" smtClean="0"/>
              <a:t> (Mateo 1:21</a:t>
            </a:r>
            <a:r>
              <a:rPr lang="en-US" sz="3400" dirty="0"/>
              <a:t>; I </a:t>
            </a:r>
            <a:r>
              <a:rPr lang="en-US" sz="3400" dirty="0" err="1" smtClean="0"/>
              <a:t>Timoteo</a:t>
            </a:r>
            <a:r>
              <a:rPr lang="en-US" sz="3400" dirty="0" smtClean="0"/>
              <a:t> 1:15</a:t>
            </a:r>
            <a:r>
              <a:rPr lang="en-US" sz="3400" dirty="0"/>
              <a:t>; </a:t>
            </a:r>
            <a:r>
              <a:rPr lang="en-US" sz="3400" dirty="0" smtClean="0"/>
              <a:t>Lucas 19:10</a:t>
            </a:r>
            <a:r>
              <a:rPr lang="en-US" sz="3400" dirty="0"/>
              <a:t>)</a:t>
            </a:r>
          </a:p>
          <a:p>
            <a:pPr lvl="0"/>
            <a:r>
              <a:rPr lang="en-US" sz="3400" dirty="0" smtClean="0"/>
              <a:t>El </a:t>
            </a:r>
            <a:r>
              <a:rPr lang="en-US" sz="3400" dirty="0" err="1" smtClean="0"/>
              <a:t>es</a:t>
            </a:r>
            <a:r>
              <a:rPr lang="en-US" sz="3400" dirty="0" smtClean="0"/>
              <a:t> la </a:t>
            </a:r>
            <a:r>
              <a:rPr lang="en-US" sz="3400" dirty="0" err="1" smtClean="0"/>
              <a:t>Puerta</a:t>
            </a:r>
            <a:r>
              <a:rPr lang="en-US" sz="3400" dirty="0" smtClean="0"/>
              <a:t> a la </a:t>
            </a:r>
            <a:r>
              <a:rPr lang="en-US" sz="3400" dirty="0" err="1" smtClean="0"/>
              <a:t>salvación</a:t>
            </a:r>
            <a:r>
              <a:rPr lang="en-US" sz="3400" dirty="0" smtClean="0"/>
              <a:t> (Juan 10:9</a:t>
            </a:r>
            <a:r>
              <a:rPr lang="en-US" sz="3400" dirty="0"/>
              <a:t>; </a:t>
            </a:r>
            <a:r>
              <a:rPr lang="en-US" sz="3400" dirty="0" err="1" smtClean="0"/>
              <a:t>Hechos</a:t>
            </a:r>
            <a:r>
              <a:rPr lang="en-US" sz="3400" dirty="0" smtClean="0"/>
              <a:t> 4:12</a:t>
            </a:r>
            <a:r>
              <a:rPr lang="en-US" sz="3400" dirty="0"/>
              <a:t>)</a:t>
            </a:r>
          </a:p>
          <a:p>
            <a:pPr lvl="0"/>
            <a:r>
              <a:rPr lang="en-US" sz="3400" dirty="0" smtClean="0"/>
              <a:t>El </a:t>
            </a:r>
            <a:r>
              <a:rPr lang="en-US" sz="3400" dirty="0" err="1" smtClean="0"/>
              <a:t>es</a:t>
            </a:r>
            <a:r>
              <a:rPr lang="en-US" sz="3400" dirty="0" smtClean="0"/>
              <a:t> el Camino, y la </a:t>
            </a:r>
            <a:r>
              <a:rPr lang="en-US" sz="3400" dirty="0" err="1" smtClean="0"/>
              <a:t>Verdad</a:t>
            </a:r>
            <a:r>
              <a:rPr lang="en-US" sz="3400" dirty="0" smtClean="0"/>
              <a:t> y la Vida (Juan 14:6</a:t>
            </a:r>
            <a:r>
              <a:rPr lang="en-US" sz="3400" dirty="0"/>
              <a:t>)</a:t>
            </a:r>
          </a:p>
          <a:p>
            <a:pPr lvl="0"/>
            <a:r>
              <a:rPr lang="en-US" sz="3400" dirty="0" smtClean="0"/>
              <a:t>El </a:t>
            </a:r>
            <a:r>
              <a:rPr lang="en-US" sz="3400" dirty="0" err="1" smtClean="0"/>
              <a:t>es</a:t>
            </a:r>
            <a:r>
              <a:rPr lang="en-US" sz="3400" dirty="0" smtClean="0"/>
              <a:t> </a:t>
            </a:r>
            <a:r>
              <a:rPr lang="en-US" sz="3400" dirty="0" err="1" smtClean="0"/>
              <a:t>nuestro</a:t>
            </a:r>
            <a:r>
              <a:rPr lang="en-US" sz="3400" dirty="0" smtClean="0"/>
              <a:t> </a:t>
            </a:r>
            <a:r>
              <a:rPr lang="en-US" sz="3400" dirty="0" err="1" smtClean="0"/>
              <a:t>Redentor</a:t>
            </a:r>
            <a:r>
              <a:rPr lang="en-US" sz="3400" dirty="0" smtClean="0"/>
              <a:t> (I Pedro 1:18-20</a:t>
            </a:r>
            <a:r>
              <a:rPr lang="en-US" sz="3400" dirty="0"/>
              <a:t>)</a:t>
            </a:r>
          </a:p>
          <a:p>
            <a:pPr lvl="0"/>
            <a:r>
              <a:rPr lang="en-US" sz="3400" dirty="0" smtClean="0"/>
              <a:t>El </a:t>
            </a:r>
            <a:r>
              <a:rPr lang="en-US" sz="3400" dirty="0" err="1" smtClean="0"/>
              <a:t>es</a:t>
            </a:r>
            <a:r>
              <a:rPr lang="en-US" sz="3400" dirty="0" smtClean="0"/>
              <a:t> </a:t>
            </a:r>
            <a:r>
              <a:rPr lang="en-US" sz="3400" dirty="0" err="1" smtClean="0"/>
              <a:t>Deidad</a:t>
            </a:r>
            <a:r>
              <a:rPr lang="en-US" sz="3400" dirty="0" smtClean="0"/>
              <a:t> (Juan 1:1-3</a:t>
            </a:r>
            <a:r>
              <a:rPr lang="en-US" sz="3400" dirty="0"/>
              <a:t>; </a:t>
            </a:r>
            <a:r>
              <a:rPr lang="en-US" sz="3400" dirty="0" err="1" smtClean="0"/>
              <a:t>Colosenses</a:t>
            </a:r>
            <a:r>
              <a:rPr lang="en-US" sz="3400" dirty="0" smtClean="0"/>
              <a:t> 2:9</a:t>
            </a:r>
            <a:r>
              <a:rPr lang="en-US" sz="3400" dirty="0"/>
              <a:t>; </a:t>
            </a:r>
            <a:r>
              <a:rPr lang="en-US" sz="3400" dirty="0" smtClean="0"/>
              <a:t>Juan 8:58; Juan 10:30)</a:t>
            </a:r>
            <a:endParaRPr lang="en-US" sz="3400" dirty="0"/>
          </a:p>
          <a:p>
            <a:pPr lvl="0"/>
            <a:r>
              <a:rPr lang="en-US" sz="3400" dirty="0" smtClean="0"/>
              <a:t>El </a:t>
            </a:r>
            <a:r>
              <a:rPr lang="en-US" sz="3400" dirty="0" err="1" smtClean="0"/>
              <a:t>es</a:t>
            </a:r>
            <a:r>
              <a:rPr lang="en-US" sz="3400" dirty="0" smtClean="0"/>
              <a:t> </a:t>
            </a:r>
            <a:r>
              <a:rPr lang="en-US" sz="3400" dirty="0" err="1" smtClean="0"/>
              <a:t>nuestro</a:t>
            </a:r>
            <a:r>
              <a:rPr lang="en-US" sz="3400" dirty="0" smtClean="0"/>
              <a:t> </a:t>
            </a:r>
            <a:r>
              <a:rPr lang="en-US" sz="3400" dirty="0" err="1" smtClean="0"/>
              <a:t>Mediador</a:t>
            </a:r>
            <a:r>
              <a:rPr lang="en-US" sz="3400" dirty="0" smtClean="0"/>
              <a:t> (I Timothy 2:5</a:t>
            </a:r>
            <a:r>
              <a:rPr lang="en-US" sz="3400" dirty="0"/>
              <a:t>)</a:t>
            </a:r>
          </a:p>
          <a:p>
            <a:pPr lvl="0"/>
            <a:r>
              <a:rPr lang="en-US" sz="3400" dirty="0" smtClean="0"/>
              <a:t>El </a:t>
            </a:r>
            <a:r>
              <a:rPr lang="en-US" sz="3400" dirty="0" err="1" smtClean="0"/>
              <a:t>es</a:t>
            </a:r>
            <a:r>
              <a:rPr lang="en-US" sz="3400" dirty="0" smtClean="0"/>
              <a:t> </a:t>
            </a:r>
            <a:r>
              <a:rPr lang="en-US" sz="3400" dirty="0" err="1" smtClean="0"/>
              <a:t>nuestro</a:t>
            </a:r>
            <a:r>
              <a:rPr lang="en-US" sz="3400" dirty="0" smtClean="0"/>
              <a:t> </a:t>
            </a:r>
            <a:r>
              <a:rPr lang="en-US" sz="3400" dirty="0" err="1" smtClean="0"/>
              <a:t>Juez</a:t>
            </a:r>
            <a:r>
              <a:rPr lang="en-US" sz="3400" dirty="0" smtClean="0"/>
              <a:t> (II </a:t>
            </a:r>
            <a:r>
              <a:rPr lang="en-US" sz="3400" dirty="0" err="1" smtClean="0"/>
              <a:t>Corintios</a:t>
            </a:r>
            <a:r>
              <a:rPr lang="en-US" sz="3400" dirty="0" smtClean="0"/>
              <a:t> 5:10</a:t>
            </a:r>
            <a:r>
              <a:rPr lang="en-US" sz="3400" dirty="0"/>
              <a:t>; II </a:t>
            </a:r>
            <a:r>
              <a:rPr lang="en-US" sz="3400" dirty="0" err="1" smtClean="0"/>
              <a:t>Timoteo</a:t>
            </a:r>
            <a:r>
              <a:rPr lang="en-US" sz="3400" dirty="0" smtClean="0"/>
              <a:t> 4:7-8</a:t>
            </a:r>
            <a:r>
              <a:rPr lang="en-US" sz="3400" dirty="0"/>
              <a:t>)</a:t>
            </a:r>
          </a:p>
          <a:p>
            <a:pPr lvl="0"/>
            <a:r>
              <a:rPr lang="en-US" sz="3400" dirty="0" smtClean="0"/>
              <a:t>El </a:t>
            </a:r>
            <a:r>
              <a:rPr lang="en-US" sz="3400" dirty="0" err="1" smtClean="0"/>
              <a:t>es</a:t>
            </a:r>
            <a:r>
              <a:rPr lang="en-US" sz="3400" dirty="0" smtClean="0"/>
              <a:t> la Luz del </a:t>
            </a:r>
            <a:r>
              <a:rPr lang="en-US" sz="3400" dirty="0" err="1" smtClean="0"/>
              <a:t>Mundo</a:t>
            </a:r>
            <a:r>
              <a:rPr lang="en-US" sz="3400" dirty="0" smtClean="0"/>
              <a:t>  (Juan 8:12</a:t>
            </a:r>
            <a:r>
              <a:rPr lang="en-US" sz="3400" dirty="0"/>
              <a:t>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5000" b="1" dirty="0" smtClean="0">
                <a:solidFill>
                  <a:schemeClr val="bg1"/>
                </a:solidFill>
              </a:rPr>
              <a:t>Why </a:t>
            </a:r>
            <a:r>
              <a:rPr lang="en-US" sz="5000" b="1" dirty="0">
                <a:solidFill>
                  <a:schemeClr val="bg1"/>
                </a:solidFill>
              </a:rPr>
              <a:t>do men need Jesus Christ as the Light of their way?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>
                <a:solidFill>
                  <a:srgbClr val="0000CC"/>
                </a:solidFill>
              </a:rPr>
              <a:t>Reason # 1 Man cannot guide his own steps in this world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This world is in darkness (Colossians 1:13; I John 5:19)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The Bible teaches that man alone cannot guide his own steps (Jeremiah 10:23; Proverbs 14:12; 16:25; John 15:5; 12:35)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Jesus, being the Light of this world, is the only One that can guide man’s ways (John 8:12; 9:5; 12:46)</a:t>
            </a:r>
          </a:p>
          <a:p>
            <a:pPr lvl="1">
              <a:buFont typeface="Arial" charset="0"/>
              <a:buChar char="•"/>
            </a:pP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chemeClr val="bg1"/>
                </a:solidFill>
              </a:rPr>
              <a:t>¿</a:t>
            </a:r>
            <a:r>
              <a:rPr lang="en-US" sz="5000" b="1" dirty="0" err="1" smtClean="0">
                <a:solidFill>
                  <a:schemeClr val="bg1"/>
                </a:solidFill>
              </a:rPr>
              <a:t>Por</a:t>
            </a:r>
            <a:r>
              <a:rPr lang="en-US" sz="5000" b="1" dirty="0" smtClean="0">
                <a:solidFill>
                  <a:schemeClr val="bg1"/>
                </a:solidFill>
              </a:rPr>
              <a:t> </a:t>
            </a:r>
            <a:r>
              <a:rPr lang="en-US" sz="5000" b="1" dirty="0" err="1" smtClean="0">
                <a:solidFill>
                  <a:schemeClr val="bg1"/>
                </a:solidFill>
              </a:rPr>
              <a:t>qué</a:t>
            </a:r>
            <a:r>
              <a:rPr lang="en-US" sz="5000" b="1" dirty="0" smtClean="0">
                <a:solidFill>
                  <a:schemeClr val="bg1"/>
                </a:solidFill>
              </a:rPr>
              <a:t> </a:t>
            </a:r>
            <a:r>
              <a:rPr lang="en-US" sz="5000" b="1" dirty="0" err="1" smtClean="0">
                <a:solidFill>
                  <a:schemeClr val="bg1"/>
                </a:solidFill>
              </a:rPr>
              <a:t>Necesita</a:t>
            </a:r>
            <a:r>
              <a:rPr lang="en-US" sz="5000" b="1" dirty="0" smtClean="0">
                <a:solidFill>
                  <a:schemeClr val="bg1"/>
                </a:solidFill>
              </a:rPr>
              <a:t> El Hombre A Cristo Como la Luz De Su Camino?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s-MX" b="1" dirty="0" smtClean="0">
                <a:solidFill>
                  <a:srgbClr val="0000CC"/>
                </a:solidFill>
              </a:rPr>
              <a:t>Razón # 1 El Hombre No Puede Guiar Sus Pasos En Este Mundo</a:t>
            </a:r>
          </a:p>
          <a:p>
            <a:pPr lvl="1">
              <a:buFont typeface="Arial" charset="0"/>
              <a:buChar char="•"/>
            </a:pPr>
            <a:r>
              <a:rPr lang="es-MX" dirty="0" smtClean="0"/>
              <a:t>Este mundo se encuentra en tinieblas (Colosenses 1:13; I Juan 5:19)</a:t>
            </a:r>
          </a:p>
          <a:p>
            <a:pPr lvl="1">
              <a:buFont typeface="Arial" charset="0"/>
              <a:buChar char="•"/>
            </a:pPr>
            <a:r>
              <a:rPr lang="es-MX" dirty="0" smtClean="0"/>
              <a:t>La Biblia enseña que el hombre no puede guiar sus propios pasos (Jeremías 10:23; Proverbios 14:12; 16:25; Juan 15:5; 12:35)</a:t>
            </a:r>
          </a:p>
          <a:p>
            <a:pPr lvl="1">
              <a:buFont typeface="Arial" charset="0"/>
              <a:buChar char="•"/>
            </a:pPr>
            <a:r>
              <a:rPr lang="es-MX" dirty="0" smtClean="0"/>
              <a:t>Jesús, siendo la Luz de este mundo, es el único que puede guiar nuestros caminos  (John 8:12; 9:5; 12:46)</a:t>
            </a:r>
          </a:p>
          <a:p>
            <a:pPr lvl="1">
              <a:buFont typeface="Arial" charset="0"/>
              <a:buChar char="•"/>
            </a:pP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90000"/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5000" b="1" dirty="0" smtClean="0">
                <a:solidFill>
                  <a:schemeClr val="bg1"/>
                </a:solidFill>
              </a:rPr>
              <a:t>Why </a:t>
            </a:r>
            <a:r>
              <a:rPr lang="en-US" sz="5000" b="1" dirty="0">
                <a:solidFill>
                  <a:schemeClr val="bg1"/>
                </a:solidFill>
              </a:rPr>
              <a:t>do men need Jesus Christ as the Light of their way?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b="1" dirty="0" smtClean="0">
                <a:solidFill>
                  <a:srgbClr val="0000CC"/>
                </a:solidFill>
              </a:rPr>
              <a:t>Reason # 2 Jesus Christ is the only One that can guide your way out of sin &amp; darkness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The Bible teaches that all men outside of Christ are in sin &amp; darkness (Romans 3:23; Ecclesiastes 7:20)</a:t>
            </a:r>
          </a:p>
          <a:p>
            <a:pPr lvl="2">
              <a:buFont typeface="Arial" charset="0"/>
              <a:buChar char="•"/>
            </a:pPr>
            <a:r>
              <a:rPr lang="en-US" b="1" dirty="0" smtClean="0">
                <a:solidFill>
                  <a:srgbClr val="C00000"/>
                </a:solidFill>
              </a:rPr>
              <a:t>Sin is the breaking of God’s Law (I John 3:4; 5:17; James 4:17; Proverbs 24:9)</a:t>
            </a:r>
          </a:p>
          <a:p>
            <a:pPr lvl="1">
              <a:buFont typeface="Arial" charset="0"/>
              <a:buChar char="•"/>
            </a:pPr>
            <a:r>
              <a:rPr lang="en-US" i="1" dirty="0" smtClean="0"/>
              <a:t>The consequences of sin are terrible:</a:t>
            </a:r>
          </a:p>
          <a:p>
            <a:pPr lvl="2">
              <a:buFont typeface="Arial" charset="0"/>
              <a:buChar char="•"/>
            </a:pPr>
            <a:r>
              <a:rPr lang="en-US" dirty="0" smtClean="0"/>
              <a:t>Slavery to sin (John 8:34; Romans 6:16)</a:t>
            </a:r>
          </a:p>
          <a:p>
            <a:pPr lvl="2">
              <a:buFont typeface="Arial" charset="0"/>
              <a:buChar char="•"/>
            </a:pPr>
            <a:r>
              <a:rPr lang="en-US" dirty="0" smtClean="0"/>
              <a:t>Separation from God (Isaiah 59:1-2; James 4:4)</a:t>
            </a:r>
          </a:p>
          <a:p>
            <a:pPr lvl="2">
              <a:buFont typeface="Arial" charset="0"/>
              <a:buChar char="•"/>
            </a:pPr>
            <a:r>
              <a:rPr lang="en-US" dirty="0" smtClean="0"/>
              <a:t>Eternal Death (Romans  6:23)</a:t>
            </a:r>
          </a:p>
          <a:p>
            <a:pPr lvl="2">
              <a:buNone/>
            </a:pP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90000"/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800" b="1" dirty="0" smtClean="0">
                <a:solidFill>
                  <a:schemeClr val="bg1"/>
                </a:solidFill>
              </a:rPr>
              <a:t> ¿</a:t>
            </a:r>
            <a:r>
              <a:rPr lang="en-US" sz="5000" b="1" dirty="0" err="1" smtClean="0">
                <a:solidFill>
                  <a:schemeClr val="bg1"/>
                </a:solidFill>
              </a:rPr>
              <a:t>Por</a:t>
            </a:r>
            <a:r>
              <a:rPr lang="en-US" sz="5000" b="1" dirty="0" smtClean="0">
                <a:solidFill>
                  <a:schemeClr val="bg1"/>
                </a:solidFill>
              </a:rPr>
              <a:t> </a:t>
            </a:r>
            <a:r>
              <a:rPr lang="en-US" sz="5000" b="1" dirty="0" err="1" smtClean="0">
                <a:solidFill>
                  <a:schemeClr val="bg1"/>
                </a:solidFill>
              </a:rPr>
              <a:t>qué</a:t>
            </a:r>
            <a:r>
              <a:rPr lang="en-US" sz="5000" b="1" dirty="0" smtClean="0">
                <a:solidFill>
                  <a:schemeClr val="bg1"/>
                </a:solidFill>
              </a:rPr>
              <a:t> </a:t>
            </a:r>
            <a:r>
              <a:rPr lang="en-US" sz="5000" b="1" dirty="0" err="1" smtClean="0">
                <a:solidFill>
                  <a:schemeClr val="bg1"/>
                </a:solidFill>
              </a:rPr>
              <a:t>Necesita</a:t>
            </a:r>
            <a:r>
              <a:rPr lang="en-US" sz="5000" b="1" dirty="0" smtClean="0">
                <a:solidFill>
                  <a:schemeClr val="bg1"/>
                </a:solidFill>
              </a:rPr>
              <a:t> El Hombre A Cristo Como la Luz De Su Camino?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es-MX" b="1" dirty="0" smtClean="0">
                <a:solidFill>
                  <a:srgbClr val="0000CC"/>
                </a:solidFill>
              </a:rPr>
              <a:t>Razón # 2 Cristo Jesús es el Único que puede guiar tu camino fuera del pecado y las tinieblas</a:t>
            </a:r>
          </a:p>
          <a:p>
            <a:pPr lvl="1">
              <a:buFont typeface="Arial" charset="0"/>
              <a:buChar char="•"/>
            </a:pPr>
            <a:r>
              <a:rPr lang="es-MX" dirty="0" smtClean="0"/>
              <a:t>La Biblia enseña que todos los hombres fuera de Cristo están en pecado y tinieblas (Romanos 3:23; Eclesiastés 7:20)</a:t>
            </a:r>
          </a:p>
          <a:p>
            <a:pPr lvl="2">
              <a:buFont typeface="Arial" charset="0"/>
              <a:buChar char="•"/>
            </a:pPr>
            <a:r>
              <a:rPr lang="es-MX" b="1" dirty="0" smtClean="0">
                <a:solidFill>
                  <a:srgbClr val="C00000"/>
                </a:solidFill>
              </a:rPr>
              <a:t>Pecado es violar la ley de Dios (I Juan 3:4; 5:17; Santiago 4:17; Proverbios 24:9)</a:t>
            </a:r>
          </a:p>
          <a:p>
            <a:pPr lvl="1">
              <a:buFont typeface="Arial" charset="0"/>
              <a:buChar char="•"/>
            </a:pPr>
            <a:r>
              <a:rPr lang="es-MX" i="1" dirty="0" smtClean="0"/>
              <a:t>Las Consecuencias del Pecado son Terribles:</a:t>
            </a:r>
          </a:p>
          <a:p>
            <a:pPr lvl="2">
              <a:buFont typeface="Arial" charset="0"/>
              <a:buChar char="•"/>
            </a:pPr>
            <a:r>
              <a:rPr lang="es-MX" dirty="0" smtClean="0"/>
              <a:t>Esclavitud (Juan 8:34; Romanos 6:16)</a:t>
            </a:r>
          </a:p>
          <a:p>
            <a:pPr lvl="2">
              <a:buFont typeface="Arial" charset="0"/>
              <a:buChar char="•"/>
            </a:pPr>
            <a:r>
              <a:rPr lang="es-MX" dirty="0" smtClean="0"/>
              <a:t>Separación de Dios (Isaías 59:1-2; Santiago 4:4)</a:t>
            </a:r>
          </a:p>
          <a:p>
            <a:pPr lvl="2">
              <a:buFont typeface="Arial" charset="0"/>
              <a:buChar char="•"/>
            </a:pPr>
            <a:r>
              <a:rPr lang="es-MX" dirty="0" smtClean="0"/>
              <a:t>Muerte Eterna (Romanos  6:23)</a:t>
            </a:r>
          </a:p>
          <a:p>
            <a:pPr lvl="2">
              <a:buNone/>
            </a:pP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Autofit/>
          </a:bodyPr>
          <a:lstStyle/>
          <a:p>
            <a:r>
              <a:rPr lang="en-US" sz="4500" b="1" dirty="0" smtClean="0">
                <a:solidFill>
                  <a:schemeClr val="bg1"/>
                </a:solidFill>
              </a:rPr>
              <a:t>Jesus Is The Answer To The Sin Problem</a:t>
            </a:r>
            <a:endParaRPr lang="en-US" sz="45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600200"/>
            <a:ext cx="6248400" cy="4876800"/>
          </a:xfrm>
        </p:spPr>
        <p:txBody>
          <a:bodyPr>
            <a:normAutofit lnSpcReduction="10000"/>
          </a:bodyPr>
          <a:lstStyle/>
          <a:p>
            <a:r>
              <a:rPr lang="en-US" sz="3500" dirty="0" smtClean="0"/>
              <a:t>He came to seek and save the lost (Luke 19:10)</a:t>
            </a:r>
          </a:p>
          <a:p>
            <a:r>
              <a:rPr lang="en-US" sz="3500" dirty="0" smtClean="0"/>
              <a:t>He came to save sinners (I Timothy 1:15; Matthew 1:21; Romans 6:23; John 1:29)</a:t>
            </a:r>
          </a:p>
          <a:p>
            <a:r>
              <a:rPr lang="en-US" sz="3500" dirty="0" smtClean="0"/>
              <a:t>He is the only One that can give you forgiveness of sin (Ephesians 1:7; Colossians 1:13; Mark 2:10)</a:t>
            </a:r>
            <a:endParaRPr lang="en-US" sz="3500" dirty="0"/>
          </a:p>
        </p:txBody>
      </p:sp>
      <p:pic>
        <p:nvPicPr>
          <p:cNvPr id="23554" name="Picture 2" descr="C:\Users\Willie\Pictures\Pictures for PowerPoint\boo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0"/>
            <a:ext cx="2667000" cy="464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Autofit/>
          </a:bodyPr>
          <a:lstStyle/>
          <a:p>
            <a:r>
              <a:rPr lang="en-US" sz="4500" b="1" dirty="0" smtClean="0">
                <a:solidFill>
                  <a:schemeClr val="bg1"/>
                </a:solidFill>
              </a:rPr>
              <a:t>Jesus Es La </a:t>
            </a:r>
            <a:r>
              <a:rPr lang="en-US" sz="4500" b="1" dirty="0" err="1" smtClean="0">
                <a:solidFill>
                  <a:schemeClr val="bg1"/>
                </a:solidFill>
              </a:rPr>
              <a:t>Solución</a:t>
            </a:r>
            <a:r>
              <a:rPr lang="en-US" sz="4500" b="1" dirty="0" smtClean="0">
                <a:solidFill>
                  <a:schemeClr val="bg1"/>
                </a:solidFill>
              </a:rPr>
              <a:t> al </a:t>
            </a:r>
            <a:r>
              <a:rPr lang="en-US" sz="4500" b="1" dirty="0" err="1" smtClean="0">
                <a:solidFill>
                  <a:schemeClr val="bg1"/>
                </a:solidFill>
              </a:rPr>
              <a:t>Problema</a:t>
            </a:r>
            <a:r>
              <a:rPr lang="en-US" sz="4500" b="1" dirty="0" smtClean="0">
                <a:solidFill>
                  <a:schemeClr val="bg1"/>
                </a:solidFill>
              </a:rPr>
              <a:t> del </a:t>
            </a:r>
            <a:r>
              <a:rPr lang="en-US" sz="4500" b="1" dirty="0" err="1" smtClean="0">
                <a:solidFill>
                  <a:schemeClr val="bg1"/>
                </a:solidFill>
              </a:rPr>
              <a:t>Pecado</a:t>
            </a:r>
            <a:endParaRPr lang="en-US" sz="45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600200"/>
            <a:ext cx="6248400" cy="4876800"/>
          </a:xfrm>
        </p:spPr>
        <p:txBody>
          <a:bodyPr>
            <a:normAutofit/>
          </a:bodyPr>
          <a:lstStyle/>
          <a:p>
            <a:r>
              <a:rPr lang="en-US" sz="3500" dirty="0" smtClean="0"/>
              <a:t>El </a:t>
            </a:r>
            <a:r>
              <a:rPr lang="en-US" sz="3500" dirty="0" err="1" smtClean="0"/>
              <a:t>vino</a:t>
            </a:r>
            <a:r>
              <a:rPr lang="en-US" sz="3500" dirty="0" smtClean="0"/>
              <a:t> a </a:t>
            </a:r>
            <a:r>
              <a:rPr lang="en-US" sz="3500" dirty="0" err="1" smtClean="0"/>
              <a:t>buscar</a:t>
            </a:r>
            <a:r>
              <a:rPr lang="en-US" sz="3500" dirty="0" smtClean="0"/>
              <a:t> y </a:t>
            </a:r>
            <a:r>
              <a:rPr lang="en-US" sz="3500" dirty="0" err="1" smtClean="0"/>
              <a:t>salvar</a:t>
            </a:r>
            <a:r>
              <a:rPr lang="en-US" sz="3500" dirty="0" smtClean="0"/>
              <a:t> lo </a:t>
            </a:r>
            <a:r>
              <a:rPr lang="en-US" sz="3500" dirty="0" err="1" smtClean="0"/>
              <a:t>que</a:t>
            </a:r>
            <a:r>
              <a:rPr lang="en-US" sz="3500" dirty="0" smtClean="0"/>
              <a:t> se </a:t>
            </a:r>
            <a:r>
              <a:rPr lang="en-US" sz="3500" dirty="0" err="1" smtClean="0"/>
              <a:t>habia</a:t>
            </a:r>
            <a:r>
              <a:rPr lang="en-US" sz="3500" dirty="0" smtClean="0"/>
              <a:t> </a:t>
            </a:r>
            <a:r>
              <a:rPr lang="en-US" sz="3500" dirty="0" err="1" smtClean="0"/>
              <a:t>perdido</a:t>
            </a:r>
            <a:r>
              <a:rPr lang="en-US" sz="3500" dirty="0" smtClean="0"/>
              <a:t> (Lucas 19:10)</a:t>
            </a:r>
          </a:p>
          <a:p>
            <a:r>
              <a:rPr lang="en-US" sz="3500" dirty="0" smtClean="0"/>
              <a:t>El </a:t>
            </a:r>
            <a:r>
              <a:rPr lang="en-US" sz="3500" dirty="0" err="1" smtClean="0"/>
              <a:t>vino</a:t>
            </a:r>
            <a:r>
              <a:rPr lang="en-US" sz="3500" dirty="0" smtClean="0"/>
              <a:t> a </a:t>
            </a:r>
            <a:r>
              <a:rPr lang="en-US" sz="3500" dirty="0" err="1" smtClean="0"/>
              <a:t>salvar</a:t>
            </a:r>
            <a:r>
              <a:rPr lang="en-US" sz="3500" dirty="0" smtClean="0"/>
              <a:t> a los </a:t>
            </a:r>
            <a:r>
              <a:rPr lang="en-US" sz="3500" dirty="0" err="1" smtClean="0"/>
              <a:t>pecadores</a:t>
            </a:r>
            <a:r>
              <a:rPr lang="en-US" sz="3500" dirty="0" smtClean="0"/>
              <a:t> (I </a:t>
            </a:r>
            <a:r>
              <a:rPr lang="en-US" sz="3500" dirty="0" err="1" smtClean="0"/>
              <a:t>Timoteo</a:t>
            </a:r>
            <a:r>
              <a:rPr lang="en-US" sz="3500" dirty="0" smtClean="0"/>
              <a:t> 1:15; Mateo 1:21; </a:t>
            </a:r>
            <a:r>
              <a:rPr lang="en-US" sz="3500" dirty="0" err="1" smtClean="0"/>
              <a:t>Romanos</a:t>
            </a:r>
            <a:r>
              <a:rPr lang="en-US" sz="3500" dirty="0" smtClean="0"/>
              <a:t> 6:23; Juan 1:29)</a:t>
            </a:r>
          </a:p>
          <a:p>
            <a:r>
              <a:rPr lang="en-US" sz="3500" dirty="0" smtClean="0"/>
              <a:t>El </a:t>
            </a:r>
            <a:r>
              <a:rPr lang="en-US" sz="3500" dirty="0" err="1" smtClean="0"/>
              <a:t>es</a:t>
            </a:r>
            <a:r>
              <a:rPr lang="en-US" sz="3500" dirty="0" smtClean="0"/>
              <a:t> el </a:t>
            </a:r>
            <a:r>
              <a:rPr lang="en-US" sz="3500" dirty="0" err="1" smtClean="0"/>
              <a:t>Unico</a:t>
            </a:r>
            <a:r>
              <a:rPr lang="en-US" sz="3500" dirty="0" smtClean="0"/>
              <a:t> </a:t>
            </a:r>
            <a:r>
              <a:rPr lang="en-US" sz="3500" dirty="0" err="1" smtClean="0"/>
              <a:t>que</a:t>
            </a:r>
            <a:r>
              <a:rPr lang="en-US" sz="3500" dirty="0" smtClean="0"/>
              <a:t> </a:t>
            </a:r>
            <a:r>
              <a:rPr lang="en-US" sz="3500" dirty="0" err="1" smtClean="0"/>
              <a:t>puede</a:t>
            </a:r>
            <a:r>
              <a:rPr lang="en-US" sz="3500" dirty="0" smtClean="0"/>
              <a:t> </a:t>
            </a:r>
            <a:r>
              <a:rPr lang="en-US" sz="3500" dirty="0" err="1" smtClean="0"/>
              <a:t>darte</a:t>
            </a:r>
            <a:r>
              <a:rPr lang="en-US" sz="3500" dirty="0" smtClean="0"/>
              <a:t> </a:t>
            </a:r>
            <a:r>
              <a:rPr lang="en-US" sz="3500" dirty="0" err="1" smtClean="0"/>
              <a:t>perdon</a:t>
            </a:r>
            <a:r>
              <a:rPr lang="en-US" sz="3500" dirty="0" smtClean="0"/>
              <a:t> de </a:t>
            </a:r>
            <a:r>
              <a:rPr lang="en-US" sz="3500" dirty="0" err="1" smtClean="0"/>
              <a:t>pecados</a:t>
            </a:r>
            <a:r>
              <a:rPr lang="en-US" sz="3500" dirty="0" smtClean="0"/>
              <a:t> (</a:t>
            </a:r>
            <a:r>
              <a:rPr lang="en-US" sz="3500" dirty="0" err="1" smtClean="0"/>
              <a:t>Efesios</a:t>
            </a:r>
            <a:r>
              <a:rPr lang="en-US" sz="3500" dirty="0" smtClean="0"/>
              <a:t> 1:7; </a:t>
            </a:r>
            <a:r>
              <a:rPr lang="en-US" sz="3500" dirty="0" err="1" smtClean="0"/>
              <a:t>Colosenses</a:t>
            </a:r>
            <a:r>
              <a:rPr lang="en-US" sz="3500" dirty="0" smtClean="0"/>
              <a:t> 1:13; Marcos 2:10)</a:t>
            </a:r>
            <a:endParaRPr lang="en-US" sz="3500" dirty="0"/>
          </a:p>
        </p:txBody>
      </p:sp>
      <p:pic>
        <p:nvPicPr>
          <p:cNvPr id="23554" name="Picture 2" descr="C:\Users\Willie\Pictures\Pictures for PowerPoint\boo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0"/>
            <a:ext cx="2667000" cy="464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73162"/>
          </a:xfrm>
          <a:solidFill>
            <a:schemeClr val="tx1">
              <a:lumMod val="95000"/>
              <a:lumOff val="5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5000" b="1" dirty="0" smtClean="0">
                <a:solidFill>
                  <a:schemeClr val="bg1"/>
                </a:solidFill>
              </a:rPr>
              <a:t>How Can Men Come To Christ, The Light Of The World?</a:t>
            </a:r>
            <a:endParaRPr lang="en-US" sz="5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00600"/>
          </a:xfrm>
        </p:spPr>
        <p:txBody>
          <a:bodyPr>
            <a:normAutofit/>
          </a:bodyPr>
          <a:lstStyle/>
          <a:p>
            <a:pPr lvl="0"/>
            <a:r>
              <a:rPr lang="en-US" sz="3400" dirty="0" smtClean="0"/>
              <a:t>Man MUST  trust in Jesus &amp; God (Proverbs 3:5-6)</a:t>
            </a:r>
          </a:p>
          <a:p>
            <a:pPr lvl="0"/>
            <a:r>
              <a:rPr lang="en-US" sz="3400" dirty="0" smtClean="0"/>
              <a:t>Man MUST determine in his heart to follow God and reject sin / darkness (Joshua 24:15; John 3:19)</a:t>
            </a:r>
          </a:p>
          <a:p>
            <a:pPr lvl="0"/>
            <a:r>
              <a:rPr lang="en-US" sz="3400" dirty="0" smtClean="0"/>
              <a:t>Man MUST obey the Gospel of Christ</a:t>
            </a:r>
          </a:p>
          <a:p>
            <a:pPr lvl="1"/>
            <a:r>
              <a:rPr lang="en-US" sz="3000" dirty="0" smtClean="0"/>
              <a:t>Purpose of the gospel is to turn people from darkness to light (Acts 26:18)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4034" name="Picture 2" descr="C:\Users\Willie\Pictures\Pictures for PowerPoint\bigstockphotoBible1242048.jpg"/>
          <p:cNvPicPr>
            <a:picLocks noChangeAspect="1" noChangeArrowheads="1"/>
          </p:cNvPicPr>
          <p:nvPr/>
        </p:nvPicPr>
        <p:blipFill>
          <a:blip r:embed="rId2" cstate="print">
            <a:lum bright="-21000" contrast="24000"/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will be studying about the Savior of the World: Jesus Christ (I Corinthians 2:2; II Corinthians 4:5)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will have the opportunity to invite friends to come and hear the Word of God (Acts 10:24; Mark 16:15)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will have the opportunity to enjoy the beautiful fellowship with one another (Psalm 133:1; Acts 2:42, 46)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GREAT GOSPEL MEETING</a:t>
            </a:r>
          </a:p>
        </p:txBody>
      </p:sp>
      <p:sp>
        <p:nvSpPr>
          <p:cNvPr id="7" name="Minus 6"/>
          <p:cNvSpPr/>
          <p:nvPr/>
        </p:nvSpPr>
        <p:spPr>
          <a:xfrm>
            <a:off x="-533400" y="1447800"/>
            <a:ext cx="10210800" cy="2286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73162"/>
          </a:xfrm>
          <a:solidFill>
            <a:schemeClr val="tx1">
              <a:lumMod val="95000"/>
              <a:lumOff val="5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5000" b="1" dirty="0" smtClean="0">
                <a:solidFill>
                  <a:schemeClr val="bg1"/>
                </a:solidFill>
              </a:rPr>
              <a:t>¿</a:t>
            </a:r>
            <a:r>
              <a:rPr lang="en-US" sz="5000" b="1" dirty="0" err="1" smtClean="0">
                <a:solidFill>
                  <a:schemeClr val="bg1"/>
                </a:solidFill>
              </a:rPr>
              <a:t>Cómo</a:t>
            </a:r>
            <a:r>
              <a:rPr lang="en-US" sz="5000" b="1" dirty="0" smtClean="0">
                <a:solidFill>
                  <a:schemeClr val="bg1"/>
                </a:solidFill>
              </a:rPr>
              <a:t> </a:t>
            </a:r>
            <a:r>
              <a:rPr lang="en-US" sz="5000" b="1" dirty="0" err="1" smtClean="0">
                <a:solidFill>
                  <a:schemeClr val="bg1"/>
                </a:solidFill>
              </a:rPr>
              <a:t>Puede</a:t>
            </a:r>
            <a:r>
              <a:rPr lang="en-US" sz="5000" b="1" dirty="0" smtClean="0">
                <a:solidFill>
                  <a:schemeClr val="bg1"/>
                </a:solidFill>
              </a:rPr>
              <a:t> el Hombre </a:t>
            </a:r>
            <a:r>
              <a:rPr lang="en-US" sz="5000" b="1" dirty="0" err="1" smtClean="0">
                <a:solidFill>
                  <a:schemeClr val="bg1"/>
                </a:solidFill>
              </a:rPr>
              <a:t>Venir</a:t>
            </a:r>
            <a:r>
              <a:rPr lang="en-US" sz="5000" b="1" dirty="0" smtClean="0">
                <a:solidFill>
                  <a:schemeClr val="bg1"/>
                </a:solidFill>
              </a:rPr>
              <a:t> a Cristo, la Luz del </a:t>
            </a:r>
            <a:r>
              <a:rPr lang="en-US" sz="5000" b="1" dirty="0" err="1" smtClean="0">
                <a:solidFill>
                  <a:schemeClr val="bg1"/>
                </a:solidFill>
              </a:rPr>
              <a:t>Mundo</a:t>
            </a:r>
            <a:r>
              <a:rPr lang="en-US" sz="5000" b="1" dirty="0" smtClean="0">
                <a:solidFill>
                  <a:schemeClr val="bg1"/>
                </a:solidFill>
              </a:rPr>
              <a:t>?</a:t>
            </a:r>
            <a:endParaRPr lang="en-US" sz="5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00600"/>
          </a:xfrm>
        </p:spPr>
        <p:txBody>
          <a:bodyPr>
            <a:normAutofit lnSpcReduction="10000"/>
          </a:bodyPr>
          <a:lstStyle/>
          <a:p>
            <a:pPr lvl="0"/>
            <a:r>
              <a:rPr lang="es-MX" sz="3400" dirty="0" smtClean="0"/>
              <a:t>El hombre DEBE confiar en Jesús y Dios (Proverbios 3:5-6)</a:t>
            </a:r>
          </a:p>
          <a:p>
            <a:pPr lvl="0"/>
            <a:r>
              <a:rPr lang="es-MX" sz="3400" dirty="0" smtClean="0"/>
              <a:t>El hombre DEBE determinar en su corazón seguir a Dios y rechazar las tinieblas (Josué 24:15; Juan 3:19)</a:t>
            </a:r>
          </a:p>
          <a:p>
            <a:pPr lvl="0"/>
            <a:r>
              <a:rPr lang="es-MX" sz="3400" dirty="0" smtClean="0"/>
              <a:t>El hombre DEBE obedecer el evangelio de Cristo</a:t>
            </a:r>
          </a:p>
          <a:p>
            <a:pPr lvl="1"/>
            <a:r>
              <a:rPr lang="es-MX" sz="3000" dirty="0" smtClean="0"/>
              <a:t>Propósito del evangelio es convertir al hombre de las tinieblas a la luz (Hechos 26:18)  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00CC"/>
          </a:solidFill>
        </p:spPr>
        <p:txBody>
          <a:bodyPr>
            <a:noAutofit/>
          </a:bodyPr>
          <a:lstStyle/>
          <a:p>
            <a:r>
              <a:rPr lang="en-US" sz="4500" b="1" dirty="0" smtClean="0">
                <a:solidFill>
                  <a:schemeClr val="bg1"/>
                </a:solidFill>
              </a:rPr>
              <a:t>HOW CAN MAN OBEY THE GOSPEL OF CHRIST?</a:t>
            </a:r>
            <a:endParaRPr lang="en-US" sz="45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600200"/>
            <a:ext cx="6248400" cy="4876800"/>
          </a:xfrm>
        </p:spPr>
        <p:txBody>
          <a:bodyPr>
            <a:noAutofit/>
          </a:bodyPr>
          <a:lstStyle/>
          <a:p>
            <a:r>
              <a:rPr lang="en-US" sz="2500" dirty="0" smtClean="0"/>
              <a:t>He must hear the gospel of salvation (Romans 10:17;Acts 18:8; I Corinthians 15:1-4)</a:t>
            </a:r>
          </a:p>
          <a:p>
            <a:r>
              <a:rPr lang="en-US" sz="2500" dirty="0" smtClean="0"/>
              <a:t>He must believe in the gospel (Mark 16:16)</a:t>
            </a:r>
          </a:p>
          <a:p>
            <a:r>
              <a:rPr lang="en-US" sz="2500" dirty="0" smtClean="0"/>
              <a:t>He must repent of his sins (Acts 3:19; 17:30)</a:t>
            </a:r>
          </a:p>
          <a:p>
            <a:r>
              <a:rPr lang="en-US" sz="2500" dirty="0" smtClean="0"/>
              <a:t>He must confessed  Christ as the Son of God (Romans 10:9; Acts 8:37)</a:t>
            </a:r>
          </a:p>
          <a:p>
            <a:r>
              <a:rPr lang="en-US" sz="2500" dirty="0" smtClean="0"/>
              <a:t>He must be baptized in order to have his sins forgiven (Acts 2:38; 22:16; Mark 16:16; I Peter 3:21)</a:t>
            </a:r>
          </a:p>
          <a:p>
            <a:r>
              <a:rPr lang="en-US" sz="2500" dirty="0" smtClean="0"/>
              <a:t>He must be faithful unto death (Revelation 2:10; Philippians 2:12)</a:t>
            </a:r>
            <a:endParaRPr lang="en-US" sz="2500" dirty="0"/>
          </a:p>
        </p:txBody>
      </p:sp>
      <p:sp>
        <p:nvSpPr>
          <p:cNvPr id="5" name="Rectangle 4"/>
          <p:cNvSpPr/>
          <p:nvPr/>
        </p:nvSpPr>
        <p:spPr>
          <a:xfrm rot="16200000">
            <a:off x="-1379322" y="3267152"/>
            <a:ext cx="5427371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The Biblical Plan of Salvation</a:t>
            </a:r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71600"/>
          </a:xfrm>
          <a:solidFill>
            <a:srgbClr val="0000CC"/>
          </a:solidFill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¿COMO PUEDE EL HOMBRE OBEDECER EL EVANGELIO DE CRISTO?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600200"/>
            <a:ext cx="6248400" cy="4876800"/>
          </a:xfrm>
        </p:spPr>
        <p:txBody>
          <a:bodyPr>
            <a:noAutofit/>
          </a:bodyPr>
          <a:lstStyle/>
          <a:p>
            <a:r>
              <a:rPr lang="es-MX" sz="2500" dirty="0" smtClean="0"/>
              <a:t>Debe escuchar el Evangelio (Romanos Hechos 18:8; I Corintios 15:1-4)</a:t>
            </a:r>
          </a:p>
          <a:p>
            <a:r>
              <a:rPr lang="es-MX" sz="2500" dirty="0" smtClean="0"/>
              <a:t>Debe creer en el evangelio (Marcos 16:16)</a:t>
            </a:r>
          </a:p>
          <a:p>
            <a:r>
              <a:rPr lang="es-MX" sz="2500" dirty="0" smtClean="0"/>
              <a:t>Debe arrepentirse de sus pecados (Hechos 3:19; 17:30)</a:t>
            </a:r>
          </a:p>
          <a:p>
            <a:r>
              <a:rPr lang="es-MX" sz="2500" dirty="0" smtClean="0"/>
              <a:t>Debe confesar a Cristo como el Hijo de Dios (Romanos 10:9; Hechos 8:37)</a:t>
            </a:r>
          </a:p>
          <a:p>
            <a:r>
              <a:rPr lang="es-MX" sz="2500" dirty="0" smtClean="0"/>
              <a:t>Debe ser bautizado para el </a:t>
            </a:r>
            <a:r>
              <a:rPr lang="es-MX" sz="2500" dirty="0" err="1" smtClean="0"/>
              <a:t>perdon</a:t>
            </a:r>
            <a:r>
              <a:rPr lang="es-MX" sz="2500" dirty="0" smtClean="0"/>
              <a:t> de sus pecados (Hechos 2:38; 22:16; Marcos 16:16; I Pedro 3:21)</a:t>
            </a:r>
          </a:p>
          <a:p>
            <a:r>
              <a:rPr lang="es-MX" sz="2500" dirty="0" smtClean="0"/>
              <a:t>Debe ser fiel hasta la muerte (Apocalipsis 2:10; Filipenses 2:12)</a:t>
            </a:r>
            <a:endParaRPr lang="es-MX" sz="2500" dirty="0"/>
          </a:p>
        </p:txBody>
      </p:sp>
      <p:sp>
        <p:nvSpPr>
          <p:cNvPr id="5" name="Rectangle 4"/>
          <p:cNvSpPr/>
          <p:nvPr/>
        </p:nvSpPr>
        <p:spPr>
          <a:xfrm rot="16200000">
            <a:off x="-1379322" y="3267152"/>
            <a:ext cx="5427371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El Plan de Salvación Bíblico</a:t>
            </a:r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9698" name="Picture 2" descr="http://i.ytimg.com/vi/nBK3qTlGaS0/0.jpg"/>
          <p:cNvPicPr>
            <a:picLocks noChangeAspect="1" noChangeArrowheads="1"/>
          </p:cNvPicPr>
          <p:nvPr/>
        </p:nvPicPr>
        <p:blipFill>
          <a:blip r:embed="rId2" cstate="print">
            <a:lum bright="-29000" contrast="-1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85800" y="990601"/>
            <a:ext cx="7772400" cy="260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CRISTO COMO LA LUZ DE TU CAMINO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371600" y="3429000"/>
            <a:ext cx="6400800" cy="2819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4800" b="1" noProof="0" dirty="0" err="1" smtClean="0">
                <a:solidFill>
                  <a:schemeClr val="bg1"/>
                </a:solidFill>
              </a:rPr>
              <a:t>Por</a:t>
            </a: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Willie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Alvarenga</a:t>
            </a: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4034" name="Picture 2" descr="C:\Users\Willie\Pictures\Pictures for PowerPoint\bigstockphotoBible1242048.jpg"/>
          <p:cNvPicPr>
            <a:picLocks noChangeAspect="1" noChangeArrowheads="1"/>
          </p:cNvPicPr>
          <p:nvPr/>
        </p:nvPicPr>
        <p:blipFill>
          <a:blip r:embed="rId2" cstate="print">
            <a:lum bright="-21000" contrast="24000"/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Estaremos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estudiando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acerca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del Salvador del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mundo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Cristo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Jesús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(I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Corintios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2:2; II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Corintios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4:5)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b="1" dirty="0" err="1" smtClean="0">
                <a:solidFill>
                  <a:schemeClr val="bg1"/>
                </a:solidFill>
              </a:rPr>
              <a:t>Tendremos</a:t>
            </a:r>
            <a:r>
              <a:rPr lang="en-US" sz="3200" b="1" dirty="0" smtClean="0">
                <a:solidFill>
                  <a:schemeClr val="bg1"/>
                </a:solidFill>
              </a:rPr>
              <a:t> la </a:t>
            </a:r>
            <a:r>
              <a:rPr lang="en-US" sz="3200" b="1" dirty="0" err="1" smtClean="0">
                <a:solidFill>
                  <a:schemeClr val="bg1"/>
                </a:solidFill>
              </a:rPr>
              <a:t>oportunidad</a:t>
            </a:r>
            <a:r>
              <a:rPr lang="en-US" sz="3200" b="1" dirty="0" smtClean="0">
                <a:solidFill>
                  <a:schemeClr val="bg1"/>
                </a:solidFill>
              </a:rPr>
              <a:t> de </a:t>
            </a:r>
            <a:r>
              <a:rPr lang="en-US" sz="3200" b="1" dirty="0" err="1" smtClean="0">
                <a:solidFill>
                  <a:schemeClr val="bg1"/>
                </a:solidFill>
              </a:rPr>
              <a:t>invitar</a:t>
            </a:r>
            <a:r>
              <a:rPr lang="en-US" sz="3200" b="1" dirty="0" smtClean="0">
                <a:solidFill>
                  <a:schemeClr val="bg1"/>
                </a:solidFill>
              </a:rPr>
              <a:t> amigos </a:t>
            </a:r>
            <a:r>
              <a:rPr lang="en-US" sz="3200" b="1" dirty="0" err="1" smtClean="0">
                <a:solidFill>
                  <a:schemeClr val="bg1"/>
                </a:solidFill>
              </a:rPr>
              <a:t>para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que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escuchen</a:t>
            </a:r>
            <a:r>
              <a:rPr lang="en-US" sz="3200" b="1" dirty="0" smtClean="0">
                <a:solidFill>
                  <a:schemeClr val="bg1"/>
                </a:solidFill>
              </a:rPr>
              <a:t> la </a:t>
            </a:r>
            <a:r>
              <a:rPr lang="en-US" sz="3200" b="1" dirty="0" err="1" smtClean="0">
                <a:solidFill>
                  <a:schemeClr val="bg1"/>
                </a:solidFill>
              </a:rPr>
              <a:t>Palabra</a:t>
            </a:r>
            <a:r>
              <a:rPr lang="en-US" sz="3200" b="1" dirty="0" smtClean="0">
                <a:solidFill>
                  <a:schemeClr val="bg1"/>
                </a:solidFill>
              </a:rPr>
              <a:t> de Dios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Hechos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10:24; Marcos 16:15)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Tendremos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la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hermosa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oportunidad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gozar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una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comunión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los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unos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con los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otros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Salmo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133:1;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Hechos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2:42, 46)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UNA GRAN CAMPAÑA EVANGELISTICA</a:t>
            </a: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Minus 6"/>
          <p:cNvSpPr/>
          <p:nvPr/>
        </p:nvSpPr>
        <p:spPr>
          <a:xfrm>
            <a:off x="-533400" y="1447800"/>
            <a:ext cx="10210800" cy="2286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CONSIDER THE FOLLOWING PASSAGES BEFORE OUR LESSON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00" y="1752600"/>
            <a:ext cx="4267200" cy="4373563"/>
          </a:xfrm>
        </p:spPr>
        <p:txBody>
          <a:bodyPr>
            <a:noAutofit/>
          </a:bodyPr>
          <a:lstStyle/>
          <a:p>
            <a:r>
              <a:rPr lang="en-US" sz="4300" dirty="0" smtClean="0"/>
              <a:t>ACTS 17:11</a:t>
            </a:r>
          </a:p>
          <a:p>
            <a:r>
              <a:rPr lang="en-US" sz="4300" dirty="0" smtClean="0"/>
              <a:t>I THESSALONIANS 5:21</a:t>
            </a:r>
          </a:p>
          <a:p>
            <a:r>
              <a:rPr lang="en-US" sz="4300" dirty="0" smtClean="0"/>
              <a:t>JOHN 7:17</a:t>
            </a:r>
          </a:p>
          <a:p>
            <a:r>
              <a:rPr lang="en-US" sz="4300" dirty="0" smtClean="0"/>
              <a:t>JAMES 1:22</a:t>
            </a:r>
            <a:endParaRPr lang="en-US" sz="4300" dirty="0"/>
          </a:p>
        </p:txBody>
      </p:sp>
      <p:pic>
        <p:nvPicPr>
          <p:cNvPr id="27649" name="Picture 1" descr="C:\Users\Willie\Pictures\Pictures for PowerPoint\JoelLogan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600200"/>
            <a:ext cx="3886200" cy="464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CONSIDERE LOS SIGUIENTES TEXTOS ANTES DE NUESTRA LECCIÓN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00" y="1752600"/>
            <a:ext cx="4267200" cy="4373563"/>
          </a:xfrm>
        </p:spPr>
        <p:txBody>
          <a:bodyPr>
            <a:noAutofit/>
          </a:bodyPr>
          <a:lstStyle/>
          <a:p>
            <a:r>
              <a:rPr lang="en-US" sz="4300" dirty="0" smtClean="0"/>
              <a:t>HECHOS 17:11</a:t>
            </a:r>
          </a:p>
          <a:p>
            <a:r>
              <a:rPr lang="en-US" sz="4300" dirty="0" smtClean="0"/>
              <a:t>I TESALONICENSES 5:21</a:t>
            </a:r>
          </a:p>
          <a:p>
            <a:r>
              <a:rPr lang="en-US" sz="4300" dirty="0" smtClean="0"/>
              <a:t>JUAN 7:17</a:t>
            </a:r>
          </a:p>
          <a:p>
            <a:r>
              <a:rPr lang="en-US" sz="4300" dirty="0" smtClean="0"/>
              <a:t>SANTIAGO 1:22</a:t>
            </a:r>
            <a:endParaRPr lang="en-US" sz="4300" dirty="0"/>
          </a:p>
        </p:txBody>
      </p:sp>
      <p:pic>
        <p:nvPicPr>
          <p:cNvPr id="27649" name="Picture 1" descr="C:\Users\Willie\Pictures\Pictures for PowerPoint\JoelLogan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600200"/>
            <a:ext cx="3886200" cy="464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CHRIST AS THE LIGHT OF YOUR WAY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b="1" dirty="0" smtClean="0"/>
              <a:t>MAIN POINTS:</a:t>
            </a:r>
          </a:p>
          <a:p>
            <a:pPr>
              <a:buNone/>
            </a:pPr>
            <a:endParaRPr lang="en-US" sz="1200" dirty="0" smtClean="0"/>
          </a:p>
          <a:p>
            <a:pPr lvl="1"/>
            <a:r>
              <a:rPr lang="en-US" sz="3000" b="1" dirty="0" smtClean="0"/>
              <a:t>Who Jesus Christ Is</a:t>
            </a:r>
          </a:p>
          <a:p>
            <a:pPr lvl="1"/>
            <a:endParaRPr lang="en-US" sz="3000" b="1" dirty="0" smtClean="0"/>
          </a:p>
          <a:p>
            <a:pPr lvl="1"/>
            <a:r>
              <a:rPr lang="en-US" sz="3000" b="1" dirty="0" smtClean="0"/>
              <a:t>Why men needs Jesus Christ as the Light of their way</a:t>
            </a:r>
          </a:p>
          <a:p>
            <a:pPr lvl="1"/>
            <a:endParaRPr lang="en-US" sz="3000" b="1" dirty="0" smtClean="0"/>
          </a:p>
          <a:p>
            <a:pPr lvl="1"/>
            <a:r>
              <a:rPr lang="en-US" sz="3000" b="1" dirty="0" smtClean="0"/>
              <a:t>How can men come to Jesus and enjoy the Light He provides</a:t>
            </a:r>
            <a:endParaRPr lang="en-US" sz="3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CRISTO COMO LA LUZ DE NUESTRO CAMINO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b="1" dirty="0" smtClean="0"/>
              <a:t>PUNTOS PRINCIPALES:</a:t>
            </a:r>
          </a:p>
          <a:p>
            <a:pPr>
              <a:buNone/>
            </a:pPr>
            <a:endParaRPr lang="en-US" sz="1200" dirty="0" smtClean="0"/>
          </a:p>
          <a:p>
            <a:pPr lvl="1"/>
            <a:r>
              <a:rPr lang="en-US" sz="3000" b="1" dirty="0" err="1" smtClean="0"/>
              <a:t>Quién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es</a:t>
            </a:r>
            <a:r>
              <a:rPr lang="en-US" sz="3000" b="1" dirty="0" smtClean="0"/>
              <a:t> Cristo </a:t>
            </a:r>
            <a:r>
              <a:rPr lang="en-US" sz="3000" b="1" dirty="0" err="1" smtClean="0"/>
              <a:t>Jesús</a:t>
            </a:r>
            <a:r>
              <a:rPr lang="en-US" sz="3000" b="1" dirty="0" smtClean="0"/>
              <a:t> </a:t>
            </a:r>
          </a:p>
          <a:p>
            <a:pPr lvl="1"/>
            <a:endParaRPr lang="en-US" sz="3000" b="1" dirty="0" smtClean="0"/>
          </a:p>
          <a:p>
            <a:pPr lvl="1"/>
            <a:r>
              <a:rPr lang="en-US" sz="3000" b="1" dirty="0" err="1" smtClean="0"/>
              <a:t>Por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qué</a:t>
            </a:r>
            <a:r>
              <a:rPr lang="en-US" sz="3000" b="1" dirty="0" smtClean="0"/>
              <a:t> el hombre </a:t>
            </a:r>
            <a:r>
              <a:rPr lang="en-US" sz="3000" b="1" dirty="0" err="1" smtClean="0"/>
              <a:t>necesita</a:t>
            </a:r>
            <a:r>
              <a:rPr lang="en-US" sz="3000" b="1" dirty="0" smtClean="0"/>
              <a:t> a Cristo </a:t>
            </a:r>
            <a:r>
              <a:rPr lang="en-US" sz="3000" b="1" dirty="0" err="1" smtClean="0"/>
              <a:t>como</a:t>
            </a:r>
            <a:r>
              <a:rPr lang="en-US" sz="3000" b="1" dirty="0" smtClean="0"/>
              <a:t> la </a:t>
            </a:r>
            <a:r>
              <a:rPr lang="en-US" sz="3000" b="1" dirty="0" err="1" smtClean="0"/>
              <a:t>luz</a:t>
            </a:r>
            <a:r>
              <a:rPr lang="en-US" sz="3000" b="1" dirty="0" smtClean="0"/>
              <a:t> del </a:t>
            </a:r>
            <a:r>
              <a:rPr lang="en-US" sz="3000" b="1" dirty="0" err="1" smtClean="0"/>
              <a:t>mundo</a:t>
            </a:r>
            <a:endParaRPr lang="en-US" sz="3000" b="1" dirty="0" smtClean="0"/>
          </a:p>
          <a:p>
            <a:pPr lvl="1"/>
            <a:endParaRPr lang="en-US" sz="3000" b="1" dirty="0" smtClean="0"/>
          </a:p>
          <a:p>
            <a:pPr lvl="1"/>
            <a:r>
              <a:rPr lang="en-US" sz="3000" b="1" dirty="0" err="1" smtClean="0"/>
              <a:t>Cómo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puede</a:t>
            </a:r>
            <a:r>
              <a:rPr lang="en-US" sz="3000" b="1" dirty="0" smtClean="0"/>
              <a:t> el hombre </a:t>
            </a:r>
            <a:r>
              <a:rPr lang="en-US" sz="3000" b="1" dirty="0" err="1" smtClean="0"/>
              <a:t>venir</a:t>
            </a:r>
            <a:r>
              <a:rPr lang="en-US" sz="3000" b="1" dirty="0" smtClean="0"/>
              <a:t> a </a:t>
            </a:r>
            <a:r>
              <a:rPr lang="en-US" sz="3000" b="1" dirty="0" err="1" smtClean="0"/>
              <a:t>Jesús</a:t>
            </a:r>
            <a:r>
              <a:rPr lang="en-US" sz="3000" b="1" dirty="0" smtClean="0"/>
              <a:t> y </a:t>
            </a:r>
            <a:r>
              <a:rPr lang="en-US" sz="3000" b="1" dirty="0" err="1" smtClean="0"/>
              <a:t>gozar</a:t>
            </a:r>
            <a:r>
              <a:rPr lang="en-US" sz="3000" b="1" dirty="0" smtClean="0"/>
              <a:t> de la Luz </a:t>
            </a:r>
            <a:r>
              <a:rPr lang="en-US" sz="3000" b="1" dirty="0" err="1" smtClean="0"/>
              <a:t>que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Él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provee</a:t>
            </a:r>
            <a:endParaRPr lang="en-US" sz="3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Willie\Pictures\Pictures for PowerPoint\184018-1-morning-has-broken.jpg"/>
          <p:cNvPicPr>
            <a:picLocks noChangeAspect="1" noChangeArrowheads="1"/>
          </p:cNvPicPr>
          <p:nvPr/>
        </p:nvPicPr>
        <p:blipFill>
          <a:blip r:embed="rId2" cstate="print">
            <a:lum bright="-15000"/>
          </a:blip>
          <a:srcRect/>
          <a:stretch>
            <a:fillRect/>
          </a:stretch>
        </p:blipFill>
        <p:spPr bwMode="auto">
          <a:xfrm>
            <a:off x="-152400" y="0"/>
            <a:ext cx="9296400" cy="6858000"/>
          </a:xfrm>
          <a:prstGeom prst="rect">
            <a:avLst/>
          </a:prstGeom>
          <a:noFill/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152400" y="1219201"/>
            <a:ext cx="8686800" cy="5334000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we want Christ to be the Light of our way, we must acknowledge who He is!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1381</Words>
  <Application>Microsoft Office PowerPoint</Application>
  <PresentationFormat>On-screen Show (4:3)</PresentationFormat>
  <Paragraphs>132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Office Theme</vt:lpstr>
      <vt:lpstr>Module</vt:lpstr>
      <vt:lpstr>PowerPoint Presentation</vt:lpstr>
      <vt:lpstr>PowerPoint Presentation</vt:lpstr>
      <vt:lpstr>PowerPoint Presentation</vt:lpstr>
      <vt:lpstr>PowerPoint Presentation</vt:lpstr>
      <vt:lpstr>CONSIDER THE FOLLOWING PASSAGES BEFORE OUR LESSON</vt:lpstr>
      <vt:lpstr>CONSIDERE LOS SIGUIENTES TEXTOS ANTES DE NUESTRA LECCIÓN</vt:lpstr>
      <vt:lpstr>CHRIST AS THE LIGHT OF YOUR WAY</vt:lpstr>
      <vt:lpstr>CRISTO COMO LA LUZ DE NUESTRO CAMINO</vt:lpstr>
      <vt:lpstr>PowerPoint Presentation</vt:lpstr>
      <vt:lpstr>Who Is Jesus Christ?</vt:lpstr>
      <vt:lpstr>PowerPoint Presentation</vt:lpstr>
      <vt:lpstr>¿Quién Es Cristo Jesús?</vt:lpstr>
      <vt:lpstr> Why do men need Jesus Christ as the Light of their way? </vt:lpstr>
      <vt:lpstr> ¿Por qué Necesita El Hombre A Cristo Como la Luz De Su Camino? </vt:lpstr>
      <vt:lpstr> Why do men need Jesus Christ as the Light of their way? </vt:lpstr>
      <vt:lpstr>  ¿Por qué Necesita El Hombre A Cristo Como la Luz De Su Camino?  </vt:lpstr>
      <vt:lpstr>Jesus Is The Answer To The Sin Problem</vt:lpstr>
      <vt:lpstr>Jesus Es La Solución al Problema del Pecado</vt:lpstr>
      <vt:lpstr>How Can Men Come To Christ, The Light Of The World?</vt:lpstr>
      <vt:lpstr>¿Cómo Puede el Hombre Venir a Cristo, la Luz del Mundo?</vt:lpstr>
      <vt:lpstr>HOW CAN MAN OBEY THE GOSPEL OF CHRIST?</vt:lpstr>
      <vt:lpstr>¿COMO PUEDE EL HOMBRE OBEDECER EL EVANGELIO DE CRISTO?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CHRIST AS THE LIGHT OF YOUR WAY</dc:title>
  <dc:creator>Willie</dc:creator>
  <cp:lastModifiedBy>Willie Alvarenga</cp:lastModifiedBy>
  <cp:revision>37</cp:revision>
  <dcterms:created xsi:type="dcterms:W3CDTF">2010-07-23T14:09:55Z</dcterms:created>
  <dcterms:modified xsi:type="dcterms:W3CDTF">2011-05-02T18:25:45Z</dcterms:modified>
</cp:coreProperties>
</file>