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67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70" r:id="rId14"/>
    <p:sldId id="271" r:id="rId15"/>
    <p:sldId id="272" r:id="rId16"/>
    <p:sldId id="273" r:id="rId17"/>
    <p:sldId id="268" r:id="rId18"/>
    <p:sldId id="274" r:id="rId19"/>
    <p:sldId id="275" r:id="rId20"/>
  </p:sldIdLst>
  <p:sldSz cx="9144000" cy="6858000" type="letter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80"/>
    <a:srgbClr val="CC3300"/>
    <a:srgbClr val="FFFF99"/>
    <a:srgbClr val="C0C0C0"/>
    <a:srgbClr val="FF6600"/>
    <a:srgbClr val="EAEAEA"/>
    <a:srgbClr val="66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453C8D8-F846-6397-B7C1-6686F11DDC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EF5E27C-7A74-5717-BA2A-500270CF00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6133789-3A91-776C-BC68-26318019D22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3A4099E4-350C-9065-0A61-8D7EFDF9153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Click to edit Master text styles</a:t>
            </a:r>
          </a:p>
          <a:p>
            <a:pPr lvl="1"/>
            <a:r>
              <a:rPr lang="es-ES_tradnl" noProof="0"/>
              <a:t>Second level</a:t>
            </a:r>
          </a:p>
          <a:p>
            <a:pPr lvl="2"/>
            <a:r>
              <a:rPr lang="es-ES_tradnl" noProof="0"/>
              <a:t>Third level</a:t>
            </a:r>
          </a:p>
          <a:p>
            <a:pPr lvl="3"/>
            <a:r>
              <a:rPr lang="es-ES_tradnl" noProof="0"/>
              <a:t>Fourth level</a:t>
            </a:r>
          </a:p>
          <a:p>
            <a:pPr lvl="4"/>
            <a:r>
              <a:rPr lang="es-ES_tradnl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27D2C581-EA0F-F1B1-35F0-1270880852C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0595075E-7CCB-F68E-94D3-1AFBE38D4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05F8CC9-8BDD-4C6A-B4B7-4598CB27FACA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4ED6B79-BFF2-81DB-737C-3049636CA0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C50A6A-9786-4F88-9FD8-12E2D61E040B}" type="slidenum">
              <a:rPr lang="es-ES_tradnl" altLang="es-ES"/>
              <a:pPr>
                <a:spcBef>
                  <a:spcPct val="0"/>
                </a:spcBef>
              </a:pPr>
              <a:t>2</a:t>
            </a:fld>
            <a:endParaRPr lang="es-ES_tradnl" altLang="es-E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7760F7C-78AA-8D6E-72EB-DDE9A17328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4673E9B-EFBE-0E35-735B-CB9544C2B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NI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06E79-057D-637A-5092-77793BBBA6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EDA988-0AC5-35E6-744D-3DC31CE48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2033D4-AA34-8FBC-BA31-F46A264390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EBBE72-D0F7-458C-887F-AC87A4A2B7E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8508845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6BDA41-A2BD-68C4-B7A2-5112612133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BF797B-E45E-9B43-0B2A-5B8C0ED2D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64F1EE-DB29-1AFB-D393-97611C66A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5331B2-56B6-45E0-9DBF-056B0571A3F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1476640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FB684A-3F26-5922-C390-E2E3825CD9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20FDFE-4D2B-8F49-6AF1-739D4D55F3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BDAE0D-91B5-9B17-708D-D72EE26D7F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BC9D6A-A7BE-4E10-B443-2C4A6A7DA4A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5995943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1625B9-870B-351F-6411-68159DA329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F98C4-CCC6-4214-CFE1-1C9BB9B5FB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DF216F-2C05-F0CA-0A1F-893B04DCE6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116D5D-554A-4F8A-B253-C90EE8B1D6F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2612936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AEC8EE-D1D5-576D-C779-9DC88D1786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5A5146-0086-991F-4698-88D7A31F42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2FFCDC-2853-5B5A-62E5-ADD60E5496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81367E-CF82-4454-A8E7-AEB8E970A56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7541934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4AA5C3-C4BA-8611-5FE6-B9354BB55D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37737C-5C80-BFDD-1EFF-652C3AD0CF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C7227-3E3B-7824-86AF-53DC3E0AB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1153A8-EDBB-41C9-A41B-5C8915FEBEB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1823023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FC0D50C-92D9-E2E7-08F7-E58DE15473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3FD390-284B-0FB4-E41C-7DB646668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499355-3382-07A3-1FF4-4AB77FE59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B9AB17-937F-44D4-9A34-26859E918CD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7777491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01B44B7-2E0F-72D1-7F79-AAB2B017AF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EB3503-B118-9230-1286-436EDCA1F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A2B6A14-BDE9-19EA-64C3-8D4DDDE6B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5D9575-5CC2-4BFF-B050-345A3E69F87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8138395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67F266E-2502-F93F-343D-892B1E0D1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2030B2-DDCD-C235-116A-7AD9A8A10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32BCE3-F8C5-C47F-22A0-4E098924B4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167705-D747-4891-99BB-2E18D4A78F8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33020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A3A3E1-72DB-B5D7-4132-B5A7079D1C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8BDC4D-A474-30CD-E2CA-823026D9BB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B40216-3BEB-DBD6-CCF8-B1BE2A9B7A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996E45-724C-49D5-A29E-9CD80BE9D7F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6443437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NI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B69B36-2FEA-BBBF-1980-AEBC0270B2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3240AC-76A1-DF3F-4153-05FC20BA3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5A9828-CFA2-7416-B56C-A1C6A2EB7D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B62E1-7128-4166-89CE-FE47662B717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3397602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C79C7C-EC92-1CED-DCF1-D5C6830F9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7565CC1-42AC-D3CA-D59D-57BB6B1DC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E5916A9-7C5D-BCD9-696F-130DF89CCC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0E5886B-B774-102D-6007-A974AE245C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69068BF-98AB-B815-1F2A-458FA99869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2DF2817-088A-482F-A88A-A4A86A4D00D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MARIO MORENO\Desktop\Señales\Fondos De Biblias\DSC07389.JPG">
            <a:extLst>
              <a:ext uri="{FF2B5EF4-FFF2-40B4-BE49-F238E27FC236}">
                <a16:creationId xmlns:a16="http://schemas.microsoft.com/office/drawing/2014/main" id="{F97EB7AD-27EB-C142-C226-202B0FE70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ube 1">
            <a:extLst>
              <a:ext uri="{FF2B5EF4-FFF2-40B4-BE49-F238E27FC236}">
                <a16:creationId xmlns:a16="http://schemas.microsoft.com/office/drawing/2014/main" id="{97E2E07C-526E-AE13-0F8E-3DC311EFB5D4}"/>
              </a:ext>
            </a:extLst>
          </p:cNvPr>
          <p:cNvSpPr/>
          <p:nvPr/>
        </p:nvSpPr>
        <p:spPr>
          <a:xfrm>
            <a:off x="0" y="1341438"/>
            <a:ext cx="9144000" cy="36004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69B3F857-2711-88C2-B12A-9F99239B2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205038"/>
            <a:ext cx="79200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MX" altLang="es-ES" sz="4000" b="1">
                <a:solidFill>
                  <a:schemeClr val="bg1"/>
                </a:solidFill>
                <a:latin typeface="Maiandra GD" panose="020E0502030308020204" pitchFamily="34" charset="0"/>
              </a:rPr>
              <a:t>CUANDO QUEREMOS SABER LO QUE DIOS DICE: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id="{E7BD4DD4-9CA1-2748-7FBB-0607823F4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49213"/>
            <a:ext cx="6065838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s-MX" sz="2000" b="1" dirty="0">
                <a:latin typeface="Maiandra GD" pitchFamily="34" charset="0"/>
              </a:rPr>
              <a:t>Cuando te preguntas...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s-MX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“¿Qué camino me conduce a Dios...?”</a:t>
            </a:r>
            <a:endParaRPr lang="es-ES" sz="2800" dirty="0"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3910D1A5-D914-F992-15BA-6A4007311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325" y="4211638"/>
            <a:ext cx="37211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60000"/>
              </a:spcBef>
              <a:defRPr/>
            </a:pPr>
            <a:r>
              <a:rPr lang="es-MX" sz="3200" b="1" dirty="0">
                <a:solidFill>
                  <a:schemeClr val="bg1"/>
                </a:solidFill>
                <a:latin typeface="Maiandra GD" pitchFamily="34" charset="0"/>
              </a:rPr>
              <a:t>Dios te dice</a:t>
            </a:r>
          </a:p>
          <a:p>
            <a:pPr algn="ctr" eaLnBrk="1" hangingPunct="1">
              <a:spcBef>
                <a:spcPct val="60000"/>
              </a:spcBef>
              <a:defRPr/>
            </a:pPr>
            <a:r>
              <a:rPr lang="es-MX" sz="40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Mi Hijo Amado</a:t>
            </a:r>
            <a:endParaRPr lang="es-MX" sz="4000" b="1" dirty="0"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  <a:p>
            <a:pPr algn="ctr" eaLnBrk="1" hangingPunct="1">
              <a:defRPr/>
            </a:pPr>
            <a:r>
              <a:rPr lang="es-MX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JESUCRISTO</a:t>
            </a:r>
            <a:endParaRPr lang="es-MX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MX" sz="2000" b="1" dirty="0">
                <a:solidFill>
                  <a:schemeClr val="bg1"/>
                </a:solidFill>
                <a:latin typeface="Maiandra GD" pitchFamily="34" charset="0"/>
              </a:rPr>
              <a:t>I Timoteo.2:5; Hechos.4:12.</a:t>
            </a:r>
            <a:endParaRPr lang="es-ES" sz="2000" b="1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2" name="5 Rectángulo">
            <a:extLst>
              <a:ext uri="{FF2B5EF4-FFF2-40B4-BE49-F238E27FC236}">
                <a16:creationId xmlns:a16="http://schemas.microsoft.com/office/drawing/2014/main" id="{B80D1F38-8FAE-FCF8-9B68-3032232F2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4675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ES" sz="2000" b="1">
                <a:solidFill>
                  <a:srgbClr val="FF0000"/>
                </a:solidFill>
              </a:rPr>
              <a:t>Porque hay un solo Dios, </a:t>
            </a:r>
            <a:r>
              <a:rPr lang="es-NI" altLang="es-ES" sz="2000" b="1" i="1">
                <a:solidFill>
                  <a:srgbClr val="FF0000"/>
                </a:solidFill>
              </a:rPr>
              <a:t>y también un solo mediador entre Dios y los hombres, Cristo Jesús hombre, </a:t>
            </a:r>
            <a:endParaRPr lang="es-NI" altLang="es-ES" sz="2000" b="1">
              <a:solidFill>
                <a:srgbClr val="FF0000"/>
              </a:solidFill>
            </a:endParaRPr>
          </a:p>
        </p:txBody>
      </p:sp>
      <p:sp>
        <p:nvSpPr>
          <p:cNvPr id="11269" name="6 Rectángulo">
            <a:extLst>
              <a:ext uri="{FF2B5EF4-FFF2-40B4-BE49-F238E27FC236}">
                <a16:creationId xmlns:a16="http://schemas.microsoft.com/office/drawing/2014/main" id="{63B9E3D5-F35E-CF0D-72A5-568ABEBD5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34025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ES" sz="2000" b="1">
                <a:solidFill>
                  <a:srgbClr val="FF0000"/>
                </a:solidFill>
              </a:rPr>
              <a:t>Y en ningún otro hay salvación, porque no hay otro nombre bajo el cielo dado a los hombres, en el cual podamos ser salvos. </a:t>
            </a:r>
          </a:p>
        </p:txBody>
      </p:sp>
      <p:sp>
        <p:nvSpPr>
          <p:cNvPr id="3" name="Flecha: curvada hacia abajo 2">
            <a:extLst>
              <a:ext uri="{FF2B5EF4-FFF2-40B4-BE49-F238E27FC236}">
                <a16:creationId xmlns:a16="http://schemas.microsoft.com/office/drawing/2014/main" id="{E8C3732A-DC8F-CBAD-AF2E-5BCD6F5FD99B}"/>
              </a:ext>
            </a:extLst>
          </p:cNvPr>
          <p:cNvSpPr/>
          <p:nvPr/>
        </p:nvSpPr>
        <p:spPr>
          <a:xfrm rot="5400000">
            <a:off x="5876925" y="912813"/>
            <a:ext cx="3951288" cy="264636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371223A7-71F7-3594-527E-2D2F01993246}"/>
              </a:ext>
            </a:extLst>
          </p:cNvPr>
          <p:cNvSpPr/>
          <p:nvPr/>
        </p:nvSpPr>
        <p:spPr>
          <a:xfrm rot="7696902">
            <a:off x="4127501" y="2443162"/>
            <a:ext cx="889000" cy="1971675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70FA0D09-816F-B345-4E02-C00037710BE9}"/>
              </a:ext>
            </a:extLst>
          </p:cNvPr>
          <p:cNvSpPr/>
          <p:nvPr/>
        </p:nvSpPr>
        <p:spPr>
          <a:xfrm rot="3504123">
            <a:off x="4346575" y="4310063"/>
            <a:ext cx="746125" cy="159385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8" grpId="0"/>
      <p:bldP spid="2" grpId="0"/>
      <p:bldP spid="11269" grpId="0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ARIO MORENO\Desktop\photo1jpg.jpg">
            <a:extLst>
              <a:ext uri="{FF2B5EF4-FFF2-40B4-BE49-F238E27FC236}">
                <a16:creationId xmlns:a16="http://schemas.microsoft.com/office/drawing/2014/main" id="{DA024504-3BBC-3B8C-1B46-1727FD51D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3 Rectángulo">
            <a:extLst>
              <a:ext uri="{FF2B5EF4-FFF2-40B4-BE49-F238E27FC236}">
                <a16:creationId xmlns:a16="http://schemas.microsoft.com/office/drawing/2014/main" id="{92FF9EAD-56A2-3A8B-BAE1-DA5876E58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60575"/>
            <a:ext cx="89138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ES" sz="4000" b="1"/>
              <a:t>Pero Dios dice: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ES" sz="4000" b="1"/>
              <a:t>Tu Trabajo No Es En Vano.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ES" sz="4000" b="1"/>
              <a:t>I Corintios.15:58.</a:t>
            </a:r>
          </a:p>
        </p:txBody>
      </p:sp>
      <p:sp>
        <p:nvSpPr>
          <p:cNvPr id="13317" name="5 Rectángulo">
            <a:extLst>
              <a:ext uri="{FF2B5EF4-FFF2-40B4-BE49-F238E27FC236}">
                <a16:creationId xmlns:a16="http://schemas.microsoft.com/office/drawing/2014/main" id="{3206D939-D6BC-29F0-D02C-F0925E1BD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203825"/>
            <a:ext cx="55959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ES" sz="2400" b="1">
                <a:solidFill>
                  <a:srgbClr val="FF0000"/>
                </a:solidFill>
              </a:rPr>
              <a:t>Por tanto, mis amados hermanos, estad firmes, constantes, abundando siempre en la obra del Señor, sabiendo que vuestro trabajo en el Señor no es </a:t>
            </a:r>
            <a:r>
              <a:rPr lang="es-NI" altLang="es-ES" sz="2400" b="1" i="1">
                <a:solidFill>
                  <a:srgbClr val="FF0000"/>
                </a:solidFill>
              </a:rPr>
              <a:t>en vano. </a:t>
            </a:r>
            <a:endParaRPr lang="es-NI" altLang="es-ES" sz="2400" b="1">
              <a:solidFill>
                <a:srgbClr val="FF0000"/>
              </a:solidFill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48808D93-3D53-BD58-1C6C-AF6C6BA94878}"/>
              </a:ext>
            </a:extLst>
          </p:cNvPr>
          <p:cNvSpPr/>
          <p:nvPr/>
        </p:nvSpPr>
        <p:spPr>
          <a:xfrm>
            <a:off x="0" y="0"/>
            <a:ext cx="5292725" cy="1039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s-MX" sz="2800" b="1" dirty="0">
                <a:latin typeface="Maiandra GD" pitchFamily="34" charset="0"/>
              </a:rPr>
              <a:t>Cuando dices: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s-MX" sz="2800" b="1" dirty="0">
                <a:latin typeface="Maiandra GD" pitchFamily="34" charset="0"/>
              </a:rPr>
              <a:t>“No vale la pena”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</p:txBody>
      </p:sp>
      <p:sp>
        <p:nvSpPr>
          <p:cNvPr id="2" name="Flecha: curvada hacia abajo 1">
            <a:extLst>
              <a:ext uri="{FF2B5EF4-FFF2-40B4-BE49-F238E27FC236}">
                <a16:creationId xmlns:a16="http://schemas.microsoft.com/office/drawing/2014/main" id="{FA2C23F2-58D3-96FC-E10D-5827D636DD14}"/>
              </a:ext>
            </a:extLst>
          </p:cNvPr>
          <p:cNvSpPr/>
          <p:nvPr/>
        </p:nvSpPr>
        <p:spPr>
          <a:xfrm rot="2982817">
            <a:off x="4830763" y="334962"/>
            <a:ext cx="3095626" cy="19399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Flecha: curvada hacia la derecha 2">
            <a:extLst>
              <a:ext uri="{FF2B5EF4-FFF2-40B4-BE49-F238E27FC236}">
                <a16:creationId xmlns:a16="http://schemas.microsoft.com/office/drawing/2014/main" id="{A1BD5332-6823-4C73-DBA2-2D764E6BB4D4}"/>
              </a:ext>
            </a:extLst>
          </p:cNvPr>
          <p:cNvSpPr/>
          <p:nvPr/>
        </p:nvSpPr>
        <p:spPr>
          <a:xfrm rot="19379567">
            <a:off x="706438" y="3994150"/>
            <a:ext cx="2635250" cy="3055938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6" grpId="0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F6ECCD51-F265-9F4C-79BC-4D03B7DA6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675" y="0"/>
            <a:ext cx="37433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s-MX" sz="2600" b="1" dirty="0">
                <a:latin typeface="Maiandra GD" pitchFamily="34" charset="0"/>
              </a:rPr>
              <a:t>...Y   cuando quieras saber todo lo que Dios quiere decirte...</a:t>
            </a:r>
            <a:endParaRPr lang="es-ES" sz="2600" b="1" dirty="0"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45249D1E-BF16-26C8-86F4-5671B464D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60800"/>
            <a:ext cx="30051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s-MX" sz="4000" dirty="0">
                <a:latin typeface="Maiandra GD" pitchFamily="34" charset="0"/>
              </a:rPr>
              <a:t>lee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s-MX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La Biblia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MX" sz="2000" b="1" dirty="0">
                <a:latin typeface="Maiandra GD" pitchFamily="34" charset="0"/>
              </a:rPr>
              <a:t>II Timoteo.3:15-17.</a:t>
            </a:r>
            <a:endParaRPr lang="es-ES" sz="2000" b="1" dirty="0">
              <a:latin typeface="Maiandra GD" pitchFamily="34" charset="0"/>
            </a:endParaRPr>
          </a:p>
        </p:txBody>
      </p:sp>
      <p:sp>
        <p:nvSpPr>
          <p:cNvPr id="12292" name="5 Rectángulo">
            <a:extLst>
              <a:ext uri="{FF2B5EF4-FFF2-40B4-BE49-F238E27FC236}">
                <a16:creationId xmlns:a16="http://schemas.microsoft.com/office/drawing/2014/main" id="{51ED389E-6EB3-CC00-6026-472DC77C5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557338"/>
            <a:ext cx="33480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NI" altLang="es-ES" sz="2000" b="1"/>
              <a:t>y que desde la niñez has sabido las Sagradas Escrituras, las cuales te pueden dar la sabiduría que lleva a la salvación mediante la fe en Cristo Jesús. </a:t>
            </a:r>
          </a:p>
        </p:txBody>
      </p:sp>
      <p:sp>
        <p:nvSpPr>
          <p:cNvPr id="12293" name="6 Rectángulo">
            <a:extLst>
              <a:ext uri="{FF2B5EF4-FFF2-40B4-BE49-F238E27FC236}">
                <a16:creationId xmlns:a16="http://schemas.microsoft.com/office/drawing/2014/main" id="{556AFB85-B795-B224-6972-AF0573487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84200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NI" altLang="es-ES" sz="2000" b="1"/>
              <a:t>Toda Escritura es inspirada por Dios y útil para enseñar, para reprender, para corregir, para instruir en justicia, </a:t>
            </a:r>
          </a:p>
        </p:txBody>
      </p:sp>
      <p:sp>
        <p:nvSpPr>
          <p:cNvPr id="12294" name="7 Rectángulo">
            <a:extLst>
              <a:ext uri="{FF2B5EF4-FFF2-40B4-BE49-F238E27FC236}">
                <a16:creationId xmlns:a16="http://schemas.microsoft.com/office/drawing/2014/main" id="{87D38B00-051E-AB42-3EBD-A572BD5EF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4200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NI" altLang="es-ES" sz="2000" b="1"/>
              <a:t>a fin de que el hombre de Dios sea perfecto, equipado para toda buena obra.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  <p:bldP spid="12292" grpId="0"/>
      <p:bldP spid="12293" grpId="0"/>
      <p:bldP spid="122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ARIO MORENO\Desktop\un-nuevo-dibujo-para-colorear-de-fantasmas-fondos-de-pantalla-de.jpg">
            <a:extLst>
              <a:ext uri="{FF2B5EF4-FFF2-40B4-BE49-F238E27FC236}">
                <a16:creationId xmlns:a16="http://schemas.microsoft.com/office/drawing/2014/main" id="{C40E9C12-D58D-9B54-F85D-E6D67BA98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2 Rectángulo">
            <a:extLst>
              <a:ext uri="{FF2B5EF4-FFF2-40B4-BE49-F238E27FC236}">
                <a16:creationId xmlns:a16="http://schemas.microsoft.com/office/drawing/2014/main" id="{DD06AA10-D755-8A2C-BE4F-5A89DA67C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811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2800" b="1"/>
              <a:t>Cuando dice:</a:t>
            </a:r>
            <a:r>
              <a:rPr lang="es-MX" altLang="es-ES" sz="2800"/>
              <a:t> </a:t>
            </a:r>
            <a:r>
              <a:rPr lang="es-MX" altLang="es-ES" sz="2800" b="1" u="sng"/>
              <a:t>“Tengo miedo”.</a:t>
            </a:r>
            <a:r>
              <a:rPr lang="es-MX" altLang="es-ES" sz="2800"/>
              <a:t> </a:t>
            </a:r>
            <a:endParaRPr lang="es-NI" altLang="es-ES" sz="2800"/>
          </a:p>
        </p:txBody>
      </p:sp>
      <p:sp>
        <p:nvSpPr>
          <p:cNvPr id="14340" name="3 Rectángulo">
            <a:extLst>
              <a:ext uri="{FF2B5EF4-FFF2-40B4-BE49-F238E27FC236}">
                <a16:creationId xmlns:a16="http://schemas.microsoft.com/office/drawing/2014/main" id="{4105A882-CB88-2C06-1C91-955F049CE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611313"/>
            <a:ext cx="86042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ES" b="1">
                <a:solidFill>
                  <a:srgbClr val="FF0000"/>
                </a:solidFill>
              </a:rPr>
              <a:t>Pero Dios dice: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ES" b="1">
                <a:solidFill>
                  <a:srgbClr val="FF0000"/>
                </a:solidFill>
              </a:rPr>
              <a:t>Que no temamos a los hombres.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ES" b="1">
                <a:solidFill>
                  <a:srgbClr val="FF0000"/>
                </a:solidFill>
              </a:rPr>
              <a:t>Mateo.10:28; II Timoteo.1:7.</a:t>
            </a:r>
            <a:endParaRPr lang="es-NI" altLang="es-ES" b="1">
              <a:solidFill>
                <a:srgbClr val="FF0000"/>
              </a:solidFill>
            </a:endParaRPr>
          </a:p>
        </p:txBody>
      </p:sp>
      <p:sp>
        <p:nvSpPr>
          <p:cNvPr id="14341" name="4 Rectángulo">
            <a:extLst>
              <a:ext uri="{FF2B5EF4-FFF2-40B4-BE49-F238E27FC236}">
                <a16:creationId xmlns:a16="http://schemas.microsoft.com/office/drawing/2014/main" id="{1A8F1742-59E6-077E-12AD-F3EA8C236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26050"/>
            <a:ext cx="4572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ES" sz="2000" b="1">
                <a:solidFill>
                  <a:srgbClr val="FF0000"/>
                </a:solidFill>
              </a:rPr>
              <a:t>Y no temáis a los que matan el cuerpo, pero no pueden matar el alma; más bien temed a aquel que puede </a:t>
            </a:r>
            <a:r>
              <a:rPr lang="es-NI" altLang="es-ES" sz="2000" b="1" i="1">
                <a:solidFill>
                  <a:srgbClr val="FF0000"/>
                </a:solidFill>
              </a:rPr>
              <a:t>hacer perecer tanto el alma como el cuerpo en el infierno. </a:t>
            </a:r>
            <a:endParaRPr lang="es-NI" altLang="es-ES" sz="2000" b="1">
              <a:solidFill>
                <a:srgbClr val="FF0000"/>
              </a:solidFill>
            </a:endParaRPr>
          </a:p>
        </p:txBody>
      </p:sp>
      <p:sp>
        <p:nvSpPr>
          <p:cNvPr id="14342" name="5 Rectángulo">
            <a:extLst>
              <a:ext uri="{FF2B5EF4-FFF2-40B4-BE49-F238E27FC236}">
                <a16:creationId xmlns:a16="http://schemas.microsoft.com/office/drawing/2014/main" id="{5B9C387D-21F4-6880-5E28-66D88B0DD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661025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ES" sz="2000" b="1"/>
              <a:t>Porque no nos ha dado Dios espíritu de cobardía, sino de poder, de amor y de dominio propio. </a:t>
            </a:r>
          </a:p>
        </p:txBody>
      </p:sp>
      <p:sp>
        <p:nvSpPr>
          <p:cNvPr id="2" name="Flecha: curvada hacia la derecha 1">
            <a:extLst>
              <a:ext uri="{FF2B5EF4-FFF2-40B4-BE49-F238E27FC236}">
                <a16:creationId xmlns:a16="http://schemas.microsoft.com/office/drawing/2014/main" id="{D0D94C1D-5D0A-BCC8-1D92-D29EC286FC1A}"/>
              </a:ext>
            </a:extLst>
          </p:cNvPr>
          <p:cNvSpPr/>
          <p:nvPr/>
        </p:nvSpPr>
        <p:spPr>
          <a:xfrm rot="20660191">
            <a:off x="112713" y="706438"/>
            <a:ext cx="1511300" cy="23764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45467731-39E2-EE6B-977B-4AA7B6662F7C}"/>
              </a:ext>
            </a:extLst>
          </p:cNvPr>
          <p:cNvSpPr/>
          <p:nvPr/>
        </p:nvSpPr>
        <p:spPr>
          <a:xfrm rot="19058471">
            <a:off x="5148263" y="3429000"/>
            <a:ext cx="936625" cy="205105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  <p:bldP spid="14342" grpId="0"/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MARIO MORENO\Desktop\image.jpg">
            <a:extLst>
              <a:ext uri="{FF2B5EF4-FFF2-40B4-BE49-F238E27FC236}">
                <a16:creationId xmlns:a16="http://schemas.microsoft.com/office/drawing/2014/main" id="{245E157B-2C83-F18B-E67F-7D54490A2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2 Rectángulo">
            <a:extLst>
              <a:ext uri="{FF2B5EF4-FFF2-40B4-BE49-F238E27FC236}">
                <a16:creationId xmlns:a16="http://schemas.microsoft.com/office/drawing/2014/main" id="{3345267B-288F-C819-B42F-3D36471B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0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ES" sz="2800" b="1"/>
              <a:t>Cuando dice:</a:t>
            </a:r>
            <a:r>
              <a:rPr lang="es-MX" altLang="es-ES" sz="280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ES" sz="2800" b="1" u="sng"/>
              <a:t>“Tengo muchos problemas”.</a:t>
            </a:r>
            <a:r>
              <a:rPr lang="es-MX" altLang="es-ES" sz="2800"/>
              <a:t> </a:t>
            </a:r>
            <a:endParaRPr lang="es-NI" altLang="es-ES" sz="2800"/>
          </a:p>
        </p:txBody>
      </p:sp>
      <p:sp>
        <p:nvSpPr>
          <p:cNvPr id="15364" name="3 Rectángulo">
            <a:extLst>
              <a:ext uri="{FF2B5EF4-FFF2-40B4-BE49-F238E27FC236}">
                <a16:creationId xmlns:a16="http://schemas.microsoft.com/office/drawing/2014/main" id="{41C3FBE5-FD4E-0117-6508-6890CBA4C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3238"/>
            <a:ext cx="89630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ES" sz="3600" b="1"/>
              <a:t>Dios dice: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ES" sz="3600" b="1"/>
              <a:t>Que echemos todas nuestras cargas sobre él.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ES" sz="3600" b="1"/>
              <a:t>Salmos.68:19; I Pedro.5:7.</a:t>
            </a:r>
          </a:p>
        </p:txBody>
      </p:sp>
      <p:sp>
        <p:nvSpPr>
          <p:cNvPr id="15365" name="5 Rectángulo">
            <a:extLst>
              <a:ext uri="{FF2B5EF4-FFF2-40B4-BE49-F238E27FC236}">
                <a16:creationId xmlns:a16="http://schemas.microsoft.com/office/drawing/2014/main" id="{54BE1DCF-8F1E-7644-EE41-ABB6164FB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ES" sz="2000" b="1"/>
              <a:t> Bendito sea el Señor, que cada día lleva nuestra carga, el Dios </a:t>
            </a:r>
            <a:r>
              <a:rPr lang="es-NI" altLang="es-ES" sz="2000" b="1" i="1"/>
              <a:t>que es nuestra salvación.  </a:t>
            </a:r>
            <a:endParaRPr lang="es-NI" altLang="es-ES" sz="2000" b="1"/>
          </a:p>
        </p:txBody>
      </p:sp>
      <p:sp>
        <p:nvSpPr>
          <p:cNvPr id="15366" name="6 Rectángulo">
            <a:extLst>
              <a:ext uri="{FF2B5EF4-FFF2-40B4-BE49-F238E27FC236}">
                <a16:creationId xmlns:a16="http://schemas.microsoft.com/office/drawing/2014/main" id="{C1FF5FE2-C75C-3A83-0BC4-B7BB58434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565785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ES" sz="2000" b="1"/>
              <a:t>echando toda vuestra ansiedad sobre El, porque El tiene cuidado de vosotros. </a:t>
            </a:r>
          </a:p>
        </p:txBody>
      </p:sp>
      <p:sp>
        <p:nvSpPr>
          <p:cNvPr id="2" name="Flecha: curvada hacia abajo 1">
            <a:extLst>
              <a:ext uri="{FF2B5EF4-FFF2-40B4-BE49-F238E27FC236}">
                <a16:creationId xmlns:a16="http://schemas.microsoft.com/office/drawing/2014/main" id="{2EC486A6-CC50-961E-1766-28BDC02E6FA5}"/>
              </a:ext>
            </a:extLst>
          </p:cNvPr>
          <p:cNvSpPr/>
          <p:nvPr/>
        </p:nvSpPr>
        <p:spPr>
          <a:xfrm rot="3657720">
            <a:off x="5722937" y="320675"/>
            <a:ext cx="2297113" cy="15700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FFE87F16-1CEF-B91E-7B34-5795C12DD7FF}"/>
              </a:ext>
            </a:extLst>
          </p:cNvPr>
          <p:cNvSpPr/>
          <p:nvPr/>
        </p:nvSpPr>
        <p:spPr>
          <a:xfrm rot="19115425">
            <a:off x="5368925" y="3494088"/>
            <a:ext cx="865188" cy="2082800"/>
          </a:xfrm>
          <a:prstGeom prst="downArrow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D8CC992B-FE5E-3E20-00B7-0E44352F0DC1}"/>
              </a:ext>
            </a:extLst>
          </p:cNvPr>
          <p:cNvSpPr/>
          <p:nvPr/>
        </p:nvSpPr>
        <p:spPr>
          <a:xfrm rot="2468004">
            <a:off x="401638" y="2795588"/>
            <a:ext cx="935037" cy="175418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  <p:bldP spid="15366" grpId="0"/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MARIO MORENO\Desktop\morning-haze-275084_960_720.jpg">
            <a:extLst>
              <a:ext uri="{FF2B5EF4-FFF2-40B4-BE49-F238E27FC236}">
                <a16:creationId xmlns:a16="http://schemas.microsoft.com/office/drawing/2014/main" id="{19096A78-53FA-2D92-9B7F-5E50043F8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9150"/>
            <a:ext cx="9144000" cy="767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2 Rectángulo">
            <a:extLst>
              <a:ext uri="{FF2B5EF4-FFF2-40B4-BE49-F238E27FC236}">
                <a16:creationId xmlns:a16="http://schemas.microsoft.com/office/drawing/2014/main" id="{EA65E68C-9D78-CB22-E07F-0301D1A5E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932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b="1">
                <a:solidFill>
                  <a:schemeClr val="bg1"/>
                </a:solidFill>
              </a:rPr>
              <a:t>Cuando dice: </a:t>
            </a:r>
            <a:r>
              <a:rPr lang="es-MX" altLang="es-ES" b="1" u="sng">
                <a:solidFill>
                  <a:schemeClr val="bg1"/>
                </a:solidFill>
              </a:rPr>
              <a:t>“Mañana”.</a:t>
            </a:r>
            <a:r>
              <a:rPr lang="es-MX" altLang="es-ES"/>
              <a:t> </a:t>
            </a:r>
            <a:endParaRPr lang="es-NI" altLang="es-ES"/>
          </a:p>
        </p:txBody>
      </p:sp>
      <p:sp>
        <p:nvSpPr>
          <p:cNvPr id="16388" name="3 Rectángulo">
            <a:extLst>
              <a:ext uri="{FF2B5EF4-FFF2-40B4-BE49-F238E27FC236}">
                <a16:creationId xmlns:a16="http://schemas.microsoft.com/office/drawing/2014/main" id="{CC90414D-607D-62E5-2DDA-FE49CE170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060575"/>
            <a:ext cx="6553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ES" sz="3600" b="1">
                <a:solidFill>
                  <a:schemeClr val="bg1"/>
                </a:solidFill>
              </a:rPr>
              <a:t>Dios dice: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ES" sz="3600" b="1">
                <a:solidFill>
                  <a:schemeClr val="bg1"/>
                </a:solidFill>
              </a:rPr>
              <a:t>Hoy.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ES" sz="3600" b="1">
                <a:solidFill>
                  <a:schemeClr val="bg1"/>
                </a:solidFill>
              </a:rPr>
              <a:t>II Cor.6:1-2.</a:t>
            </a:r>
            <a:endParaRPr lang="es-NI" altLang="es-ES" sz="3600" b="1">
              <a:solidFill>
                <a:schemeClr val="bg1"/>
              </a:solidFill>
            </a:endParaRPr>
          </a:p>
        </p:txBody>
      </p:sp>
      <p:sp>
        <p:nvSpPr>
          <p:cNvPr id="16389" name="4 Rectángulo">
            <a:extLst>
              <a:ext uri="{FF2B5EF4-FFF2-40B4-BE49-F238E27FC236}">
                <a16:creationId xmlns:a16="http://schemas.microsoft.com/office/drawing/2014/main" id="{C5FDD32E-D71C-1EBA-D18F-7F7309009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5370513"/>
            <a:ext cx="6372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ES" sz="2000" b="1">
                <a:solidFill>
                  <a:schemeClr val="bg1"/>
                </a:solidFill>
              </a:rPr>
              <a:t>pues El dice: EN EL TIEMPO PROPICIO TE ESCUCHE, Y EN EL DIA DE SALVACION TE SOCORRI. He aquí, ahora es EL TIEMPO PROPICIO; he aquí, ahora es EL DIA DE SALVACION. </a:t>
            </a:r>
          </a:p>
        </p:txBody>
      </p:sp>
      <p:sp>
        <p:nvSpPr>
          <p:cNvPr id="2" name="Flecha: curvada hacia abajo 1">
            <a:extLst>
              <a:ext uri="{FF2B5EF4-FFF2-40B4-BE49-F238E27FC236}">
                <a16:creationId xmlns:a16="http://schemas.microsoft.com/office/drawing/2014/main" id="{1118531C-8837-0D04-D59F-E384BBEF8251}"/>
              </a:ext>
            </a:extLst>
          </p:cNvPr>
          <p:cNvSpPr/>
          <p:nvPr/>
        </p:nvSpPr>
        <p:spPr>
          <a:xfrm rot="3774285">
            <a:off x="5253038" y="-80963"/>
            <a:ext cx="3213100" cy="18256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Flecha: curvada hacia la derecha 2">
            <a:extLst>
              <a:ext uri="{FF2B5EF4-FFF2-40B4-BE49-F238E27FC236}">
                <a16:creationId xmlns:a16="http://schemas.microsoft.com/office/drawing/2014/main" id="{65F9411F-FEBA-4D5C-49E7-89480D4131E7}"/>
              </a:ext>
            </a:extLst>
          </p:cNvPr>
          <p:cNvSpPr/>
          <p:nvPr/>
        </p:nvSpPr>
        <p:spPr>
          <a:xfrm>
            <a:off x="966788" y="2505075"/>
            <a:ext cx="1727200" cy="3527425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ARIO MORENO\Desktop\3997908-empresario-se-cuelga-en-una-flecha-del-reloj-aisladas-sobre-fondo-blanco.jpg">
            <a:extLst>
              <a:ext uri="{FF2B5EF4-FFF2-40B4-BE49-F238E27FC236}">
                <a16:creationId xmlns:a16="http://schemas.microsoft.com/office/drawing/2014/main" id="{C4BDBA3A-45A5-2435-7C95-D78DDE298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2 Rectángulo">
            <a:extLst>
              <a:ext uri="{FF2B5EF4-FFF2-40B4-BE49-F238E27FC236}">
                <a16:creationId xmlns:a16="http://schemas.microsoft.com/office/drawing/2014/main" id="{8EC1367D-6548-A7D5-FA55-CCEB339DA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516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ES" sz="2800" b="1">
                <a:solidFill>
                  <a:srgbClr val="FF0000"/>
                </a:solidFill>
              </a:rPr>
              <a:t>Cuando dice: </a:t>
            </a:r>
            <a:r>
              <a:rPr lang="es-MX" altLang="es-ES" sz="2800" b="1" u="sng">
                <a:solidFill>
                  <a:srgbClr val="FF0000"/>
                </a:solidFill>
              </a:rPr>
              <a:t>“No tengo tiempo ahora”.</a:t>
            </a:r>
            <a:r>
              <a:rPr lang="es-MX" altLang="es-ES" sz="2800" b="1">
                <a:solidFill>
                  <a:srgbClr val="FF0000"/>
                </a:solidFill>
              </a:rPr>
              <a:t> </a:t>
            </a:r>
            <a:endParaRPr lang="es-NI" altLang="es-ES" sz="2800" b="1">
              <a:solidFill>
                <a:srgbClr val="FF0000"/>
              </a:solidFill>
            </a:endParaRPr>
          </a:p>
        </p:txBody>
      </p:sp>
      <p:sp>
        <p:nvSpPr>
          <p:cNvPr id="17412" name="3 Rectángulo">
            <a:extLst>
              <a:ext uri="{FF2B5EF4-FFF2-40B4-BE49-F238E27FC236}">
                <a16:creationId xmlns:a16="http://schemas.microsoft.com/office/drawing/2014/main" id="{3DF2C27D-018E-1115-B61E-504A9E2A1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7563"/>
            <a:ext cx="65532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ES" sz="3600" b="1">
                <a:solidFill>
                  <a:srgbClr val="FF0000"/>
                </a:solidFill>
              </a:rPr>
              <a:t>Pero Dios dice: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ES" sz="3600" b="1">
                <a:solidFill>
                  <a:srgbClr val="FF0000"/>
                </a:solidFill>
              </a:rPr>
              <a:t>Que hay tiempo para todo. Eclesiaste.3:1. </a:t>
            </a:r>
            <a:endParaRPr lang="es-NI" altLang="es-ES" sz="3600" b="1">
              <a:solidFill>
                <a:srgbClr val="FF0000"/>
              </a:solidFill>
            </a:endParaRPr>
          </a:p>
        </p:txBody>
      </p:sp>
      <p:sp>
        <p:nvSpPr>
          <p:cNvPr id="17413" name="4 Rectángulo">
            <a:extLst>
              <a:ext uri="{FF2B5EF4-FFF2-40B4-BE49-F238E27FC236}">
                <a16:creationId xmlns:a16="http://schemas.microsoft.com/office/drawing/2014/main" id="{79C31746-0CB4-33FD-98FA-F883ABA8C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84200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ES" sz="2000" b="1">
                <a:solidFill>
                  <a:srgbClr val="FF0000"/>
                </a:solidFill>
              </a:rPr>
              <a:t>Hay un tiempo señalado para todo, y hay un tiempo para cada suceso bajo el cielo: </a:t>
            </a:r>
          </a:p>
        </p:txBody>
      </p:sp>
      <p:sp>
        <p:nvSpPr>
          <p:cNvPr id="2" name="Flecha: curvada hacia la derecha 1">
            <a:extLst>
              <a:ext uri="{FF2B5EF4-FFF2-40B4-BE49-F238E27FC236}">
                <a16:creationId xmlns:a16="http://schemas.microsoft.com/office/drawing/2014/main" id="{C6FB7B3F-E64C-69C5-C4D2-0DBD545F00EA}"/>
              </a:ext>
            </a:extLst>
          </p:cNvPr>
          <p:cNvSpPr/>
          <p:nvPr/>
        </p:nvSpPr>
        <p:spPr>
          <a:xfrm>
            <a:off x="395288" y="908050"/>
            <a:ext cx="1223962" cy="28813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Flecha: curvada hacia abajo 2">
            <a:extLst>
              <a:ext uri="{FF2B5EF4-FFF2-40B4-BE49-F238E27FC236}">
                <a16:creationId xmlns:a16="http://schemas.microsoft.com/office/drawing/2014/main" id="{A779B567-96E9-6E4F-0C7D-1C766E935C05}"/>
              </a:ext>
            </a:extLst>
          </p:cNvPr>
          <p:cNvSpPr/>
          <p:nvPr/>
        </p:nvSpPr>
        <p:spPr>
          <a:xfrm rot="3693617">
            <a:off x="6516688" y="3429000"/>
            <a:ext cx="2446338" cy="1754187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/>
      <p:bldP spid="17413" grpId="1"/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fondo PIES JESUS">
            <a:extLst>
              <a:ext uri="{FF2B5EF4-FFF2-40B4-BE49-F238E27FC236}">
                <a16:creationId xmlns:a16="http://schemas.microsoft.com/office/drawing/2014/main" id="{F8D51160-D998-D83F-CB67-A7FC1786C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D7FF3859-6E0B-88DB-67FC-2110382EC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060575"/>
            <a:ext cx="45291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_tradnl" b="1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“Clama a mi y yo te responderé </a:t>
            </a:r>
          </a:p>
          <a:p>
            <a:pPr algn="ctr" eaLnBrk="1" hangingPunct="1">
              <a:defRPr/>
            </a:pPr>
            <a:r>
              <a:rPr lang="es-ES_tradnl" b="1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y te enseñaré Cosas Grandes </a:t>
            </a:r>
          </a:p>
          <a:p>
            <a:pPr algn="ctr" eaLnBrk="1" hangingPunct="1">
              <a:defRPr/>
            </a:pPr>
            <a:r>
              <a:rPr lang="es-ES_tradnl" b="1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y ocultas que tu no conoces</a:t>
            </a:r>
          </a:p>
          <a:p>
            <a:pPr algn="ctr" eaLnBrk="1" hangingPunct="1">
              <a:defRPr/>
            </a:pPr>
            <a:r>
              <a:rPr lang="es-ES_tradnl" b="1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Jeremías 33 :3”</a:t>
            </a:r>
            <a:endParaRPr lang="es-MX" sz="4000"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</p:txBody>
      </p:sp>
      <p:sp>
        <p:nvSpPr>
          <p:cNvPr id="31748" name="Line 11">
            <a:extLst>
              <a:ext uri="{FF2B5EF4-FFF2-40B4-BE49-F238E27FC236}">
                <a16:creationId xmlns:a16="http://schemas.microsoft.com/office/drawing/2014/main" id="{8D5E7EF0-3F17-AED7-8A17-8A3F13685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4652963"/>
            <a:ext cx="2447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NI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MARIO MORENO\Desktop\P1020793.JPG">
            <a:extLst>
              <a:ext uri="{FF2B5EF4-FFF2-40B4-BE49-F238E27FC236}">
                <a16:creationId xmlns:a16="http://schemas.microsoft.com/office/drawing/2014/main" id="{857C6984-A0F3-59D8-F810-F0DFC1A3A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>
            <a:extLst>
              <a:ext uri="{FF2B5EF4-FFF2-40B4-BE49-F238E27FC236}">
                <a16:creationId xmlns:a16="http://schemas.microsoft.com/office/drawing/2014/main" id="{366B1D11-8911-E2A0-CCB4-F97F14977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0"/>
            <a:ext cx="4283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4400" b="1" u="sng">
                <a:cs typeface="Times New Roman" panose="02020603050405020304" pitchFamily="18" charset="0"/>
              </a:rPr>
              <a:t>CONCLUSIÓN:</a:t>
            </a:r>
            <a:endParaRPr lang="es-ES" altLang="es-ES" sz="4400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4BDD715B-B185-8157-1F70-2588A1021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6975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3600" b="1"/>
              <a:t>En Cristo lo podemos todo no hay nada que no podamos hacer con Cristo.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" sz="36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3600" b="1"/>
              <a:t>Seamos fieles a El.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" sz="36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3600" b="1"/>
              <a:t>Sin El no podemos hacer nada.</a:t>
            </a:r>
            <a:endParaRPr lang="es-NI" altLang="es-ES" sz="36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55199502-7A25-DC5C-83C7-5DB985E8557B}"/>
              </a:ext>
            </a:extLst>
          </p:cNvPr>
          <p:cNvSpPr/>
          <p:nvPr/>
        </p:nvSpPr>
        <p:spPr>
          <a:xfrm>
            <a:off x="0" y="5229225"/>
            <a:ext cx="9144000" cy="162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NI" sz="4800" b="1" dirty="0"/>
              <a:t>DIOS NOS BENDIGA A TODOS.</a:t>
            </a:r>
          </a:p>
        </p:txBody>
      </p:sp>
      <p:pic>
        <p:nvPicPr>
          <p:cNvPr id="33795" name="Picture 2" descr="C:\Users\MARIO MORENO\Desktop\Señales\Gracias\gracias2[1].gif">
            <a:extLst>
              <a:ext uri="{FF2B5EF4-FFF2-40B4-BE49-F238E27FC236}">
                <a16:creationId xmlns:a16="http://schemas.microsoft.com/office/drawing/2014/main" id="{215BE339-A31E-906C-AC7C-132505CC41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>
            <a:extLst>
              <a:ext uri="{FF2B5EF4-FFF2-40B4-BE49-F238E27FC236}">
                <a16:creationId xmlns:a16="http://schemas.microsoft.com/office/drawing/2014/main" id="{79A700B4-530E-61B8-D5F3-6EE5DB18F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5" t="16536" r="8659" b="17513"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id="{DA0C0CEB-C7A1-0F5F-C507-EB89DFCA0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375"/>
            <a:ext cx="30480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MX" altLang="es-ES" sz="1800" b="1">
                <a:solidFill>
                  <a:schemeClr val="bg1"/>
                </a:solidFill>
                <a:latin typeface="Maiandra GD" panose="020E0502030308020204" pitchFamily="34" charset="0"/>
              </a:rPr>
              <a:t>Cuando dices:...</a:t>
            </a:r>
          </a:p>
          <a:p>
            <a:pPr algn="ctr" eaLnBrk="1" hangingPunct="1">
              <a:buFontTx/>
              <a:buNone/>
            </a:pPr>
            <a:r>
              <a:rPr lang="es-MX" altLang="es-ES" sz="2600" b="1">
                <a:solidFill>
                  <a:schemeClr val="bg1"/>
                </a:solidFill>
                <a:latin typeface="Maiandra GD" panose="020E0502030308020204" pitchFamily="34" charset="0"/>
              </a:rPr>
              <a:t>“No puedo </a:t>
            </a:r>
          </a:p>
          <a:p>
            <a:pPr algn="ctr" eaLnBrk="1" hangingPunct="1">
              <a:buFontTx/>
              <a:buNone/>
            </a:pPr>
            <a:r>
              <a:rPr lang="es-MX" altLang="es-ES" sz="2600" b="1">
                <a:solidFill>
                  <a:schemeClr val="bg1"/>
                </a:solidFill>
                <a:latin typeface="Maiandra GD" panose="020E0502030308020204" pitchFamily="34" charset="0"/>
              </a:rPr>
              <a:t>resolver las cosas...”</a:t>
            </a:r>
            <a:endParaRPr lang="es-ES" altLang="es-ES" sz="3000" b="1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6B3E8432-EC81-211E-F2D3-8BF9B336A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425" y="2609850"/>
            <a:ext cx="472757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s-MX" b="1" dirty="0">
                <a:solidFill>
                  <a:schemeClr val="bg1"/>
                </a:solidFill>
                <a:latin typeface="Maiandra GD" pitchFamily="34" charset="0"/>
              </a:rPr>
              <a:t>Dios te dice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s-MX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“Yo dirijo tus pasos”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MX" sz="2000" b="1" dirty="0">
                <a:solidFill>
                  <a:schemeClr val="bg1"/>
                </a:solidFill>
                <a:latin typeface="Maiandra GD" pitchFamily="34" charset="0"/>
              </a:rPr>
              <a:t>Proverbios.3:5-6</a:t>
            </a:r>
            <a:endParaRPr lang="es-ES" sz="2000" b="1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2053" name="6 Rectángulo">
            <a:extLst>
              <a:ext uri="{FF2B5EF4-FFF2-40B4-BE49-F238E27FC236}">
                <a16:creationId xmlns:a16="http://schemas.microsoft.com/office/drawing/2014/main" id="{81CE1F3A-5310-CEF6-22E9-245E40A39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5785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NI" altLang="es-ES" sz="2400" b="1">
                <a:solidFill>
                  <a:schemeClr val="bg1"/>
                </a:solidFill>
              </a:rPr>
              <a:t>Confía en el SEÑOR con todo tu corazón, y no te apoyes en tu propio entendimiento. </a:t>
            </a:r>
          </a:p>
        </p:txBody>
      </p:sp>
      <p:sp>
        <p:nvSpPr>
          <p:cNvPr id="2054" name="7 Rectángulo">
            <a:extLst>
              <a:ext uri="{FF2B5EF4-FFF2-40B4-BE49-F238E27FC236}">
                <a16:creationId xmlns:a16="http://schemas.microsoft.com/office/drawing/2014/main" id="{73BB5363-BCB6-6256-FD34-4B4AA57A5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805488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NI" altLang="es-ES" sz="2400" b="1">
                <a:solidFill>
                  <a:schemeClr val="bg1"/>
                </a:solidFill>
              </a:rPr>
              <a:t>Reconócele en todos tus caminos, y El enderezará tus sendas. </a:t>
            </a:r>
          </a:p>
        </p:txBody>
      </p:sp>
      <p:sp>
        <p:nvSpPr>
          <p:cNvPr id="2" name="Flecha: curvada hacia abajo 1">
            <a:extLst>
              <a:ext uri="{FF2B5EF4-FFF2-40B4-BE49-F238E27FC236}">
                <a16:creationId xmlns:a16="http://schemas.microsoft.com/office/drawing/2014/main" id="{F4246A3A-27B8-727F-1BE3-FABC2C63F76A}"/>
              </a:ext>
            </a:extLst>
          </p:cNvPr>
          <p:cNvSpPr/>
          <p:nvPr/>
        </p:nvSpPr>
        <p:spPr>
          <a:xfrm rot="1153997">
            <a:off x="3157538" y="427038"/>
            <a:ext cx="4981575" cy="15113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lecha: curvada hacia la derecha 2">
            <a:extLst>
              <a:ext uri="{FF2B5EF4-FFF2-40B4-BE49-F238E27FC236}">
                <a16:creationId xmlns:a16="http://schemas.microsoft.com/office/drawing/2014/main" id="{CE32FFB6-88F8-7C4C-BC0D-77F495FDD2FD}"/>
              </a:ext>
            </a:extLst>
          </p:cNvPr>
          <p:cNvSpPr/>
          <p:nvPr/>
        </p:nvSpPr>
        <p:spPr>
          <a:xfrm rot="2409774">
            <a:off x="2065338" y="2476500"/>
            <a:ext cx="1425575" cy="2954338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/>
      <p:bldP spid="2053" grpId="0"/>
      <p:bldP spid="2054" grpId="0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30A57B4E-3D5E-CFA9-9032-BCBA56D3F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88913"/>
            <a:ext cx="39052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MX" altLang="es-ES" sz="1800" b="1">
                <a:latin typeface="Maiandra GD" panose="020E0502030308020204" pitchFamily="34" charset="0"/>
              </a:rPr>
              <a:t>Cuando dices:</a:t>
            </a:r>
          </a:p>
          <a:p>
            <a:pPr algn="ctr" eaLnBrk="1" hangingPunct="1">
              <a:buFontTx/>
              <a:buNone/>
            </a:pPr>
            <a:r>
              <a:rPr lang="es-MX" altLang="es-ES" sz="2800" b="1">
                <a:latin typeface="Maiandra GD" panose="020E0502030308020204" pitchFamily="34" charset="0"/>
              </a:rPr>
              <a:t>“Me siento muy solo...”</a:t>
            </a:r>
            <a:endParaRPr lang="es-ES" altLang="es-ES" sz="2800" b="1">
              <a:latin typeface="Maiandra GD" panose="020E0502030308020204" pitchFamily="34" charset="0"/>
            </a:endParaRP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3D6C0619-4AED-C897-670B-F169A02AF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1989138"/>
            <a:ext cx="779462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s-MX" b="1" dirty="0">
                <a:latin typeface="Maiandra GD" pitchFamily="34" charset="0"/>
              </a:rPr>
              <a:t>Dios te dice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s-MX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“No te dejaré, ni te desampararé”</a:t>
            </a:r>
            <a:endParaRPr lang="es-MX" sz="2000" b="1" i="1" dirty="0">
              <a:latin typeface="Maiandra GD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MX" sz="2000" b="1" dirty="0">
                <a:latin typeface="Maiandra GD" pitchFamily="34" charset="0"/>
              </a:rPr>
              <a:t>Hebreos.13:5</a:t>
            </a:r>
            <a:endParaRPr lang="es-ES" sz="2000" b="1" dirty="0">
              <a:latin typeface="Maiandra GD" pitchFamily="34" charset="0"/>
            </a:endParaRPr>
          </a:p>
        </p:txBody>
      </p:sp>
      <p:sp>
        <p:nvSpPr>
          <p:cNvPr id="4100" name="5 Rectángulo">
            <a:extLst>
              <a:ext uri="{FF2B5EF4-FFF2-40B4-BE49-F238E27FC236}">
                <a16:creationId xmlns:a16="http://schemas.microsoft.com/office/drawing/2014/main" id="{BD51BF85-8400-12B1-714F-4E71451FF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4724400"/>
            <a:ext cx="4572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ES" sz="2400" b="1">
                <a:solidFill>
                  <a:srgbClr val="FF0000"/>
                </a:solidFill>
              </a:rPr>
              <a:t>Sea vuestro carácter sin avaricia, contentos con lo que tenéis, porque El mismo ha dicho: NUNCA TE DEJARE NI TE DESAMPARARE, </a:t>
            </a:r>
          </a:p>
        </p:txBody>
      </p:sp>
      <p:sp>
        <p:nvSpPr>
          <p:cNvPr id="2" name="Flecha: curvada hacia la derecha 1">
            <a:extLst>
              <a:ext uri="{FF2B5EF4-FFF2-40B4-BE49-F238E27FC236}">
                <a16:creationId xmlns:a16="http://schemas.microsoft.com/office/drawing/2014/main" id="{F1135308-0ED4-FCF1-8194-F69E794264E7}"/>
              </a:ext>
            </a:extLst>
          </p:cNvPr>
          <p:cNvSpPr/>
          <p:nvPr/>
        </p:nvSpPr>
        <p:spPr>
          <a:xfrm rot="1293548">
            <a:off x="492125" y="95250"/>
            <a:ext cx="1366838" cy="248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Flecha: curvada hacia la derecha 2">
            <a:extLst>
              <a:ext uri="{FF2B5EF4-FFF2-40B4-BE49-F238E27FC236}">
                <a16:creationId xmlns:a16="http://schemas.microsoft.com/office/drawing/2014/main" id="{5C266500-A4B4-103A-DFCF-8F110685C8A9}"/>
              </a:ext>
            </a:extLst>
          </p:cNvPr>
          <p:cNvSpPr/>
          <p:nvPr/>
        </p:nvSpPr>
        <p:spPr>
          <a:xfrm>
            <a:off x="1176338" y="3429000"/>
            <a:ext cx="1943100" cy="2808288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/>
      <p:bldP spid="4100" grpId="0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467666BE-B96D-3505-7647-EA9B4C5EA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31908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s-MX" sz="1800" b="1" dirty="0">
                <a:solidFill>
                  <a:srgbClr val="FFFFCC"/>
                </a:solidFill>
                <a:latin typeface="Maiandra GD" pitchFamily="34" charset="0"/>
              </a:rPr>
              <a:t>Cuando dices: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s-MX" sz="3300" b="1" dirty="0">
                <a:solidFill>
                  <a:schemeClr val="bg1"/>
                </a:solidFill>
                <a:latin typeface="Maiandra GD" pitchFamily="34" charset="0"/>
              </a:rPr>
              <a:t>“Es imposible...”</a:t>
            </a:r>
            <a:endParaRPr lang="es-ES" sz="33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AF6603F8-6370-DB75-DDEC-C803EB974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357563"/>
            <a:ext cx="4557713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s-MX" b="1" dirty="0">
                <a:latin typeface="Maiandra GD" pitchFamily="34" charset="0"/>
              </a:rPr>
              <a:t>       </a:t>
            </a:r>
            <a:r>
              <a:rPr lang="es-MX" b="1" dirty="0">
                <a:solidFill>
                  <a:schemeClr val="bg1"/>
                </a:solidFill>
                <a:latin typeface="Maiandra GD" pitchFamily="34" charset="0"/>
              </a:rPr>
              <a:t>Dios te dice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s-MX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“Todo es posible”</a:t>
            </a:r>
            <a:endParaRPr lang="es-MX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MX" sz="2000" b="1" dirty="0">
                <a:solidFill>
                  <a:schemeClr val="bg1"/>
                </a:solidFill>
                <a:latin typeface="Maiandra GD" pitchFamily="34" charset="0"/>
              </a:rPr>
              <a:t>Lucas.18:27.</a:t>
            </a:r>
            <a:endParaRPr lang="es-ES" sz="2000" b="1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3076" name="5 Rectángulo">
            <a:extLst>
              <a:ext uri="{FF2B5EF4-FFF2-40B4-BE49-F238E27FC236}">
                <a16:creationId xmlns:a16="http://schemas.microsoft.com/office/drawing/2014/main" id="{3FD04C24-B89E-38E5-FD1C-D778E359E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65785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ES" sz="2400" b="1">
                <a:solidFill>
                  <a:schemeClr val="bg1"/>
                </a:solidFill>
              </a:rPr>
              <a:t>Y El respondió: Lo imposible para los hombres, es posible para Dios. </a:t>
            </a:r>
          </a:p>
        </p:txBody>
      </p:sp>
      <p:sp>
        <p:nvSpPr>
          <p:cNvPr id="2" name="Flecha: curvada hacia la derecha 1">
            <a:extLst>
              <a:ext uri="{FF2B5EF4-FFF2-40B4-BE49-F238E27FC236}">
                <a16:creationId xmlns:a16="http://schemas.microsoft.com/office/drawing/2014/main" id="{92E16658-AC61-94E5-95BE-3C07B15CA487}"/>
              </a:ext>
            </a:extLst>
          </p:cNvPr>
          <p:cNvSpPr/>
          <p:nvPr/>
        </p:nvSpPr>
        <p:spPr>
          <a:xfrm>
            <a:off x="215900" y="1412875"/>
            <a:ext cx="1368425" cy="2794000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Flecha: curvada hacia abajo 2">
            <a:extLst>
              <a:ext uri="{FF2B5EF4-FFF2-40B4-BE49-F238E27FC236}">
                <a16:creationId xmlns:a16="http://schemas.microsoft.com/office/drawing/2014/main" id="{25778EB1-F82E-2F68-17AB-7F4E914B1A62}"/>
              </a:ext>
            </a:extLst>
          </p:cNvPr>
          <p:cNvSpPr/>
          <p:nvPr/>
        </p:nvSpPr>
        <p:spPr>
          <a:xfrm rot="2644196">
            <a:off x="6207125" y="3340100"/>
            <a:ext cx="2987675" cy="1735138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/>
      <p:bldP spid="3076" grpId="0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BC72105A-548C-F1FA-F589-A02CA13DD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5257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s-MX" sz="2000" b="1" dirty="0">
                <a:latin typeface="Maiandra GD" pitchFamily="34" charset="0"/>
              </a:rPr>
              <a:t>Cuando dices: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s-MX" sz="3000" b="1" dirty="0">
                <a:latin typeface="Maiandra GD" pitchFamily="34" charset="0"/>
              </a:rPr>
              <a:t>“Yo no lo puedo hacer...”</a:t>
            </a:r>
            <a:endParaRPr lang="es-ES" sz="3000" b="1" dirty="0"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80FE9CED-8E37-FE4A-8B00-08FC1663D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205038"/>
            <a:ext cx="594677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s-MX" b="1" dirty="0">
                <a:latin typeface="Maiandra GD" pitchFamily="34" charset="0"/>
              </a:rPr>
              <a:t>Dios te dice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s-MX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“</a:t>
            </a:r>
            <a:r>
              <a:rPr lang="es-MX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Todo lo puedes hacer</a:t>
            </a:r>
            <a:r>
              <a:rPr lang="es-MX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”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MX" sz="1400" i="1" dirty="0">
                <a:latin typeface="Maiandra GD" pitchFamily="34" charset="0"/>
              </a:rPr>
              <a:t>                        </a:t>
            </a:r>
            <a:r>
              <a:rPr lang="es-MX" sz="1400" b="1" dirty="0">
                <a:latin typeface="Maiandra GD" pitchFamily="34" charset="0"/>
              </a:rPr>
              <a:t> </a:t>
            </a:r>
            <a:r>
              <a:rPr lang="es-MX" sz="2000" b="1" dirty="0">
                <a:latin typeface="Maiandra GD" pitchFamily="34" charset="0"/>
              </a:rPr>
              <a:t>Filipenses.4:13.</a:t>
            </a:r>
            <a:endParaRPr lang="es-ES" sz="2000" b="1" dirty="0">
              <a:latin typeface="Maiandra GD" pitchFamily="34" charset="0"/>
            </a:endParaRPr>
          </a:p>
        </p:txBody>
      </p:sp>
      <p:sp>
        <p:nvSpPr>
          <p:cNvPr id="5124" name="5 Rectángulo">
            <a:extLst>
              <a:ext uri="{FF2B5EF4-FFF2-40B4-BE49-F238E27FC236}">
                <a16:creationId xmlns:a16="http://schemas.microsoft.com/office/drawing/2014/main" id="{C3DC43D2-DF7E-B479-C51D-0BF2EC23B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229225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ES" sz="2400" b="1"/>
              <a:t>Todo lo puedo en Cristo que me fortalece. </a:t>
            </a:r>
          </a:p>
        </p:txBody>
      </p:sp>
      <p:sp>
        <p:nvSpPr>
          <p:cNvPr id="2" name="Flecha: curvada hacia abajo 1">
            <a:extLst>
              <a:ext uri="{FF2B5EF4-FFF2-40B4-BE49-F238E27FC236}">
                <a16:creationId xmlns:a16="http://schemas.microsoft.com/office/drawing/2014/main" id="{8B4F90FF-92F8-1B1F-67A9-61863ED8A09D}"/>
              </a:ext>
            </a:extLst>
          </p:cNvPr>
          <p:cNvSpPr/>
          <p:nvPr/>
        </p:nvSpPr>
        <p:spPr>
          <a:xfrm rot="3690192">
            <a:off x="5868987" y="404813"/>
            <a:ext cx="3065463" cy="17351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Flecha: curvada hacia la derecha 2">
            <a:extLst>
              <a:ext uri="{FF2B5EF4-FFF2-40B4-BE49-F238E27FC236}">
                <a16:creationId xmlns:a16="http://schemas.microsoft.com/office/drawing/2014/main" id="{6EAD08A7-C4AA-3D2C-A60F-95AD41C3F25A}"/>
              </a:ext>
            </a:extLst>
          </p:cNvPr>
          <p:cNvSpPr/>
          <p:nvPr/>
        </p:nvSpPr>
        <p:spPr>
          <a:xfrm rot="999983">
            <a:off x="1236663" y="2659063"/>
            <a:ext cx="1439862" cy="2505075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/>
      <p:bldP spid="5124" grpId="0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F8AE60ED-42DF-9C36-0C58-CD97BED3B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49275"/>
            <a:ext cx="42513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s-MX" sz="2200" b="1" dirty="0">
                <a:solidFill>
                  <a:schemeClr val="bg2"/>
                </a:solidFill>
                <a:latin typeface="Maiandra GD" pitchFamily="34" charset="0"/>
              </a:rPr>
              <a:t>Cuando dices: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s-MX" sz="3000" b="1" dirty="0">
                <a:latin typeface="Maiandra GD" pitchFamily="34" charset="0"/>
              </a:rPr>
              <a:t>“No merezco perdón...”</a:t>
            </a:r>
            <a:endParaRPr lang="es-ES" sz="3000" b="1" dirty="0"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D97642AF-38FB-28E5-80A9-00417910C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4268788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MX" altLang="es-ES" sz="2800" b="1">
                <a:latin typeface="Maiandra GD" panose="020E0502030308020204" pitchFamily="34" charset="0"/>
              </a:rPr>
              <a:t>Dios te dice: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MX" altLang="es-ES" sz="4400" b="1">
                <a:latin typeface="Maiandra GD" panose="020E0502030308020204" pitchFamily="34" charset="0"/>
              </a:rPr>
              <a:t>“Yo te perdono”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altLang="es-ES" sz="2000" b="1">
                <a:latin typeface="Maiandra GD" panose="020E0502030308020204" pitchFamily="34" charset="0"/>
              </a:rPr>
              <a:t>I Juan.1:9 ; Romanos.8:1.</a:t>
            </a:r>
            <a:endParaRPr lang="es-ES" altLang="es-ES" sz="2000" b="1">
              <a:latin typeface="Maiandra GD" panose="020E0502030308020204" pitchFamily="34" charset="0"/>
            </a:endParaRPr>
          </a:p>
        </p:txBody>
      </p:sp>
      <p:sp>
        <p:nvSpPr>
          <p:cNvPr id="6148" name="5 Rectángulo">
            <a:extLst>
              <a:ext uri="{FF2B5EF4-FFF2-40B4-BE49-F238E27FC236}">
                <a16:creationId xmlns:a16="http://schemas.microsoft.com/office/drawing/2014/main" id="{6D265DDF-0CE1-A602-41CC-70491A2F3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5263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ES" sz="2000" b="1"/>
              <a:t>Si confesamos nuestros pecados, El es fiel y justo para perdonarnos los pecados y para limpiarnos de toda maldad. </a:t>
            </a:r>
          </a:p>
        </p:txBody>
      </p:sp>
      <p:sp>
        <p:nvSpPr>
          <p:cNvPr id="6149" name="6 Rectángulo">
            <a:extLst>
              <a:ext uri="{FF2B5EF4-FFF2-40B4-BE49-F238E27FC236}">
                <a16:creationId xmlns:a16="http://schemas.microsoft.com/office/drawing/2014/main" id="{E67AC7F1-1285-EE14-6D3B-0FB8D34BC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34025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ES" sz="2000" b="1"/>
              <a:t>Por consiguiente, no hay ahora condenación para los que están en Cristo Jesús, los que no andan conforme a la carne sino conforme al Espíritu. </a:t>
            </a:r>
          </a:p>
        </p:txBody>
      </p:sp>
      <p:sp>
        <p:nvSpPr>
          <p:cNvPr id="2" name="Flecha: curvada hacia la derecha 1">
            <a:extLst>
              <a:ext uri="{FF2B5EF4-FFF2-40B4-BE49-F238E27FC236}">
                <a16:creationId xmlns:a16="http://schemas.microsoft.com/office/drawing/2014/main" id="{1B5F2DFE-2CEC-41B4-5B2A-D0DDE9DE9E37}"/>
              </a:ext>
            </a:extLst>
          </p:cNvPr>
          <p:cNvSpPr/>
          <p:nvPr/>
        </p:nvSpPr>
        <p:spPr>
          <a:xfrm rot="2405637">
            <a:off x="2032000" y="-385763"/>
            <a:ext cx="1257300" cy="25828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/>
      <p:bldP spid="6148" grpId="0"/>
      <p:bldP spid="6149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77096653-A30A-9D7B-A6C1-381521126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239713"/>
            <a:ext cx="43465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MX" altLang="es-ES" sz="2000" b="1">
                <a:latin typeface="Maiandra GD" panose="020E0502030308020204" pitchFamily="34" charset="0"/>
              </a:rPr>
              <a:t>Cuando dices:</a:t>
            </a:r>
          </a:p>
          <a:p>
            <a:pPr algn="ctr" eaLnBrk="1" hangingPunct="1">
              <a:buFontTx/>
              <a:buNone/>
            </a:pPr>
            <a:r>
              <a:rPr lang="es-MX" altLang="es-ES" b="1">
                <a:latin typeface="Maiandra GD" panose="020E0502030308020204" pitchFamily="34" charset="0"/>
              </a:rPr>
              <a:t>“Estoy muy cansado...”</a:t>
            </a:r>
            <a:endParaRPr lang="es-ES" altLang="es-ES" b="1">
              <a:latin typeface="Maiandra GD" panose="020E0502030308020204" pitchFamily="34" charset="0"/>
            </a:endParaRP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9ADA46CC-9423-C518-3628-57F3A0414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49500"/>
            <a:ext cx="5719763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2800" b="1" dirty="0">
                <a:latin typeface="Maiandra GD" pitchFamily="34" charset="0"/>
              </a:rPr>
              <a:t>Dios te dice</a:t>
            </a:r>
          </a:p>
          <a:p>
            <a:pPr algn="ctr" eaLnBrk="1" hangingPunct="1">
              <a:defRPr/>
            </a:pPr>
            <a:r>
              <a:rPr lang="es-MX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“Yo te haré descansar”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MX" sz="2000" b="1" dirty="0">
                <a:latin typeface="Maiandra GD" pitchFamily="34" charset="0"/>
              </a:rPr>
              <a:t>Mateo.11:28-30.</a:t>
            </a:r>
            <a:endParaRPr lang="es-ES" sz="2000" b="1" dirty="0">
              <a:latin typeface="Maiandra GD" pitchFamily="34" charset="0"/>
            </a:endParaRPr>
          </a:p>
        </p:txBody>
      </p:sp>
      <p:sp>
        <p:nvSpPr>
          <p:cNvPr id="8196" name="5 Rectángulo">
            <a:extLst>
              <a:ext uri="{FF2B5EF4-FFF2-40B4-BE49-F238E27FC236}">
                <a16:creationId xmlns:a16="http://schemas.microsoft.com/office/drawing/2014/main" id="{3A362F68-973F-1C57-EEA9-C66C6403F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3561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ES" sz="2400" b="1"/>
              <a:t>Venid a mí, todos los que estáis cansados y cargados, y yo os haré descansar. </a:t>
            </a:r>
          </a:p>
        </p:txBody>
      </p:sp>
      <p:sp>
        <p:nvSpPr>
          <p:cNvPr id="2" name="Flecha: curvada hacia la derecha 1">
            <a:extLst>
              <a:ext uri="{FF2B5EF4-FFF2-40B4-BE49-F238E27FC236}">
                <a16:creationId xmlns:a16="http://schemas.microsoft.com/office/drawing/2014/main" id="{8CB017BD-6FFE-9C6A-84AA-8EDDDD0100C5}"/>
              </a:ext>
            </a:extLst>
          </p:cNvPr>
          <p:cNvSpPr/>
          <p:nvPr/>
        </p:nvSpPr>
        <p:spPr>
          <a:xfrm rot="2567478">
            <a:off x="2606675" y="-317500"/>
            <a:ext cx="1223963" cy="26606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7B461A6D-8FA8-4DE4-A030-2757E3355BEF}"/>
              </a:ext>
            </a:extLst>
          </p:cNvPr>
          <p:cNvSpPr/>
          <p:nvPr/>
        </p:nvSpPr>
        <p:spPr>
          <a:xfrm>
            <a:off x="1331913" y="4281488"/>
            <a:ext cx="719137" cy="100806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/>
      <p:bldP spid="8196" grpId="0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4E1DC39B-A209-C75C-D458-E53FEDC6B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260350"/>
            <a:ext cx="51196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MX" altLang="es-ES" sz="1800" b="1">
                <a:solidFill>
                  <a:schemeClr val="bg1"/>
                </a:solidFill>
                <a:latin typeface="Maiandra GD" panose="020E0502030308020204" pitchFamily="34" charset="0"/>
              </a:rPr>
              <a:t>Cuando dices</a:t>
            </a:r>
          </a:p>
          <a:p>
            <a:pPr algn="ctr" eaLnBrk="1" hangingPunct="1">
              <a:buFontTx/>
              <a:buNone/>
            </a:pPr>
            <a:r>
              <a:rPr lang="es-MX" altLang="es-ES" sz="3000" b="1">
                <a:solidFill>
                  <a:schemeClr val="bg1"/>
                </a:solidFill>
                <a:latin typeface="Maiandra GD" panose="020E0502030308020204" pitchFamily="34" charset="0"/>
              </a:rPr>
              <a:t>“Nadie me ama de verdad...”</a:t>
            </a:r>
            <a:endParaRPr lang="es-ES" altLang="es-ES" sz="3000" b="1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3882C1CD-9C62-1CD6-8C72-509AB0FAA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37063"/>
            <a:ext cx="32385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3200" b="1" dirty="0">
                <a:solidFill>
                  <a:schemeClr val="bg1"/>
                </a:solidFill>
                <a:latin typeface="Maiandra GD" pitchFamily="34" charset="0"/>
              </a:rPr>
              <a:t>Dios dice</a:t>
            </a:r>
          </a:p>
          <a:p>
            <a:pPr algn="ctr" eaLnBrk="1" hangingPunct="1">
              <a:defRPr/>
            </a:pPr>
            <a:r>
              <a:rPr lang="es-MX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“Yo te amo”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MX" sz="2000" b="1" dirty="0">
                <a:solidFill>
                  <a:schemeClr val="bg1"/>
                </a:solidFill>
                <a:latin typeface="Maiandra GD" pitchFamily="34" charset="0"/>
              </a:rPr>
              <a:t>Juan.3:16 ; Juan.13:34.</a:t>
            </a:r>
            <a:endParaRPr lang="es-ES" sz="2000" b="1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9220" name="5 Rectángulo">
            <a:extLst>
              <a:ext uri="{FF2B5EF4-FFF2-40B4-BE49-F238E27FC236}">
                <a16:creationId xmlns:a16="http://schemas.microsoft.com/office/drawing/2014/main" id="{893C5974-25FF-E78C-E9A8-2B1503D71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76250"/>
            <a:ext cx="34194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ES" sz="2000" b="1">
                <a:solidFill>
                  <a:schemeClr val="bg1"/>
                </a:solidFill>
              </a:rPr>
              <a:t> Porque de tal manera amó Dios al mundo, que dio a su Hijo unigénito, para que todo aquel que cree en El, no se pierda, mas tenga vida eterna. </a:t>
            </a:r>
          </a:p>
        </p:txBody>
      </p:sp>
      <p:sp>
        <p:nvSpPr>
          <p:cNvPr id="9221" name="6 Rectángulo">
            <a:extLst>
              <a:ext uri="{FF2B5EF4-FFF2-40B4-BE49-F238E27FC236}">
                <a16:creationId xmlns:a16="http://schemas.microsoft.com/office/drawing/2014/main" id="{CF3001B8-C6FE-824B-BCAF-AD738C279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34025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ES" sz="2000" b="1">
                <a:solidFill>
                  <a:schemeClr val="bg1"/>
                </a:solidFill>
              </a:rPr>
              <a:t>Un mandamiento nuevo os doy: que os améis los unos a los otros. Como os he amado, amaos también vosotros los unos a los otros. </a:t>
            </a: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89BA7D57-6CEE-AEC5-32FC-8BB9C542ED2E}"/>
              </a:ext>
            </a:extLst>
          </p:cNvPr>
          <p:cNvSpPr/>
          <p:nvPr/>
        </p:nvSpPr>
        <p:spPr>
          <a:xfrm>
            <a:off x="7164388" y="2924175"/>
            <a:ext cx="1368425" cy="193992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" name="Flecha: curvada hacia la derecha 2">
            <a:extLst>
              <a:ext uri="{FF2B5EF4-FFF2-40B4-BE49-F238E27FC236}">
                <a16:creationId xmlns:a16="http://schemas.microsoft.com/office/drawing/2014/main" id="{B470A289-C61B-561D-93D6-D6B62A4217BC}"/>
              </a:ext>
            </a:extLst>
          </p:cNvPr>
          <p:cNvSpPr/>
          <p:nvPr/>
        </p:nvSpPr>
        <p:spPr>
          <a:xfrm>
            <a:off x="323850" y="1484313"/>
            <a:ext cx="1152525" cy="29527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/>
      <p:bldP spid="9220" grpId="0"/>
      <p:bldP spid="9221" grpId="0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4B5B8FFC-3634-35F1-E73A-ECE668827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0"/>
            <a:ext cx="42164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s-MX" sz="1800" b="1" dirty="0">
                <a:solidFill>
                  <a:schemeClr val="bg1"/>
                </a:solidFill>
                <a:latin typeface="Maiandra GD" pitchFamily="34" charset="0"/>
              </a:rPr>
              <a:t>Cuando dices: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s-MX" sz="3200" dirty="0">
                <a:solidFill>
                  <a:srgbClr val="FFFF99"/>
                </a:solidFill>
                <a:latin typeface="Maiandra GD" pitchFamily="34" charset="0"/>
              </a:rPr>
              <a:t>“No sé como seguir...”</a:t>
            </a:r>
            <a:endParaRPr lang="es-ES" sz="3200" dirty="0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33CA7AC4-5772-8D9E-6883-66F142784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623252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s-MX" b="1" dirty="0">
                <a:latin typeface="Maiandra GD" pitchFamily="34" charset="0"/>
              </a:rPr>
              <a:t>Dios te dice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s-MX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“Yo te enseñaré el camino”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MX" sz="2000" b="1" dirty="0">
                <a:latin typeface="Maiandra GD" pitchFamily="34" charset="0"/>
              </a:rPr>
              <a:t>Salmo.32:8.</a:t>
            </a:r>
            <a:endParaRPr lang="es-ES" sz="2000" b="1" dirty="0">
              <a:latin typeface="Maiandra GD" pitchFamily="34" charset="0"/>
            </a:endParaRPr>
          </a:p>
        </p:txBody>
      </p:sp>
      <p:sp>
        <p:nvSpPr>
          <p:cNvPr id="10244" name="5 Rectángulo">
            <a:extLst>
              <a:ext uri="{FF2B5EF4-FFF2-40B4-BE49-F238E27FC236}">
                <a16:creationId xmlns:a16="http://schemas.microsoft.com/office/drawing/2014/main" id="{1B450B98-FF00-B3FE-367B-BA5FA7FD0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013325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NI" altLang="es-ES" sz="2400" b="1"/>
              <a:t>Yo te haré saber y te enseñaré el camino en que debes andar; te aconsejaré con mis ojos </a:t>
            </a:r>
            <a:r>
              <a:rPr lang="es-NI" altLang="es-ES" sz="2400" b="1" i="1"/>
              <a:t>puestos en ti. </a:t>
            </a:r>
            <a:endParaRPr lang="es-NI" altLang="es-ES" sz="2400" b="1"/>
          </a:p>
        </p:txBody>
      </p:sp>
      <p:sp>
        <p:nvSpPr>
          <p:cNvPr id="2" name="Flecha: curvada hacia la derecha 1">
            <a:extLst>
              <a:ext uri="{FF2B5EF4-FFF2-40B4-BE49-F238E27FC236}">
                <a16:creationId xmlns:a16="http://schemas.microsoft.com/office/drawing/2014/main" id="{91F27824-0FD4-2929-C574-EA65F854C6E0}"/>
              </a:ext>
            </a:extLst>
          </p:cNvPr>
          <p:cNvSpPr/>
          <p:nvPr/>
        </p:nvSpPr>
        <p:spPr>
          <a:xfrm rot="2699644">
            <a:off x="1527175" y="-203200"/>
            <a:ext cx="1081088" cy="24765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8E4A58AA-8633-E67E-D4ED-7EC706529A56}"/>
              </a:ext>
            </a:extLst>
          </p:cNvPr>
          <p:cNvSpPr/>
          <p:nvPr/>
        </p:nvSpPr>
        <p:spPr>
          <a:xfrm>
            <a:off x="1187450" y="3429000"/>
            <a:ext cx="863600" cy="157003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/>
      <p:bldP spid="10244" grpId="0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949</Words>
  <Application>Microsoft Office PowerPoint</Application>
  <PresentationFormat>Carta (216 x 279 mm)</PresentationFormat>
  <Paragraphs>108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Times New Roman</vt:lpstr>
      <vt:lpstr>Arial</vt:lpstr>
      <vt:lpstr>Maiandra GD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Apologética Cristiana - "Conoceréis la Verdad"</Company>
  <LinksUpToDate>false</LinksUpToDate>
  <SharedDoc>false</SharedDoc>
  <HyperlinkBase>http://www.geocities.com/conocereislaverdad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Dios dice...</dc:title>
  <dc:subject>http://geocities.com/conocereislaverdad</dc:subject>
  <dc:creator>Daniel Sapia</dc:creator>
  <dc:description>Desarrollado por el equipo de Apologética Cristiana - "Conoceréis la Verdad". Visítanos...!_x000d_
_x000d_
http://geocities.com/conocereislaverdad</dc:description>
  <cp:lastModifiedBy>MARIO MORENO</cp:lastModifiedBy>
  <cp:revision>66</cp:revision>
  <dcterms:created xsi:type="dcterms:W3CDTF">2000-09-26T02:25:02Z</dcterms:created>
  <dcterms:modified xsi:type="dcterms:W3CDTF">2023-05-13T21:31:53Z</dcterms:modified>
  <cp:category>Evangelismo</cp:category>
</cp:coreProperties>
</file>