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7" r:id="rId24"/>
    <p:sldId id="286" r:id="rId25"/>
    <p:sldId id="285" r:id="rId26"/>
    <p:sldId id="284" r:id="rId27"/>
    <p:sldId id="283" r:id="rId28"/>
    <p:sldId id="282" r:id="rId29"/>
    <p:sldId id="281" r:id="rId30"/>
    <p:sldId id="280" r:id="rId31"/>
    <p:sldId id="288" r:id="rId32"/>
    <p:sldId id="289" r:id="rId33"/>
    <p:sldId id="305" r:id="rId34"/>
    <p:sldId id="307" r:id="rId35"/>
    <p:sldId id="306" r:id="rId36"/>
    <p:sldId id="290" r:id="rId37"/>
    <p:sldId id="30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00FF"/>
    <a:srgbClr val="FF3399"/>
    <a:srgbClr val="66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2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1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0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8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4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4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9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9064-59FC-4C37-95A9-4C883C4E97A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7B914-33C8-4810-B486-EF275B6AE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C2905A-2CF5-A64E-8DAC-598C9DD89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816B49-6CC3-0C96-29F0-3CF06CA5C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CE3B6EC-EF9D-500F-497B-E200497A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B302373-61B1-D33E-757D-134625C2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palabra liberalidad-</a:t>
            </a:r>
            <a:r>
              <a:rPr lang="es-ES" b="1" dirty="0">
                <a:latin typeface="Maiandra GD" panose="020E0502030308020204" pitchFamily="34" charset="0"/>
              </a:rPr>
              <a:t> Significa: Cualidad de la persona que ayuda o da lo que tiene sin esperar nada a cambio.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Dar generosamente, amablemente, libremente, cordialmente.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Veremos que en la Biblia tanto en el Antiguo Testamento como en el Nuevo hubo personajes que fueron muy generosos tanto para la obra del Señor.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7A25C0-54FE-6361-3A19-18BFE4506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5CC96-2250-BF10-1418-55F238FD6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C78F18-510B-08F0-9880-D74945CF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07A823-0196-6B1B-002E-7F4719B5C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A78042C-C7F4-D963-6715-6E35591F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A629CFE-8457-6443-531B-0567ECEE3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Corrió también Abraham a la vacada y tomó un becerro tierno y bueno,</a:t>
            </a:r>
            <a:r>
              <a:rPr lang="es-ES" b="1" dirty="0">
                <a:latin typeface="Maiandra GD" panose="020E0502030308020204" pitchFamily="34" charset="0"/>
              </a:rPr>
              <a:t> y se lo dio al criado, que se apresuró a prepararlo.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Tomó también cuajada y leche y el becerro que había preparado, y lo puso delante de ellos;</a:t>
            </a:r>
            <a:r>
              <a:rPr lang="es-ES" b="1" dirty="0">
                <a:latin typeface="Maiandra GD" panose="020E0502030308020204" pitchFamily="34" charset="0"/>
              </a:rPr>
              <a:t> y él se quedó de pie junto a ellos bajo el árbol mientras comían.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F9695A-6822-AEA6-8A6E-19B99B379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3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F7AFF-35C3-23E4-E3E4-65E88F29A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A88F1B3-C7DC-EE5D-DDA8-13DAFD68F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AB8544-2F4B-6717-C83F-9347FA81F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FBC251B-3E1D-081C-3C8F-76F7B5BF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18EC9F-1BB2-D327-4642-75AE6A21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1. Tortas De Pan.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2. Un Becerro.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3. Cuajada.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4. Leche.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Fue todo un banquete el que preparo Abraham para estos ángeles.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pueblo de Dios da libremente, generosamente y la construcción fue una realidad y sobre material.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Exodo.35:22.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6E0245C-C987-F05E-6838-2AAE3F4A7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34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5B191-946D-DF7B-5870-049844ACE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F29BEB0-CE94-D050-8644-60F0D79E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072069-4090-9962-8EE0-A7769EC32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277A3C5-9F88-721D-6EA0-5AD53DBC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26A165-CA33-10E7-B75E-B979778A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Todos aquellos de corazón generoso, tanto hombres como mujeres,</a:t>
            </a:r>
            <a:r>
              <a:rPr lang="es-ES" b="1" dirty="0">
                <a:latin typeface="Maiandra GD" panose="020E0502030308020204" pitchFamily="34" charset="0"/>
              </a:rPr>
              <a:t> vinieron y trajeron broches, pendientes, anillos y brazaletes, toda clase de objetos de oro; cada cual, pues, presentó una ofrenda de oro al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lo que tenían un corazón generoso tanto hombres como mujeres dieron sin restricción para la obra del Señor.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No fue obligado nadíe a dar.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FCB81D3-EAD4-3AC4-D682-DF77BC1E5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5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90476-046A-FB66-B64A-9D5010303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FA9EF6-6F2F-1CBB-A2D2-437B65BF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C19304-60A6-EF3D-0FBE-82C50C65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6FE7F7A-4086-3F60-19BA-669AE539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16EBD85-5136-E840-1FC2-C9AD46D4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Exodo.35:29.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Los hijos de Israel, todos los hombres y mujeres cuyo corazón los movía a traer algo para toda la obra que el SEÑOR</a:t>
            </a:r>
            <a:r>
              <a:rPr lang="es-ES" b="1" dirty="0">
                <a:latin typeface="Maiandra GD" panose="020E0502030308020204" pitchFamily="34" charset="0"/>
              </a:rPr>
              <a:t> había ordenado por medio de Moisés que se hiciera, trajeron una ofrenda voluntaria al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trajeron una ofrenda voluntaria no fue exigido nació del corazón de Ellos.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Había en Ellos esa generosidad.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E486F0-7CF3-2548-6CC5-893424B62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6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799B4-6810-DBB8-533A-02F95623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702D6DB-5F05-AFBC-2AD7-11DAAA09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42097A-3BB7-B668-7D30-64D629380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55496E6-EABA-7452-4FEA-CBA225A4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3EC1E23-4052-EB4F-251B-C088E306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Dieron tanto que fue mucho que tuvieron que parar al pueblo para que ya no trajeran más.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Exodo.36:5-7.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y dijeron a Moisés: El pueblo trae más de lo que se necesita</a:t>
            </a:r>
            <a:r>
              <a:rPr lang="es-ES" b="1" dirty="0">
                <a:latin typeface="Maiandra GD" panose="020E0502030308020204" pitchFamily="34" charset="0"/>
              </a:rPr>
              <a:t> para la obra de construcción que el SEÑOR nos ha ordenado que se haga.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Dieron mucho más de lo que realmente se necesitaba.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V.6.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E321BA-E97A-18D7-B96B-A9051B257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7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63CAA-848E-E907-4CC5-639A26530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6986AEC-FB43-7A55-CA39-22FCDCFF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287521-F0FA-77F2-B039-306A2A17D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9BFE781-F452-D0FC-E688-205ADDE0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96D5B36-E032-C6D8-593F-8474BB796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Entonces Moisés dio una orden, y se pasó una proclama por todo el campamento, diciendo: Ningún hombre ni mujer haga más trabajo para las contribuciones del santuario.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Así se impidió que el pueblo trajera más.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el material que tenían era abundante,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más que suficiente para hacer toda la obra.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B5C875-3F3E-791B-DDC8-46AEA27DC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242E4-5DDD-C7F0-3E57-C197CEF7E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2084F6B-5C72-5B39-267A-5FC539C80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023A34-38BD-2D7F-1100-FB8517E3A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B150387-AA49-E3EE-0F3F-1F2F0BD4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4717DF1-15DA-8987-5299-E39D84B2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gran ejemplo el del pueblo en ser generoso dar con mucha liberalidad.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Booz trato y ayudo con liberalidad generosidad a Rut.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Rut.3:15.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Dijo, además: Dame el manto que tienes puesto y sujétalo. Y ella lo sujetó,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él midió seis medidas de cebada y se las puso encima.</a:t>
            </a:r>
            <a:r>
              <a:rPr lang="es-ES" b="1" dirty="0">
                <a:latin typeface="Maiandra GD" panose="020E0502030308020204" pitchFamily="34" charset="0"/>
              </a:rPr>
              <a:t> Entonces ella entró en la ciudad.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David le da a Dios con liberalidad, generosidad.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48B040-59AA-B727-DED4-2B5F6724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8422E-9FDA-7838-81E2-8F6A4EC8C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FF3AA2-8D33-5975-4772-26C2A360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D3085A7-FC6A-F441-2878-5AD3A3B1F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2EF554F-3488-64F0-FE06-EA34213E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D60291E-877D-FD9A-4E90-B4A1BC8AE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Cronicas.29:3-9.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además, en mi amor por la casa de mi Dios, el tesoro que tengo de oro y de plata, lo doy a la casa de mi Dios,</a:t>
            </a:r>
            <a:r>
              <a:rPr lang="es-ES" b="1" dirty="0">
                <a:latin typeface="Maiandra GD" panose="020E0502030308020204" pitchFamily="34" charset="0"/>
              </a:rPr>
              <a:t> además de todo lo que ya he provisto para la santa casa,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es decir, tres mil talentos de oro, del oro de Ofir,</a:t>
            </a:r>
            <a:r>
              <a:rPr lang="es-ES" b="1" dirty="0">
                <a:latin typeface="Maiandra GD" panose="020E0502030308020204" pitchFamily="34" charset="0"/>
              </a:rPr>
              <a:t> y siete mil talentos de plata acrisolada para revestir las paredes de los edificios;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5DE46A6-A2E3-7333-03FA-39E977F85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55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3FBE9-C7AA-2C72-D2B7-C1146AA6F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B23399-77A1-4BC9-AD20-1FB0F0A0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5F37A3-0081-A6D9-43C4-EFB90341D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A6FB44B-3799-4BC9-9B08-9C30A2F3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EF82208-519E-0288-FA66-A04C9AE1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oro para las cosas de oro, y de plata para las cosas de plata, es decir, para toda la obra hecha por los artesanos.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¿Quién, pues, está dispuesto a dar su ofrenda hoy al SEÑOR?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los jefes de las tribus dieron voluntariamente.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Ellos dieron voluntariamente, no fueron obligados a dar.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V.6.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4F8F16-7D0E-FF4F-6127-5DE2DCD8E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B19D9-66F2-640D-2D2C-05742B455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706FB9-6E27-B0A7-37FE-E90933C83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E7C29D-2D3C-FB86-DE86-A99CD5FF4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3CE5C27-F619-A331-CC01-BC41845C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CB46287-D581-E800-4E6D-1AD0AB502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Entonces los jefes de las casas paternas, y los jefes de las tribus de Israel, y los jefes de millares y de centenares, con los supervisores sobre la obra del rey,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ofrecieron voluntariamente sus donativos;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para el servicio de la casa de Dios dieron cinco mil talentos y diez mil monedas de oro,</a:t>
            </a:r>
            <a:r>
              <a:rPr lang="es-ES" b="1" dirty="0">
                <a:latin typeface="Maiandra GD" panose="020E0502030308020204" pitchFamily="34" charset="0"/>
              </a:rPr>
              <a:t> diez mil talentos de plata, dieciocho mil talentos de bronce y cien mil talentos de hierro.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8B8F97-0ED2-DFFC-81F4-1FB72B29B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2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572D4-6C7D-D610-A171-62735C2C4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B0A9AD0-1A18-C79F-FFA1-BA0D84E40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D858753-A945-2316-A2CE-4DF0D1D1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4854CC3-5CB8-A588-538A-D85EFB72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5C5B391-DD1C-745D-DBAF-78C8713D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Como hacia otras personas dieron con mucha liberalidad.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fueron mezquinos sino generosos, dadivosos.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personas mezquinas no agradan a Dios.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palabra mezquino-</a:t>
            </a:r>
            <a:r>
              <a:rPr lang="es-ES" b="1" dirty="0">
                <a:latin typeface="Maiandra GD" panose="020E0502030308020204" pitchFamily="34" charset="0"/>
              </a:rPr>
              <a:t> Significa: Que está falto de sentimientos </a:t>
            </a:r>
            <a:r>
              <a:rPr lang="es-ES" b="1" dirty="0" err="1">
                <a:latin typeface="Maiandra GD" panose="020E0502030308020204" pitchFamily="34" charset="0"/>
              </a:rPr>
              <a:t>noblesa</a:t>
            </a:r>
            <a:r>
              <a:rPr lang="es-ES" b="1" dirty="0">
                <a:latin typeface="Maiandra GD" panose="020E0502030308020204" pitchFamily="34" charset="0"/>
              </a:rPr>
              <a:t> y generosidad.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es avaro o tacaño.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debían endurecer su corazón.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Deuteronomio.15:7.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D31C97-0954-8D31-DE61-3ECEDBDFA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2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79D33-5F15-FE02-5F12-CBEE2D750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6D8D891-C3E1-0A5B-2EFB-AADDA8F11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CF4920-736A-4DAA-3C73-06937231C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5C853FC-5E77-1B86-86DA-633716D9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F190EE5-5991-F4A5-1800-27801574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todos los que tenían piedras preciosas las dieron al tesoro de la casa del SEÑOR</a:t>
            </a:r>
            <a:r>
              <a:rPr lang="es-ES" b="1" dirty="0">
                <a:latin typeface="Maiandra GD" panose="020E0502030308020204" pitchFamily="34" charset="0"/>
              </a:rPr>
              <a:t> a cargo de Jehiel gersonita.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esto fue causa de gozo entre el pueblo.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Entonces el pueblo se alegró porque habían contribuido voluntariamente, porque de todo corazón hicieron su ofrenda al SEÑOR;</a:t>
            </a:r>
            <a:r>
              <a:rPr lang="es-ES" b="1" dirty="0">
                <a:latin typeface="Maiandra GD" panose="020E0502030308020204" pitchFamily="34" charset="0"/>
              </a:rPr>
              <a:t> y también el rey David se alegró en gran manera.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229B28-2B24-1D0B-F5A5-37B85B037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6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A1703-B85E-A10B-6554-606CE6487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8BF5A2-20A8-5610-651C-E5CAB84EA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4F0814-71ED-8149-6733-04B82BEE8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052A6F7-C8F6-9D78-D47D-3237B0A6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2C0C53-3FF1-5E0C-36CF-FF4E0E135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Ellos dieron: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1. Voluntariamente.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2. De Corazón.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gozo muy grande cuando damos para la obra del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Los exiliados dieron con toda liberalidad generosidad.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los que regresaron de la cautividad fueron generosos en dar con alegría y voluntariamente.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Esdras.1:6.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58B6CBC-8A5B-3A9F-5EFF-41AC9E920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B535C-B978-991F-979B-DDAAEFB3C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B838D41-2EC8-6C21-7F7F-4FD71D76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CA25AE-BB6F-D4B7-C2DB-E56D33ED7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52608CA-4E9B-FBDE-BE6B-0207F796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172999-8A47-4830-9E8B-DA6C4B81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todos los que habitaban alrededor de ellos les ayudaron con objetos de plata, con oro, con bienes, con ganado y con objetos preciosos,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además de todo lo que fue dado como ofrenda voluntaria.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ayudaron dieron voluntariamente no fue exigido para nadie fue voluntario.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Zaqueo estaba dispuesto a dar con toda liberalidad generosidad.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Lucas.19:8.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D69DBC-9957-C0D3-8EAA-B56431822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0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C38B8-5396-DE80-B311-A57FE845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E16257-F802-BEBB-79DD-66FA883D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3C73EF-14FA-4B5B-83E1-411F94DC5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A08AB14-86AE-9581-A862-8C9ECFA1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49BFF5-BDFB-6BD8-582E-44EB785BF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Zaqueo, puesto en pie, dijo al Señor: He aquí, Señor, la mitad de mis bienes daré a los pobres,</a:t>
            </a:r>
            <a:r>
              <a:rPr lang="es-ES" b="1" dirty="0">
                <a:latin typeface="Maiandra GD" panose="020E0502030308020204" pitchFamily="34" charset="0"/>
              </a:rPr>
              <a:t> y si en algo he defraudado a alguno, se lo restituiré cuadruplicado.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planeaba restituir por cuadruplicado todo dinero que hubiese ganado de manera fraudulenta.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era más de lo que demandaba la ley.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Exodo.22:4.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381532-2B13-7ED3-3F44-DFA0ED63B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1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D4CF8-DF82-F918-12BC-D674829CD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D587D6-4FC3-AAF2-CC3E-10EBC802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7E5EE6-4B79-BF69-5C8E-14A5508F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CC90A2-0D74-43A6-7615-B04F9898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0A6A916-5898-97CB-16A6-2190C053D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Si lo que robó, sea buey o asno u oveja,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es hallado vivo en su posesión, pagará el doble.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ley exigía el doble.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lo va ser cuadruplicado el doble de lo que la ley exigía.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viuda pobre da con liberalidad generosidad.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Lucas.21:1-4.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Levantando Jesús la vista,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 vio a los ricos que echaban sus ofrendas en el arca del tesoro.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9A44DB-A0CA-5776-A675-B7B01359D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4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544A9-4176-2AEE-12FF-44980581B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917643-81CB-26AB-0473-6269BAC3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4400DC-7B27-9CE8-6D44-476E3785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838BE4-C6AD-FAC4-B3DA-4F33D251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26562AF-41C4-F71C-5F2E-63FCBCB29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vio también a una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viuda pobre que echaba allí dos pequeñas monedas de cobre;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dijo: En verdad os digo,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que esta viuda tan pobre echó más que todos ellos;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porque todos ellos echaron en la ofrenda de lo que les sobraba,</a:t>
            </a:r>
            <a:r>
              <a:rPr lang="es-ES" b="1" dirty="0">
                <a:latin typeface="Maiandra GD" panose="020E0502030308020204" pitchFamily="34" charset="0"/>
              </a:rPr>
              <a:t> pero ella, de su pobreza, echó todo lo que tenía para vivir.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5192C5-334F-AD83-6ABF-1231E0EC5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6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CF33C-8D9E-39DC-F746-BFD39A460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0BF1509-D364-0DD2-49BC-AE205CDB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CD38C5-A228-020B-B549-A990E56D7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F1EE599-55FD-8861-ED45-8B981042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7213331-3E60-16CF-6B16-E429426F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Ellos daban algo, pero Ella lo había dado todo.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estima de Dios, Ella dio más que todos Ellos juntos.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daban de lo que les sobra; Ella, en cambio, dio de su pobreza.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daban lo que les costaba poco o nada; </a:t>
            </a:r>
            <a:r>
              <a:rPr lang="es-ES" b="1" dirty="0" err="1">
                <a:latin typeface="Maiandra GD" panose="020E0502030308020204" pitchFamily="34" charset="0"/>
              </a:rPr>
              <a:t>Élla</a:t>
            </a:r>
            <a:r>
              <a:rPr lang="es-ES" b="1" dirty="0">
                <a:latin typeface="Maiandra GD" panose="020E0502030308020204" pitchFamily="34" charset="0"/>
              </a:rPr>
              <a:t> dio todo el sustento que tenía.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Un samaritano ayuda con liberalidad generosidad.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Lucas.10:34-35.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E99A94-DA39-E2F8-3152-EBB600254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7B50A-0BC1-3603-62F5-F123D403A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4910E42-92F0-5305-2307-A7620221D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591278-B310-6C0E-7EBF-448B2AE8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B575637-F4D2-E472-D6E4-99CEF2D8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BFBDCDC-0493-5E23-1117-F953B5C26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Acercándose a él, vendó sus heridas, echándoles aceite y vino.</a:t>
            </a:r>
            <a:r>
              <a:rPr lang="es-ES" b="1" dirty="0">
                <a:latin typeface="Maiandra GD" panose="020E0502030308020204" pitchFamily="34" charset="0"/>
              </a:rPr>
              <a:t> Y poniéndole sobre su propia cabalgadura, le llevó a un mesón y cuidó de él.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día siguiente, sacó dos denarios y los dio al mesonero diciéndole: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“Cuídamelo, y todo lo que gastes de más, yo te lo pagaré cuando vuelva.”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samaritano ayuda con toda generosidad no escatimo esfuerzo ni dinero para que este hombre judío se recuperara.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E720B6-6D2B-1545-F761-3434029A6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3DDA0-DEA2-73AF-B0E1-F56AAE13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2D5D8DF-F1AA-F6F5-8E87-99D709FA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32843D-A6B6-F911-9195-A3AEC0993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EE00630-050A-906D-89F5-9138B9EA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48C886A-1798-8BCF-7E0D-CA2E1107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iglesia primitiva daba con liberalidad generosidad.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Hechos.4:34-35.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había, pues, ningún necesitado entre ellos,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todos los que eran propietarios de terrenos o casas los vendían, traían el precio de lo vendido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lo ponían a los pies de los apóstoles.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era repartido a cada uno según tenía necesidad.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9B51F21-1C50-6147-9F14-59F285C95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05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DC567-8B07-FBF8-75BA-9484FEE10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531C01-5478-C817-06DF-502B965A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4EBF60-7735-09E8-F140-0FEEFC00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40B74ED-72CB-3494-AA87-C29AED80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1922D38-50D8-7C09-2F57-4C9BB263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Ellos se despojaron de sus bienes para ayudar a los necesitados tanto así que dice.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no había ningún necesitado entre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iglesia de Macedonia dio con toda liberalidad generosidad.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Corintios.8:1-5.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Ahora, hermanos, os damos a conocer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la gracia de Dios que ha sido dada en las iglesias de Macedonia;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61BECE-4180-6321-E7A7-4489E7603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2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6A271-D4A6-9540-18A1-82A5506E1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A97964-63B8-6FAB-E3CC-98E00C5B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F9BF54-B8C5-6CF0-2D31-7D56A4F6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5DBE18-148D-F675-A96C-42A188F1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43178D6-FFC2-D3F2-91B5-902F275E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 hay un menesteroso contigo, uno de tus hermanos, en cualquiera de tus ciudades en la tierra que el SE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ÑOR tu Dios te da, no endurecerás tu corazón, ni cerrarás tu mano a tu hermano pobre,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deberían ser cerrar su mano para ayudar al que lo necesitaba.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Deuteronomio.15:8.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que le abrirás libremente tu mano,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con generosidad le prestarás lo que le haga falta para cubrir sus necesidades.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7E6A51-1091-4276-3505-C9DE635B9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14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4D94B-45E3-6560-F0A5-BEE430AEA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D364DC-344D-4BF5-1673-BA6128C2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D40747-B104-492F-444F-D0598B3F1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5C9F402-5311-0ED3-E1FF-4C122180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0CDCAFB-A946-1782-B9A7-0CA0A330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pues en medio de una gran prueba de aflicción,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abundó su gozo, y su profunda pobreza sobreabundó en la riqueza de su liberalidad.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fueron ricos en generosidad.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yo testifico que, según sus posibilidades,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aun más allá de sus posibilidades, dieron de su propia voluntad,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dieron voluntariamente, espontáneamente salió de Ellos.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DF760E-0C71-3EE5-3B11-8DF730AEC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8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06E6C-8510-A4AD-65C9-DC2667DE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5E326C-DCF0-3DB6-6D5E-DA178A8E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FC01D1-4B6B-A8B8-B48B-63E65078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0270FFF-1FDC-9242-0495-D8D0C89F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1A0DB1C-74B7-002D-55E7-5E654487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suplicándonos con muchos ruegos el privilegio</a:t>
            </a:r>
            <a:r>
              <a:rPr lang="es-ES" b="1" dirty="0">
                <a:latin typeface="Maiandra GD" panose="020E0502030308020204" pitchFamily="34" charset="0"/>
              </a:rPr>
              <a:t> de participar en el sostenimiento de los santos;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pidieron rogaron participar en ayudar a los santos nadie les exigió.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esto no como lo habíamos esperado,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sino que primeramente se dieron a sí mismos al Señor,</a:t>
            </a:r>
            <a:r>
              <a:rPr lang="es-ES" b="1" dirty="0">
                <a:latin typeface="Maiandra GD" panose="020E0502030308020204" pitchFamily="34" charset="0"/>
              </a:rPr>
              <a:t> y luego a nosotros por la voluntad de Dios.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8D3F8E-9546-76D8-07D4-9E05C5CDB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8D1A9-6ABF-B774-4143-05EA08240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9785F9-41C5-DABE-BD1A-885EEB51F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63637A-E85F-4F61-59B1-110F97D1B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36DCF84-B4E4-F753-6C1E-EEC0B0A9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F50A24E-2A1F-D52C-E664-3A833224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Superaron las expectativas del apóstol Pablo que gran ejemplo de generosidad.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¿Y esto porque fue posible?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Ellos se dieron primeramente al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Allí está la clave para ser generoso, bondadoso dadivoso.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Darse primeramente al Señor, cuando nos damos primeramente al Señor será muy fácil despojarse para ayudar.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746F73-6C40-4C46-E5FF-B36FA9884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0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8BE89-5667-D150-8439-ABFF8046F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99AB078-1AD6-8B0C-0F92-E8E2BF06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0086D7-F6AD-A1FD-0060-68B5C4096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4657924-10F8-1D07-F7C8-0752A5F4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06A37D-E638-86F9-F5CF-AE67C7B9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419" b="1" dirty="0">
                <a:latin typeface="Maiandra GD" panose="020E0502030308020204" pitchFamily="34" charset="0"/>
              </a:rPr>
              <a:t>Muchos de los primeros cristianos se despojaron de sus bienes para ayudar.</a:t>
            </a:r>
          </a:p>
          <a:p>
            <a:pPr algn="ctr"/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Hechos.2:45.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vendían todas sus propiedades y sus bienes</a:t>
            </a:r>
            <a:r>
              <a:rPr lang="es-ES" b="1" dirty="0">
                <a:latin typeface="Maiandra GD" panose="020E0502030308020204" pitchFamily="34" charset="0"/>
              </a:rPr>
              <a:t> y los compartían con todos, según la necesidad de cada uno.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Hechos.4:34-35.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había, pues, ningún necesitado entre ellos,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porque todos los que poseían tierras o casas las vendían,</a:t>
            </a:r>
            <a:r>
              <a:rPr lang="es-ES" b="1" dirty="0">
                <a:latin typeface="Maiandra GD" panose="020E0502030308020204" pitchFamily="34" charset="0"/>
              </a:rPr>
              <a:t> traían el precio de lo vendido,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9DF6A6-E587-09F9-F5C3-9396BB649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39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F778C-7FE6-020D-F01C-02E0024AE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923672-9CC5-D5B4-8BD9-F7A343AC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6C0BAF-2688-2D69-6F48-E12F6514A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854EE19-5FA7-DDAC-018E-588A8ED8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61D88E0-3087-46E2-E9CD-73C973CCC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pPr algn="ctr"/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lo depositaban a los pies de los apóstoles,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se distribuía a cada uno según su necesidad.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José, que fue llamado por los apóstoles Bernabé también fue despojado.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Hechos.4:36-37.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José, un levita natural de Chipre,</a:t>
            </a:r>
            <a:r>
              <a:rPr lang="es-ES" b="1" dirty="0">
                <a:latin typeface="Maiandra GD" panose="020E0502030308020204" pitchFamily="34" charset="0"/>
              </a:rPr>
              <a:t> a quien también los apóstoles llamaban Bernabé, que traducido significa Hijo de Consolación,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A88DF5-7A65-E3A3-CA4A-69B79E908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C12AA-BB4C-62E5-BDA1-767CC7F88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B4A843F-7479-20B1-19A6-379643AE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E9F115-3C94-02A8-29DC-B26A22C1F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888E1BA-0648-CB4B-B557-67E1ED2F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BBBC884-B8FB-6F94-4B48-6BE5FD38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pPr algn="ctr"/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poseía un campo y lo vendió, trajo el dinero</a:t>
            </a:r>
            <a:r>
              <a:rPr lang="es-ES" b="1" dirty="0">
                <a:latin typeface="Maiandra GD" panose="020E0502030308020204" pitchFamily="34" charset="0"/>
              </a:rPr>
              <a:t> y lo depositó a los pies de los apóstoles.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llegaron hacer de un alma y un corazón.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Hechos.4:32.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La congregación de los que creyeron era de un corazón y un alma.</a:t>
            </a:r>
            <a:r>
              <a:rPr lang="es-ES" b="1" dirty="0">
                <a:latin typeface="Maiandra GD" panose="020E0502030308020204" pitchFamily="34" charset="0"/>
              </a:rPr>
              <a:t> Ninguno decía ser suyo lo que poseía, sino que todas las cosas eran de propiedad común.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57D2DA-6E7D-5067-4C72-021BD29A5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5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6E635-6746-8ABB-09ED-94E6BC2F8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296121-916F-3BDD-8D29-2D7BFE294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287400-5CAA-BCEF-1C08-EF317579F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48C9B7A-4D3B-790D-6022-EA4F7F14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029C0AE-4196-A193-9DA2-EE91FD28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apóstol Pablo dio con liberalidad generosidad.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Hechos.20:34.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Vosotros sabéis que estas manos me sirvieron para mis propias necesidades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y las de los que estaban conmigo.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trabajo haciendo tienda.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Hechos.18:3.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como él era del mismo oficio, se quedó con ellos y trabajaban juntos,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pues el oficio de ellos era hacer tiendas.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15122C-787E-111A-DAF6-1D2258ACE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85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E42D0-87B0-9393-7852-2CD49DF99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A20413-76F5-53D7-89FF-E997A564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BEB789-4F74-6E34-E6BA-722377727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09E1CEB-ACB3-9FEC-BE6A-70505191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59BAFC5-C5C8-86F4-5A8D-A00CB3635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Con su trabajo de hacer tienda se ayudaba Él y ayudaba generosamente a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estuvo dispuesto a pagar la deuda de Onésimo.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Filemón.1:18-20.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si te ha perjudicado en alguna forma,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o te debe algo, cárgalo a mi cuenta.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Yo, Pablo, escribo esto con mi propia mano.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Yo lo pagaré</a:t>
            </a:r>
            <a:r>
              <a:rPr lang="es-ES" b="1" dirty="0">
                <a:latin typeface="Maiandra GD" panose="020E0502030308020204" pitchFamily="34" charset="0"/>
              </a:rPr>
              <a:t> (por no decirte que aun tú mismo te me debes a mí).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V.20.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8AE7DD-C072-40FD-22F9-31B3BC2FE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9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8929E-A9B3-7EF9-A9B8-D3234193B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1EBECA-2400-24B6-5B1C-6E4A6C3B7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6F1B70-1AF4-153A-3D61-88BF7FFD8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8A00A96-E41C-80DF-E72E-89D5945C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1F21C0E-1238-2D85-6DC9-38C9B6C6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Sí, hermano, permíteme disfrutar este beneficio</a:t>
            </a:r>
            <a:r>
              <a:rPr lang="es-ES" b="1" dirty="0">
                <a:latin typeface="Maiandra GD" panose="020E0502030308020204" pitchFamily="34" charset="0"/>
              </a:rPr>
              <a:t> de ti en el Señor. Recrea mi corazón en Cristo.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Nosotros trabajamos para tener con quien compartir.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Efesios.4:28.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que roba, no robe más, sino más bien que trabaje, haciendo con sus manos lo que es bueno,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a fin de que tenga qué compartir con el que tiene necesidad.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¿Pero estamos ayudando con generosidad?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5E4B6B9-B02B-D83A-D7C2-505C99267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4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88E07-87D5-3A55-FC50-EB2E2AF4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48084FD-9A48-840E-C6D9-FD060D3A2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ED5DBC-E2BB-5F45-A5E1-6BF8D25E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0501E82-2EB1-CBA4-BC49-7445A381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BE8293-2610-ADB0-75E8-118A9B79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Cada uno debe dar con liberalidad generosidad a su familia.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Timoteo.5:8, 16.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Pero si alguno no provee para los suyos,</a:t>
            </a:r>
            <a:r>
              <a:rPr lang="es-ES" b="1" dirty="0">
                <a:latin typeface="Maiandra GD" panose="020E0502030308020204" pitchFamily="34" charset="0"/>
              </a:rPr>
              <a:t> y especialmente para los de su casa, ha negado la fe y es peor que un incrédulo.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Si alguna creyente tiene viudas en la familia, que las mantenga,</a:t>
            </a:r>
            <a:r>
              <a:rPr lang="es-ES" b="1" dirty="0">
                <a:latin typeface="Maiandra GD" panose="020E0502030308020204" pitchFamily="34" charset="0"/>
              </a:rPr>
              <a:t> y que la iglesia no lleve la carga para que pueda ayudar a las que en verdad son viudas.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E05AB4-1290-7D44-2732-1F1F8667D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10DDA-C315-8E2D-9276-98982E1A0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DEB8F5-81C4-D767-8E8C-98DB459C3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D18D29-40CF-A572-6637-CD39CAA1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5598C3-1B7F-F9CE-2A5F-A697002D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D4368C9-CFF4-4A78-EFFB-0E9E062D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Deuteronomio.15:9.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Cuídate de que no haya pensamiento perverso en tu corazón,</a:t>
            </a:r>
            <a:r>
              <a:rPr lang="es-ES" b="1" dirty="0">
                <a:latin typeface="Maiandra GD" panose="020E0502030308020204" pitchFamily="34" charset="0"/>
              </a:rPr>
              <a:t> diciendo: "El séptimo año, el año de remisión, está cerca", y mires con malos ojos a tu hermano pobre, y no le des nada; porque él podrá clamar al SEÑOR contra ti, y esto te será pecado.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ley decía que el 7 séptimo año toda deuda quedaba cancelada.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0B4B31-C894-E908-D843-12C6A855A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95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4B57F-4F22-85F2-5A20-6C597CF58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4BB4341-8F07-93E3-F5D5-6B0A4931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58EA57-5A36-33A0-630D-82D65980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D54272B-FD18-B04B-1A5B-9E879A34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DAD0F0B-B457-7B59-AE17-66E97430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Ya que si no lo hacemos somos peor que un incrédulo.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Sería una vergüenza para un cristiano que no provea para su familia.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ser generosos con Nuestros padres dar con toda liberalidad.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Mateo.15:4-6.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Porque Dios dijo: "HONRA A tu PADRE Y A tu MADRE,"</a:t>
            </a:r>
            <a:r>
              <a:rPr lang="es-ES" b="1" dirty="0">
                <a:latin typeface="Maiandra GD" panose="020E0502030308020204" pitchFamily="34" charset="0"/>
              </a:rPr>
              <a:t> y: "QUIEN HABLE MAL DE su PADRE O DE su MADRE, QUE MUERA."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93FC8D-21E4-6DC2-0DB7-F42CD9F1A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9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04FEF-414B-19CB-E8F2-D40221B94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E6F515C-0756-AC7B-711A-2DD47ACF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A4DC2C-05B5-F563-9ADE-4CC088282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6684C73-E2AD-AA89-6BEA-978F1E97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D4421B6-FC5C-3FE0-1BFF-087FACDF7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vosotros decís: "Cualquiera que diga a su padre o a su madre: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'Es ofrenda a Dios todo lo mío con que pudieras ser ayudado',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necesitará más honrar a su padre o a su madre."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así invalidasteis la palabra de Dios por causa de vuestra tradición.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ley mandaba a los hombres honrar a los padres.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864C16-13C0-E4BC-A3E3-EA9420268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93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81627-E603-3DF3-3E0A-FB12B559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522F62-3DC7-54B5-EC1F-6B02535B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81C745-CEEE-023A-08BD-6103F944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BE37218-CB7F-F48E-9C42-B7B0497C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C79E911-68D8-AA0C-E109-9FB5E09F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Incluyendo en esto, si era necesario, el apoyo financiero.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los escribas y fariseos (y muchos otros) no querían gastar dinero para ayudar a sus ancianos padres.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modo que inventaron una manera mediante la cual evitar tal responsabilidad según Ellos delante de sus padres.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un padre o madre pidiesen ayuda, todo lo que habían de hacer era recitar: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2D315B-A881-2C95-18BD-DDF82E683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1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243D5-C9C3-D709-80C5-2BD9832C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DE285A8-4D1D-45EA-3E24-0A2C5E6E2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C6ADB3-33E2-B580-C83B-D8A128FD7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1E0AD22-D339-6368-4274-57A84CFC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C133DA2-193F-0018-6160-13483BF9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«Todo el dinero que tengo y con el que pudiera darte sustento ha sido dedicado a Dios, y por tanto no te lo puedo dar».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que honrar a Nuestros padres ayúdenle no por obligación sino voluntariamente.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damos Nosotros?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Corintios.16:1-2.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Ahora bien, en cuanto a la ofrenda para los santos,</a:t>
            </a:r>
            <a:r>
              <a:rPr lang="es-ES" b="1" dirty="0">
                <a:latin typeface="Maiandra GD" panose="020E0502030308020204" pitchFamily="34" charset="0"/>
              </a:rPr>
              <a:t> haced vosotros también como instruí a las iglesias de Galacia.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0533A0-100C-B4E0-3CC5-0095ECAD2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9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94F61-1ECB-5CCC-8445-280FB9521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43401FF-2BE1-D30F-1D02-444B67534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85715D-A2E8-180F-60AA-C8091E5BF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512F8C3-6C1E-532E-BDFF-B1BB07E5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9CC1EA5-5DAF-E5B6-B622-B47114848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el primer día de la semana,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cada uno de vosotros aparte y guarde según haya prosperado,</a:t>
            </a:r>
            <a:r>
              <a:rPr lang="es-ES" b="1" dirty="0">
                <a:latin typeface="Maiandra GD" panose="020E0502030308020204" pitchFamily="34" charset="0"/>
              </a:rPr>
              <a:t> para que cuando yo vaya no se recojan entonces ofrendas.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¿Estamos ofrendado voluntariamente generosamente?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¿Por obligación?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es mi ofrenda para Dios?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258BF9-99FA-DC7A-7A96-8E8FBC416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4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A340A-D25F-E115-C36A-8E9B853C0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06C15-9809-B408-E2E9-A20EF22C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13F28F-EEC1-401A-6A8B-0E5F9A7E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38C33D5-9048-B6A7-842B-BE050FB2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84FCF5D-68F1-96F5-24CC-255EF65D0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desea que lo hagamos voluntariamente bondadosamente con toda liberalidad.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Dios ama al dador alegre.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Corintios.9:7.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Que cada uno dé como propuso en su corazón,</a:t>
            </a:r>
            <a:r>
              <a:rPr lang="es-ES" b="1" dirty="0">
                <a:latin typeface="Maiandra GD" panose="020E0502030308020204" pitchFamily="34" charset="0"/>
              </a:rPr>
              <a:t> no de mala gana ni por obligación, porque Dios ama al dador alegre. </a:t>
            </a:r>
          </a:p>
          <a:p>
            <a:r>
              <a:rPr lang="en-US" b="1" dirty="0">
                <a:latin typeface="Maiandra GD" panose="020E0502030308020204" pitchFamily="34" charset="0"/>
              </a:rPr>
              <a:t>No debemos de dar: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A3AF1D-1F38-1890-4720-46A3507EC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D0982-6B7B-3B2F-BB28-D62F4D44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4BFC0ED-F632-6EA8-7629-A44585BE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987929-A213-48BA-3F9C-2632F7E97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88636A2-6E6E-E730-9736-16921903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1E6E2C-71A8-06D7-B871-5999651D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1. Ni De Mala Gana.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2. Ni Por Obligación.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dar voluntariamente alegremente para Él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estamos ayudando?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Juan.3:17.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 que tiene bienes de este mundo, y ve a su hermano en necesidad y cierra su corazón contra él,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¿cómo puede morar el amor de Dios en él?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3E7AF3-6A4C-F81F-600E-081190F4F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3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B325D-7A3A-C54A-C610-E9702AFC2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BEE5744-5001-4549-7110-DA88FB7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5F8AD8-5AF6-4DE6-7570-AD472EB4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2DF8EE8-7438-1FFA-F5C2-BE886917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9D723C-4F18-F359-30AD-6DAF2FC4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¿Lo hacemos de mala gana?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¿Lo estamos haciendo generosamente bondadosamente?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Recordemos siempre que todo lo que hagamos debemos hacerlo como para Él Señor.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Colosenses.3:23.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todo lo que hagáis, hacedlo de corazón,</a:t>
            </a:r>
            <a:r>
              <a:rPr lang="es-ES" b="1" dirty="0">
                <a:latin typeface="Maiandra GD" panose="020E0502030308020204" pitchFamily="34" charset="0"/>
              </a:rPr>
              <a:t> como para el Señor y no para los hombres,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Señor un día nos va a pedir que no se lo hicimos a Él.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3219E2-F17F-DA3E-DC23-AC5D5130F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5AE8E-B6B6-2BA5-4767-B82C977D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AD52FC-BDF7-FEAD-6957-91DB3C85F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98FB03-212C-A697-4C49-C6DD600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4313631-6082-796A-ABCC-9EF6E8F9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874C721-2EB1-F427-DE1B-596B35AB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Mateo.25:40.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Respondiendo el Rey, les dirá: "En verdad os digo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en cuanto lo hicisteis a uno de estos hermanos míos, aun a los más pequeños, a mí lo hicisteis.“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hagamos hagámoslo para Él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le daría Usted al Señor si lo tuviera de frente?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¿De mala gana?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¿Con toda liberalidad bondad alegría?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3B2312-E7B5-3A34-FEC0-B5C712F36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F8936-72DB-0E83-6D1D-F95B94D33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598F934-06DF-8C25-4DDD-A74EDA927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A39E9F-0975-5ECC-8868-7B330EB11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3C1678B-DB75-407B-7C0E-5AEA0F6C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047810-B18D-1F50-5F4F-75EE215AF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Recordemos que hay una bienaventuranza para los que dan.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Hechos.20:35.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todo os mostré que así, trabajando, debéis ayudar a los débiles, y recordar las palabras del Señor Jesús, que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"Más bienaventurado es dar que recibir."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más gozo, felicidad cuando ayudamos que cuando recibimos.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31777A0-F06E-81D5-0173-F8CC303CD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9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A46A1-EC13-0B99-346E-48B2C0FBC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74E739-7A05-1FCD-8FE9-B8CA228A5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7CA52-6F1C-1E11-6E70-EC51A835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994877A-8B30-A52D-0294-B2231B82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B90F1-D024-0A94-F213-4A5273D6B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le debía dar dolor en su corazón y tenía que dar.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Deuteronomio.15:10.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Con generosidad le darás, y no te dolerá el corazón cuando le des,</a:t>
            </a:r>
            <a:r>
              <a:rPr lang="es-ES" b="1" dirty="0">
                <a:latin typeface="Maiandra GD" panose="020E0502030308020204" pitchFamily="34" charset="0"/>
              </a:rPr>
              <a:t> ya que el SEÑOR tu Dios te bendecirá por esto en todo tu trabajo y en todo lo que emprendas.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Proverbios.3:27-28.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No niegues el bien a quien se le debe,</a:t>
            </a:r>
            <a:r>
              <a:rPr lang="es-ES" b="1" dirty="0">
                <a:latin typeface="Maiandra GD" panose="020E0502030308020204" pitchFamily="34" charset="0"/>
              </a:rPr>
              <a:t> cuando esté en tu mano el hacerlo.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EBAAF8-A48F-2187-B4DC-81A620704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48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DBBB1-EA59-0754-293B-573E0734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DAEFCF3-F524-B888-3D53-CBB19214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F74026-2CCA-E1F5-476C-DA98FBE02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A4DBA0D-D756-BF07-08E3-1F900064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C5A6A04-1F85-83E1-6AA1-7AD1CFBE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desea que seamos generosos que demos con toda liberalidad.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muchos ejemplos de imitar para agradar a Dios y dar con toda liberalidad.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ser tacaño no agrada en nada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¿Estamos ayudando con generosidad?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lo que hagamos debemos hacerlo como para Él Señor.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0F5D80-1B57-66ED-377F-ACC18A7C0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54FFF3-7A24-4E0B-CD25-458DD32D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086"/>
            <a:ext cx="9144000" cy="694508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6514"/>
          </a:xfrm>
          <a:prstGeom prst="rect">
            <a:avLst/>
          </a:prstGeom>
        </p:spPr>
      </p:pic>
      <p:sp>
        <p:nvSpPr>
          <p:cNvPr id="3" name="Llamada de nube 2"/>
          <p:cNvSpPr/>
          <p:nvPr/>
        </p:nvSpPr>
        <p:spPr>
          <a:xfrm>
            <a:off x="4572001" y="0"/>
            <a:ext cx="4572000" cy="3679371"/>
          </a:xfrm>
          <a:prstGeom prst="cloudCallout">
            <a:avLst>
              <a:gd name="adj1" fmla="val -58055"/>
              <a:gd name="adj2" fmla="val 5004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POR SU FINA ATENCIÓN.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26F77B4-DF03-E463-B5A3-E8209A171F94}"/>
              </a:ext>
            </a:extLst>
          </p:cNvPr>
          <p:cNvSpPr/>
          <p:nvPr/>
        </p:nvSpPr>
        <p:spPr>
          <a:xfrm>
            <a:off x="0" y="5856514"/>
            <a:ext cx="9144000" cy="100148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C1B26-D941-EF7C-A635-CC472B059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3C9870A-8E38-F603-CFA8-9CBE588CA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449700-0676-6257-F0E2-F856DE3F5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12F47BE-BFE3-2C24-1C97-B7424795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D9661D-A432-EF14-4E76-804A35C2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No digas a tu prójimo: Ve y vuelve,</a:t>
            </a:r>
            <a:r>
              <a:rPr lang="es-ES" b="1" dirty="0">
                <a:latin typeface="Maiandra GD" panose="020E0502030308020204" pitchFamily="34" charset="0"/>
              </a:rPr>
              <a:t> y mañana te lo daré, cuando lo tienes contigo.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 se agrada cuando no somos generosos para ayudar.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Despojado para servir en lo que este a Nuestras manos, alcance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Abraham dio con liberalidad, generosidad.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Genesis.18:1-5.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8E419-0A20-60A6-7420-8748BC7A4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8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B102-EB45-FBDC-AC69-EDEA2303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544AA1-D0F9-33A7-F852-B57A55F5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2E2644-2408-8F06-5F4C-02021B54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AF42BEB-24C6-9040-1CE6-C69883CC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F522A3F-44AD-3717-85BA-A68AB401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el SEÑOR se le apareció en el encinar de Mamre,</a:t>
            </a:r>
            <a:r>
              <a:rPr lang="es-ES" b="1" dirty="0">
                <a:latin typeface="Maiandra GD" panose="020E0502030308020204" pitchFamily="34" charset="0"/>
              </a:rPr>
              <a:t> mientras él estaba sentado a la puerta de la tienda en el calor del día.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alzó los ojos y miró, he aquí, tres hombres estaban parados frente a él;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al verlos corrió de la puerta de la tienda a recibirlos, y se postró en tierra,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7E5EE7-5909-F304-5502-30F06D00C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54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61995-3747-F1AF-5D8F-3173F957C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21B9229-472E-2303-5F49-674D456EE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70CCB1-BA52-56B2-1ECB-90CF0ECA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D8802DC-1E43-DE3E-3528-6E622561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5EE8C6D-2C63-4241-C3AA-D24FDC51D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dijo: Señor mío, si ahora he hallado gracia ante tus ojos,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te ruego que no pases de largo junto a tu siervo.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Que se traiga ahora un poco de agua y lavaos los pies,</a:t>
            </a:r>
            <a:r>
              <a:rPr lang="es-ES" b="1" dirty="0">
                <a:latin typeface="Maiandra GD" panose="020E0502030308020204" pitchFamily="34" charset="0"/>
              </a:rPr>
              <a:t> y reposad bajo el árbol;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yo traeré un pedazo de pan para que os alimentéis,</a:t>
            </a:r>
            <a:r>
              <a:rPr lang="es-ES" b="1" dirty="0">
                <a:latin typeface="Maiandra GD" panose="020E0502030308020204" pitchFamily="34" charset="0"/>
              </a:rPr>
              <a:t> y después sigáis adelante, puesto que habéis visitado a vuestro siervo. Y ellos dijeron: Haz así como has dicho.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D2F042-BA19-5781-CE44-4C2EC018D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1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641B9-F43B-7174-3E75-9E1A43774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1D26845-A4A1-D1E0-CE85-10570AEAD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96DE84-5048-E9DB-0C35-11F154C0F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6"/>
            <a:ext cx="9144000" cy="1193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7B61F5F-8011-5132-4D6F-310051AF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15740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DAR CON LIBERALIDAD.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F60B76C-59AA-BC98-FD7C-A299D9267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93914"/>
            <a:ext cx="5410200" cy="564583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Miremos: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¿Que prometió Abraham?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Solo prometió un pedazo de pan.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¿Pero qué fue lo que dio?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Genesis.18:6-8.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Abraham fue de prisa a la tienda donde estaba Sara, y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Apresúrate a preparar tres medidas de flor de harina, amásala y haz tortas de pan.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V.7.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3932103-FE2B-93C9-B5DC-0710A95C7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913"/>
            <a:ext cx="3733800" cy="56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0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128</TotalTime>
  <Words>3638</Words>
  <Application>Microsoft Office PowerPoint</Application>
  <PresentationFormat>Presentación en pantalla (4:3)</PresentationFormat>
  <Paragraphs>303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Maiandra GD</vt:lpstr>
      <vt:lpstr>Tema de Office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DAR CON LIBERALIDAD.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6</cp:revision>
  <dcterms:created xsi:type="dcterms:W3CDTF">2025-02-12T23:22:47Z</dcterms:created>
  <dcterms:modified xsi:type="dcterms:W3CDTF">2025-02-13T18:19:54Z</dcterms:modified>
</cp:coreProperties>
</file>