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1" r:id="rId6"/>
    <p:sldId id="259" r:id="rId7"/>
    <p:sldId id="260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3A91-217C-4F02-9A6E-C6619A87BC19}" type="datetimeFigureOut">
              <a:rPr lang="es-NI" smtClean="0"/>
              <a:t>15/4/2026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3B17-7B13-45D1-A8EC-06438A6863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07859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3A91-217C-4F02-9A6E-C6619A87BC19}" type="datetimeFigureOut">
              <a:rPr lang="es-NI" smtClean="0"/>
              <a:t>15/4/2026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3B17-7B13-45D1-A8EC-06438A6863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12625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3A91-217C-4F02-9A6E-C6619A87BC19}" type="datetimeFigureOut">
              <a:rPr lang="es-NI" smtClean="0"/>
              <a:t>15/4/2026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3B17-7B13-45D1-A8EC-06438A6863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0483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3A91-217C-4F02-9A6E-C6619A87BC19}" type="datetimeFigureOut">
              <a:rPr lang="es-NI" smtClean="0"/>
              <a:t>15/4/2026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3B17-7B13-45D1-A8EC-06438A6863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808708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3A91-217C-4F02-9A6E-C6619A87BC19}" type="datetimeFigureOut">
              <a:rPr lang="es-NI" smtClean="0"/>
              <a:t>15/4/2026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3B17-7B13-45D1-A8EC-06438A6863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779284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3A91-217C-4F02-9A6E-C6619A87BC19}" type="datetimeFigureOut">
              <a:rPr lang="es-NI" smtClean="0"/>
              <a:t>15/4/2026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3B17-7B13-45D1-A8EC-06438A6863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8122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3A91-217C-4F02-9A6E-C6619A87BC19}" type="datetimeFigureOut">
              <a:rPr lang="es-NI" smtClean="0"/>
              <a:t>15/4/2026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3B17-7B13-45D1-A8EC-06438A6863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6493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3A91-217C-4F02-9A6E-C6619A87BC19}" type="datetimeFigureOut">
              <a:rPr lang="es-NI" smtClean="0"/>
              <a:t>15/4/2026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3B17-7B13-45D1-A8EC-06438A6863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0487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3A91-217C-4F02-9A6E-C6619A87BC19}" type="datetimeFigureOut">
              <a:rPr lang="es-NI" smtClean="0"/>
              <a:t>15/4/2026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3B17-7B13-45D1-A8EC-06438A6863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15078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3A91-217C-4F02-9A6E-C6619A87BC19}" type="datetimeFigureOut">
              <a:rPr lang="es-NI" smtClean="0"/>
              <a:t>15/4/2026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3B17-7B13-45D1-A8EC-06438A6863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759797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3A91-217C-4F02-9A6E-C6619A87BC19}" type="datetimeFigureOut">
              <a:rPr lang="es-NI" smtClean="0"/>
              <a:t>15/4/2026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3B17-7B13-45D1-A8EC-06438A6863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130733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83A91-217C-4F02-9A6E-C6619A87BC19}" type="datetimeFigureOut">
              <a:rPr lang="es-NI" smtClean="0"/>
              <a:t>15/4/2026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B3B17-7B13-45D1-A8EC-06438A6863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1812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Siempre hay algunas especulaciones en cuanto a determinado evento de la Biblia.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Muchas veces queremos interpretar todos los datos que encontramos en la Biblia, pero eso lamentablemente no se podrá porque hay casos donde la Biblia no nos revela ciertas cosas.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no podemos suponer.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C00B47-AA11-D0B1-D2A7-E850D3B0C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1574"/>
            <a:ext cx="4029073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9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Génesis.8:14-15.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el mes segundo,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el día veintisiete del mes,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estaba seca la tierra.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V.15.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Entonces habló Dios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 Noé, diciendo: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entro era el día 17.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salió era el día 27.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lo tanto, asumiendo un calendario lunar de 360 días, Noé estuvo en el Arca aproximadamente 370 días.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Casi un año.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30DB110-46C8-9FAC-7882-19EF54AAA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1574"/>
            <a:ext cx="4029073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9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¿Cuántos de cada tipo de animal tomó Noé en el Arca?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Siete pares de cada clase de animal limpio y dos pares de cada clase de otros animales fueron tomados en el Arca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Génesis.6:19-20.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de todo ser viviente, de toda carne,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meterás dos de cada especie en el arca,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preservarles la vida contigo; macho y hembra serán.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V.20.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B17436A-2566-2A16-DEE6-2287F3D18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575"/>
            <a:ext cx="4029073" cy="568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5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las aves según su especie, de los animales según su especie y de todo reptil de la tierra según su especie,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dos de cada especie vendrán a ti para que les preserves la vida.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Genesis.7:2-3.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De todo animal limpio tomarás contigo siete parejas,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macho y su hembra; y de todo animal que no es limpio, dos, el macho y su hembra;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V.3.  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también de las aves del cielo, siete parejas,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macho y hembra, para conservar viva la especie sobre la faz de toda la tierra.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9379CA-CAC5-A478-B658-3EF14066B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1171574"/>
            <a:ext cx="4000498" cy="56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"limpios" la Biblia se refiere a animales que eran 'aceptables para el sacrificio’.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por ello que se tomaron siete pares de los animales limpios para que algunos de ellos pudiesen ser sacrificados después del Diluvio sin poner en peligro la especie.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se lo ordeno a Noe, los animales que tenía que escoger.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9B9495-EB63-51E9-823A-C5B99DB14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1574"/>
            <a:ext cx="4029074" cy="56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3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¿Cuántas personas estaban en el Arca de Noé?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Según Génesis.6:10.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Noé engendró tres hijos: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Sem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Cam y Jafet.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Noé tuvo tres hijos varones.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tres hijos de Noé (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Sem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Cam y a Jafet).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Genesis.6:18.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estableceré mi pacto contigo; y entrarás en el arca tú, y contigo tus hijos, tu mujer y las mujeres de tus hijos.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155FBC9-72D6-B049-7B53-A066DD5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1574"/>
            <a:ext cx="4029073" cy="56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1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Nos revela que Noe su esposa y sus tres hijos y las esposas de sus hijos entrarían al arca.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lo tanto, había ocho personas en el Arca.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Genesis.7:1.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el SEÑOR dijo a Noé: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Entra en el arca tú y todos los de tu casa;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he visto que sólo tú eres justo delante de mí en esta generación.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2CE873-44C7-6D75-58F2-139F6639D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1574"/>
            <a:ext cx="4029073" cy="56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Genesis.7:7.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Entonces entró Noé en el arca, y con él sus hijos, su mujer y las mujeres de sus hijos,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 causa de las aguas del diluvio.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Nos revela quienes entraron en el arca.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 mismo Él Apóstol Pedro inspirado por Él Espíritu Santo nos hace ver que fueron 8 personas.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 Pedro.3:20.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A62793F-D341-829D-D0EB-1CC6B2A2E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1575"/>
            <a:ext cx="4029073" cy="568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3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quienes en otro tiempo fueron desobedientes cuando la paciencia de Dios esperaba en los días de Noé, durante la construcción del arca, en la cual unos pocos,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es decir, ocho personas, fueron salvadas por medio del agua.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 mismo encontramos en Pedro quien nos revela que fue Noe y 7 personas con Él los que entraron en el arca.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II Pedro.2:5.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965C01A-1F6B-32F3-AF5E-2163B1BB7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1575"/>
            <a:ext cx="4029073" cy="568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4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no perdonó al mundo antiguo, sino que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guardó a Noé, un predicador de justicia, con otros siete,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cuando trajo el diluvio sobre el mundo de los impíos;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Fueron solo 8 personas las que entraron al arca y se salvaron.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Solamente 8 fueron salvadas de aquel terrible diluvio.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todo un mundo creado y miles de personas.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3B1E7EA-5114-F856-DC90-C29E63F6E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2050"/>
            <a:ext cx="4029073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¿Quién era la esposa de Noé?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Biblia nunca da específicamente el nombre o la identidad de la esposa de Noé.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Existe una tradición que dice que ella era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Naama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Génesis.4:22.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Zila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 su vez dio a luz a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Tubal-caín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forjador de todo utensilio de bronce y de hierro;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y la hermana de </a:t>
            </a:r>
            <a:r>
              <a:rPr lang="es-ES" b="1" u="sng" dirty="0" err="1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Tubal-caín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 era </a:t>
            </a:r>
            <a:r>
              <a:rPr lang="es-ES" b="1" u="sng" dirty="0" err="1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Naama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9C3568-762C-F81E-19AC-F031FE121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1575"/>
            <a:ext cx="4029073" cy="568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2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ejemplo, muchos quieren dar una fecha exacta de cuánto tiempo dilato Noe en construir el arca.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la Biblia no nos detalla con actitud esto.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Algunos suponen que fueron 120 años los que Noe se dilato en preparar el arca basándose en.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Genesis.6:3.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el SEÑOR dijo: No contenderá mi Espíritu para siempre con el hombre, porque ciertamente él es carne.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Serán, pues, sus días ciento veinte años.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D3B6432-946E-53FF-A249-472C6BFF8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1574"/>
            <a:ext cx="4029073" cy="56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Aunque podría ser esto verdad tampoco es tan seguro afirmarlo.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Esto no lo revela ni enseña explícitamente la Biblia.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como tampoco nos revela la Biblia sobre la mujer, esposa de Lot.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la misma manera la Biblia guarda silencio de la esposa de Noe.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debemos nosotros suponer algo que la Biblia no nos da detalle específicos y claros.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48E573-3590-8CBF-275E-3F412E343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574"/>
            <a:ext cx="4029073" cy="5686423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83524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¿Cuánto dilato el diluvio?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Biblia nos narra que fueron 40 días y 40 noches que paso lloviendo sin cesar sin parar.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Genesis.7:4, 17.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dentro de siete días haré llover sobre la tierra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cuarenta días y cuarenta noches,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borraré de la faz de la tierra a todo ser viviente que he creado.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V.17.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6A18CF-993B-2117-2247-43CE6B346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575"/>
            <a:ext cx="3943350" cy="568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Entonces vino el diluvio sobre la tierra por cuarenta días,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las aguas crecieron y alzaron el arca, y ésta se elevó sobre la tierra.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interesante que Moisés ayuno 40 días y 40 noches.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Exodo.34:28.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Y Moisés estuvo allí con el SEÑOR cuarenta días y cuarenta noches;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comió pan ni bebió agua. Y escribió en las tablas las palabras del pacto, los diez mandamientos.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753938-031C-8EE6-73C8-F374AFAE9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171574"/>
            <a:ext cx="4029074" cy="5686423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89384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Nuestro Señor Jesucristo también ayuno 40 días y 40 noche.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Mateo.4:2.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después de haber ayunado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cuarenta días y cuarenta noches,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entonces tuvo hambre.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numero 40 representa el cambio hacia una nueva humanidad.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Hubo cambio después del diluvio, también la de vida Moisés y de Jesús.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971C55-8A83-2FE2-DF47-A423BD9D4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1574"/>
            <a:ext cx="4029073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7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¿Tenía timón el arca de Noe?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miramos que el arca que Noe construyo tuviera timón para ser manejable.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Genesis.7:17-18.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vino el diluvio sobre la tierra por cuarenta días, y las aguas crecieron y alzaron el arca,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y ésta se elevó sobre la tierra.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Dice que el arca flotaba.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V.18. 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A78554-534E-3DA9-7681-D266943A5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574"/>
            <a:ext cx="4029073" cy="56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8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las aguas aumentaron y crecieron mucho sobre la tierra;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y el arca flotaba sobre la superficie de las aguas.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Noe debía de confiar en Dios que Él guiara el arca porque ella no tenía timón para controlarla hacia ningún lado.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soy un experto en el tema, pero creo que lo más importante en un barco son los instrumentos de navegación.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Estoy seguro que nadie se atrevería a embarcarse en una nave sin timón.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F717FA4-1F27-7E8C-412C-532166347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1574"/>
            <a:ext cx="4029073" cy="56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6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rueda de timón de un barco es el dispositivo que controla el timón de la nave, es el aparato conectado al casco que dirige la nave.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decir, por ahí se controla al barco.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Vale la pena recalcar que el arca de Noé no tenía timón, pues quien controlaba, guiaba, cuidaba y maneja el arca era Dios y no Noé.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Noe tenía que confiar en Dios.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C31A80-E3CE-88BA-42BA-3310D8D62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574"/>
            <a:ext cx="4029073" cy="56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0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CONCLUSIÓN: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Encontramos muchos detalles interesantes en el arca que construyo Noe.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respetar lo que la Biblia enseña sobre el arca de Noe.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no especular sobre cosas que las escrituras no nos revelan aunque parecieran lógicas.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Hagamos como Noe hizo conforme a lo que Dios le mando.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967746-F530-4C1A-559E-267D3CA93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574"/>
            <a:ext cx="4029073" cy="56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8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C6DCB4F-D383-EDA9-03D1-15D6051082A3}"/>
              </a:ext>
            </a:extLst>
          </p:cNvPr>
          <p:cNvSpPr/>
          <p:nvPr/>
        </p:nvSpPr>
        <p:spPr>
          <a:xfrm>
            <a:off x="0" y="5829300"/>
            <a:ext cx="9144000" cy="10287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atin typeface="Maiandra GD" panose="020E0502030308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BDE9D99-8405-FB8D-DD26-04237BBEA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5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Muchos toman el contender Dios con Él hombre 120 años, era el tiempo que dilataría Noe para construir el arca.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esto no concuerda con lo que la Biblia nos revela.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En Genesis.5:32.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Noé tenía quinientos años,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engendró a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Sem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a Cam y a Jafet.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tiene 500 años. Cuando Noé entra en el Arca, tiene 600 años.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F5F957A-4E48-0D2E-412D-E3F0C4A2F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1574"/>
            <a:ext cx="4029073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2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Genesis.7:11.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El año seiscientos de la vida de Noé,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mes segundo, a los diecisiete días del mes, en ese mismo día se rompieron todas las fuentes del gran abismo, y las compuertas del cielo fueron abiertas.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tiempo necesario para construir el Arca dependería de cuánto tiempo había pasado entre Génesis.5:32.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el tiempo que Dios ordenó a Noé construir el Arca.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DBC6C9-84DC-9240-3EDE-EA7F85F72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1574"/>
            <a:ext cx="4029073" cy="56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9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Génesis.6:14-21.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máximo, tardó 100 años.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Otros toman el texto para decir que era la vida que los hombres durarían en vida.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ya no iban a durar tanto tiempo como lo era ante del diluvio.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por ejemplo Matusalén.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Genesis.5:26-27.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3D4B65B-4F88-390A-F981-41A183907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1574"/>
            <a:ext cx="4029073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2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vivió Matusalén setecientos ochenta y dos años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después de haber engendrado a Lamec, y engendró hijos e hijas.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V.27.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total de los días de Matusalén fue de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novecientos sesenta y nueve años,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murió.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esto concuerda con lo que Él Salmista dice más adelante de los días del hombre.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89589E4-408D-8510-9719-78D120C37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1574"/>
            <a:ext cx="4029073" cy="5686423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34755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Salmos.90:10.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Los días de nuestra vida llegan a setenta años;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en caso de mayor vigor, a ochenta años. Con todo, su orgullo es sólo trabajo y pesar, porque pronto pasa, y volamos.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nuestro tiempo sería un poco más limitado que los de nuestros antepasados.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Me apego más a esta interpretación que a la otra.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B216D2-1421-8F36-521C-EBBC9D07B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171574"/>
            <a:ext cx="4029074" cy="5686425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18201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¿Cuánto tiempo estuvo Noé en el Arca?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Noé entró en el Arca en el año 600 de su vida, el día 17 del segundo mes.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Génesis.7:11-13.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El año seiscientos de la vida de Noé,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mes segundo, a los diecisiete días del mes, en ese mismo día se rompieron todas las fuentes del gran abismo, y las compuertas del cielo fueron abiertas.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607A8B-F5E3-6E20-D6C3-47C5C6AAC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1574"/>
            <a:ext cx="4029073" cy="56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2DE47B-4296-34F9-FDF1-9E2CFF3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98D404-222D-BB84-D383-992AEF4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575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DATOS DEL ARCA DE NOE.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5C311A2-3756-8040-52EC-59E4A3E2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4" y="1171576"/>
            <a:ext cx="5114925" cy="5686424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cayó la lluvia sobre la tierra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por cuarenta días y cuarenta noches.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V.13.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En ese mismo día entró Noé en el arca,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con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Sem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Cam y Jafet, hijos de Noé, y la mujer de Noé y las tres mujeres de sus hijos con ellos,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Noé dejó el Arca en el día 27 del segundo mes del año siguiente.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C9B45C6-DC75-7B31-10B4-9ADEF8F95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1575"/>
            <a:ext cx="4029073" cy="568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1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169</TotalTime>
  <Words>2033</Words>
  <Application>Microsoft Office PowerPoint</Application>
  <PresentationFormat>Presentación en pantalla (4:3)</PresentationFormat>
  <Paragraphs>163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Maiandra GD</vt:lpstr>
      <vt:lpstr>Tema de Office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DATOS DEL ARCA DE NOE.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DATOS DEL ARCA DE NOE.</dc:title>
  <dc:creator>MARIO MORENO</dc:creator>
  <cp:lastModifiedBy>Mario Moreno</cp:lastModifiedBy>
  <cp:revision>11</cp:revision>
  <dcterms:created xsi:type="dcterms:W3CDTF">2023-05-24T19:15:42Z</dcterms:created>
  <dcterms:modified xsi:type="dcterms:W3CDTF">2026-04-16T02:45:57Z</dcterms:modified>
</cp:coreProperties>
</file>