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305" r:id="rId5"/>
    <p:sldId id="306" r:id="rId6"/>
    <p:sldId id="269" r:id="rId7"/>
    <p:sldId id="270" r:id="rId8"/>
    <p:sldId id="266" r:id="rId9"/>
    <p:sldId id="267" r:id="rId10"/>
    <p:sldId id="307" r:id="rId11"/>
    <p:sldId id="271" r:id="rId12"/>
    <p:sldId id="272" r:id="rId13"/>
    <p:sldId id="273" r:id="rId14"/>
    <p:sldId id="274" r:id="rId15"/>
    <p:sldId id="275" r:id="rId16"/>
    <p:sldId id="280" r:id="rId17"/>
    <p:sldId id="277" r:id="rId18"/>
    <p:sldId id="281" r:id="rId19"/>
    <p:sldId id="276" r:id="rId20"/>
    <p:sldId id="278" r:id="rId21"/>
    <p:sldId id="282" r:id="rId22"/>
    <p:sldId id="279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3" r:id="rId33"/>
    <p:sldId id="294" r:id="rId34"/>
    <p:sldId id="295" r:id="rId35"/>
    <p:sldId id="291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A7C-9BBE-4CCB-9C7B-BD45CD0164AE}" type="datetimeFigureOut">
              <a:rPr lang="es-ES" smtClean="0"/>
              <a:t>04/03/2023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93E5-13BA-4E02-B1A1-42792A4F0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43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A7C-9BBE-4CCB-9C7B-BD45CD0164AE}" type="datetimeFigureOut">
              <a:rPr lang="es-ES" smtClean="0"/>
              <a:t>04/03/2023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93E5-13BA-4E02-B1A1-42792A4F0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75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A7C-9BBE-4CCB-9C7B-BD45CD0164AE}" type="datetimeFigureOut">
              <a:rPr lang="es-ES" smtClean="0"/>
              <a:t>04/03/2023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93E5-13BA-4E02-B1A1-42792A4F0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95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A7C-9BBE-4CCB-9C7B-BD45CD0164AE}" type="datetimeFigureOut">
              <a:rPr lang="es-ES" smtClean="0"/>
              <a:t>04/03/2023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93E5-13BA-4E02-B1A1-42792A4F0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59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A7C-9BBE-4CCB-9C7B-BD45CD0164AE}" type="datetimeFigureOut">
              <a:rPr lang="es-ES" smtClean="0"/>
              <a:t>04/03/2023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93E5-13BA-4E02-B1A1-42792A4F0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41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A7C-9BBE-4CCB-9C7B-BD45CD0164AE}" type="datetimeFigureOut">
              <a:rPr lang="es-ES" smtClean="0"/>
              <a:t>04/03/2023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93E5-13BA-4E02-B1A1-42792A4F0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72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A7C-9BBE-4CCB-9C7B-BD45CD0164AE}" type="datetimeFigureOut">
              <a:rPr lang="es-ES" smtClean="0"/>
              <a:t>04/03/2023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93E5-13BA-4E02-B1A1-42792A4F0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32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A7C-9BBE-4CCB-9C7B-BD45CD0164AE}" type="datetimeFigureOut">
              <a:rPr lang="es-ES" smtClean="0"/>
              <a:t>04/03/2023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93E5-13BA-4E02-B1A1-42792A4F0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05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A7C-9BBE-4CCB-9C7B-BD45CD0164AE}" type="datetimeFigureOut">
              <a:rPr lang="es-ES" smtClean="0"/>
              <a:t>04/03/2023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93E5-13BA-4E02-B1A1-42792A4F0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77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A7C-9BBE-4CCB-9C7B-BD45CD0164AE}" type="datetimeFigureOut">
              <a:rPr lang="es-ES" smtClean="0"/>
              <a:t>04/03/2023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93E5-13BA-4E02-B1A1-42792A4F0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33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4A7C-9BBE-4CCB-9C7B-BD45CD0164AE}" type="datetimeFigureOut">
              <a:rPr lang="es-ES" smtClean="0"/>
              <a:t>04/03/2023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93E5-13BA-4E02-B1A1-42792A4F0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2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A4A7C-9BBE-4CCB-9C7B-BD45CD0164AE}" type="datetimeFigureOut">
              <a:rPr lang="es-ES" smtClean="0"/>
              <a:t>04/03/2023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93E5-13BA-4E02-B1A1-42792A4F0D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58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 Moreno\Desktop\Señales\Fondos\caccd5286c3eba054cf07ecc4e5695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005435B-1BFD-4B2C-9CA9-12F1764EC5D5}"/>
              </a:ext>
            </a:extLst>
          </p:cNvPr>
          <p:cNvSpPr/>
          <p:nvPr/>
        </p:nvSpPr>
        <p:spPr>
          <a:xfrm>
            <a:off x="0" y="0"/>
            <a:ext cx="9143999" cy="12687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DAVID CONFORME AL CORAZON DE DIOS.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rgbClr val="7030A0"/>
                </a:solidFill>
              </a:rPr>
              <a:t>INTRODUCCION:</a:t>
            </a:r>
          </a:p>
          <a:p>
            <a:r>
              <a:rPr lang="es-ES" b="1" dirty="0"/>
              <a:t>Dios buscaba un hombre conforme a su corazón.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Samuel.13:14.</a:t>
            </a:r>
          </a:p>
          <a:p>
            <a:r>
              <a:rPr lang="es-ES" b="1" dirty="0"/>
              <a:t>Pero ahora tu reino no perdurará. </a:t>
            </a:r>
            <a:r>
              <a:rPr lang="es-ES" b="1" u="sng" dirty="0">
                <a:solidFill>
                  <a:srgbClr val="FF0000"/>
                </a:solidFill>
              </a:rPr>
              <a:t>El SEÑOR ha buscado para sí un hombre conforme a su corazón</a:t>
            </a:r>
            <a:r>
              <a:rPr lang="es-ES" b="1" dirty="0"/>
              <a:t>, y el SEÑOR le ha designado como príncipe sobre su pueblo porque tú no guardaste lo que el SEÑOR te ordenó. </a:t>
            </a:r>
          </a:p>
          <a:p>
            <a:r>
              <a:rPr lang="es-ES" b="1" dirty="0"/>
              <a:t>La pregunta seria ¿Lo Hallo?</a:t>
            </a:r>
          </a:p>
          <a:p>
            <a:r>
              <a:rPr lang="es-ES" b="1" dirty="0"/>
              <a:t>La Biblia nos contesta que si.</a:t>
            </a:r>
          </a:p>
        </p:txBody>
      </p:sp>
    </p:spTree>
    <p:extLst>
      <p:ext uri="{BB962C8B-B14F-4D97-AF65-F5344CB8AC3E}">
        <p14:creationId xmlns:p14="http://schemas.microsoft.com/office/powerpoint/2010/main" val="590006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39" y="0"/>
            <a:ext cx="6009073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Oro a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Samuel.23:10.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Entonces David dijo: Oh SEÑOR, Dios de Israel,</a:t>
            </a:r>
            <a:r>
              <a:rPr lang="es-ES" b="1" dirty="0"/>
              <a:t> tu siervo ciertamente ha oído que Saúl procura venir a Keila para destruir la ciudad por causa mía. </a:t>
            </a:r>
          </a:p>
          <a:p>
            <a:r>
              <a:rPr lang="es-ES" b="1" dirty="0"/>
              <a:t>Y Dios le respondió.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Samuel.23:12.</a:t>
            </a:r>
          </a:p>
          <a:p>
            <a:r>
              <a:rPr lang="es-ES" b="1" dirty="0"/>
              <a:t>Entonces David dijo: ¿Me entregarán los hombres de Keila a mí y a mis hombres en manos de Saúl?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</a:rPr>
              <a:t>Y el SEÑOR dijo: Os entregarán.</a:t>
            </a:r>
            <a:r>
              <a:rPr lang="es-ES" b="1" dirty="0"/>
              <a:t>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89BAAEB-6F63-4185-A241-53C37CDA2077}"/>
              </a:ext>
            </a:extLst>
          </p:cNvPr>
          <p:cNvSpPr/>
          <p:nvPr/>
        </p:nvSpPr>
        <p:spPr>
          <a:xfrm>
            <a:off x="0" y="0"/>
            <a:ext cx="3107049" cy="155361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Narrow" panose="020B0606020202030204" pitchFamily="34" charset="0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F9A50F-6416-D7B8-2B30-8657FFA5A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8" y="1553617"/>
            <a:ext cx="3117911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4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6529F39-1C62-44DC-850C-788FB116E5E5}"/>
              </a:ext>
            </a:extLst>
          </p:cNvPr>
          <p:cNvSpPr/>
          <p:nvPr/>
        </p:nvSpPr>
        <p:spPr>
          <a:xfrm>
            <a:off x="14099" y="-14535"/>
            <a:ext cx="9115804" cy="9636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97" y="13905"/>
            <a:ext cx="9115805" cy="963648"/>
          </a:xfrm>
        </p:spPr>
        <p:txBody>
          <a:bodyPr>
            <a:normAutofit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 FAMILIA FUE SECUESTRADA.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3808" y="1005992"/>
            <a:ext cx="6300192" cy="5826743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/>
              <a:t>David sufrió el secuestro de su familia.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Samuel.30:1-3.</a:t>
            </a:r>
          </a:p>
          <a:p>
            <a:r>
              <a:rPr lang="es-ES" b="1" dirty="0"/>
              <a:t>Y aconteció que cuando David y sus hombres llegaron a </a:t>
            </a:r>
            <a:r>
              <a:rPr lang="es-ES" b="1" dirty="0" err="1"/>
              <a:t>Siclag</a:t>
            </a:r>
            <a:r>
              <a:rPr lang="es-ES" b="1" dirty="0"/>
              <a:t> al tercer día, los amalecitas habían hecho una incursión en el </a:t>
            </a:r>
            <a:r>
              <a:rPr lang="es-ES" b="1" dirty="0" err="1"/>
              <a:t>Neguev</a:t>
            </a:r>
            <a:r>
              <a:rPr lang="es-ES" b="1" dirty="0"/>
              <a:t> y contra </a:t>
            </a:r>
            <a:r>
              <a:rPr lang="es-ES" b="1" dirty="0" err="1"/>
              <a:t>Siclag</a:t>
            </a:r>
            <a:r>
              <a:rPr lang="es-ES" b="1" dirty="0"/>
              <a:t>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</a:rPr>
              <a:t>y habían asolado a </a:t>
            </a:r>
            <a:r>
              <a:rPr lang="es-ES" b="1" u="sng" dirty="0" err="1">
                <a:solidFill>
                  <a:schemeClr val="bg1"/>
                </a:solidFill>
                <a:highlight>
                  <a:srgbClr val="008000"/>
                </a:highlight>
              </a:rPr>
              <a:t>Siclag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</a:rPr>
              <a:t> y la habían incendiado;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</a:rPr>
              <a:t>y se llevaron cautivas las mujeres y a todos los que estaban en ella,</a:t>
            </a:r>
            <a:r>
              <a:rPr lang="es-ES" b="1" dirty="0"/>
              <a:t> grandes y pequeños, sin dar muerte a nadie; se los llevaron y siguieron su camino.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V.3.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347EF91-9C18-4227-AB82-2060D74C4C53}"/>
              </a:ext>
            </a:extLst>
          </p:cNvPr>
          <p:cNvSpPr/>
          <p:nvPr/>
        </p:nvSpPr>
        <p:spPr>
          <a:xfrm>
            <a:off x="0" y="977552"/>
            <a:ext cx="2843808" cy="15153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849000-2955-0D23-E7A6-326A12A7E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32" y="2521333"/>
            <a:ext cx="2843808" cy="43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47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39" y="0"/>
            <a:ext cx="6009073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Cuando llegaron David y sus hombres a la ciudad, he aquí que había sido quemada,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</a:rPr>
              <a:t>y que sus mujeres, sus hijos y sus hijas habían sido llevados cautivos.</a:t>
            </a:r>
            <a:r>
              <a:rPr lang="es-ES" b="1" dirty="0"/>
              <a:t> </a:t>
            </a:r>
          </a:p>
          <a:p>
            <a:r>
              <a:rPr lang="es-ES" b="1" dirty="0"/>
              <a:t>No solo tenia el problema de su familia secuestrada.</a:t>
            </a:r>
          </a:p>
          <a:p>
            <a:r>
              <a:rPr lang="es-ES" b="1" dirty="0"/>
              <a:t>Sino que también tenia el problema que lo querían matar.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Samuel.30:6.</a:t>
            </a:r>
          </a:p>
          <a:p>
            <a:r>
              <a:rPr lang="es-ES" b="1" dirty="0"/>
              <a:t>Y David estaba muy angustiado porque la gente hablaba de apedrearlo, pues todo el pueblo estaba amargado, cada uno a causa de sus hijos y de sus hijas.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</a:rPr>
              <a:t>Mas David se fortaleció en el SEÑOR su Dios.</a:t>
            </a:r>
            <a:r>
              <a:rPr lang="es-ES" b="1" dirty="0"/>
              <a:t>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89BAAEB-6F63-4185-A241-53C37CDA2077}"/>
              </a:ext>
            </a:extLst>
          </p:cNvPr>
          <p:cNvSpPr/>
          <p:nvPr/>
        </p:nvSpPr>
        <p:spPr>
          <a:xfrm>
            <a:off x="0" y="0"/>
            <a:ext cx="3107049" cy="155361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Narrow" panose="020B0606020202030204" pitchFamily="34" charset="0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37D157-605A-2CF9-1D2A-94536F107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583849"/>
            <a:ext cx="3128751" cy="52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9175984-987E-4E8E-86C5-1B42CEF6F81E}"/>
              </a:ext>
            </a:extLst>
          </p:cNvPr>
          <p:cNvSpPr/>
          <p:nvPr/>
        </p:nvSpPr>
        <p:spPr>
          <a:xfrm>
            <a:off x="41955" y="0"/>
            <a:ext cx="9102045" cy="8335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55" y="0"/>
            <a:ext cx="9102045" cy="833537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PERDIO A SU MEJOR AMIGO.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47863" y="833538"/>
            <a:ext cx="5812769" cy="5999198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David también experimento la muerte de su mejor amigo Jonatán.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Samuel.1:25-26.</a:t>
            </a:r>
          </a:p>
          <a:p>
            <a:r>
              <a:rPr lang="es-ES" b="1" dirty="0"/>
              <a:t>¡Cómo han caído los valientes en medio de la batalla! </a:t>
            </a: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Jonatán, muerto en tus alturas.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V.26. </a:t>
            </a:r>
          </a:p>
          <a:p>
            <a:r>
              <a:rPr lang="es-ES" b="1" u="sng" dirty="0">
                <a:highlight>
                  <a:srgbClr val="00FF00"/>
                </a:highlight>
              </a:rPr>
              <a:t>Estoy afligido por ti, Jonatán, hermano mío;</a:t>
            </a:r>
            <a:r>
              <a:rPr lang="es-ES" b="1" dirty="0"/>
              <a:t> tú me has sido muy estimado. Tu amor fue para mí más maravilloso que el amor de las mujeres.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E0C1877-2852-4D35-9400-C845F6E27D8D}"/>
              </a:ext>
            </a:extLst>
          </p:cNvPr>
          <p:cNvSpPr/>
          <p:nvPr/>
        </p:nvSpPr>
        <p:spPr>
          <a:xfrm>
            <a:off x="45863" y="831949"/>
            <a:ext cx="3347863" cy="126558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31D2D8-9626-0889-D93F-166A37CA7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634" y="2097533"/>
            <a:ext cx="3347863" cy="475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9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3004163-6F7E-4791-A84B-24C08EE454FD}"/>
              </a:ext>
            </a:extLst>
          </p:cNvPr>
          <p:cNvSpPr/>
          <p:nvPr/>
        </p:nvSpPr>
        <p:spPr>
          <a:xfrm>
            <a:off x="0" y="0"/>
            <a:ext cx="9144000" cy="96682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63" y="13905"/>
            <a:ext cx="9114837" cy="966823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COMETIO ADULTERIO.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3809" y="980728"/>
            <a:ext cx="6271028" cy="5877272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/>
              <a:t>David le fallo a Dios al cometer adulterio.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Samuel.11:2-4.</a:t>
            </a:r>
          </a:p>
          <a:p>
            <a:r>
              <a:rPr lang="es-ES" b="1" dirty="0"/>
              <a:t>Y al atardecer David se levantó de su lecho y se paseaba por el terrado de la casa del rey, y desde el terrado </a:t>
            </a:r>
            <a:r>
              <a:rPr lang="es-ES" b="1" u="sng" dirty="0">
                <a:highlight>
                  <a:srgbClr val="00FFFF"/>
                </a:highlight>
              </a:rPr>
              <a:t>vio a una mujer que se estaba bañando; y la mujer era de aspecto muy hermoso.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David mandó a preguntar acerca de aquella mujer.</a:t>
            </a:r>
            <a:r>
              <a:rPr lang="es-ES" b="1" dirty="0"/>
              <a:t> Y alguien dijo: ¿No es ésta Betsabé, hija de Eliam, mujer de Urías hitita?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</a:rPr>
              <a:t>David envió mensajeros y la tomó; y cuando ella vino a él, él durmió con ella.</a:t>
            </a:r>
            <a:r>
              <a:rPr lang="es-ES" b="1" dirty="0"/>
              <a:t> Después que ella se purificó de su inmundicia, regresó a su casa. 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7FF3088-3CF3-7877-2164-D190F6D8F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642" y="996929"/>
            <a:ext cx="2863449" cy="584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C56B703-47BB-4A9C-A4D3-DEC1A3B01245}"/>
              </a:ext>
            </a:extLst>
          </p:cNvPr>
          <p:cNvSpPr/>
          <p:nvPr/>
        </p:nvSpPr>
        <p:spPr>
          <a:xfrm>
            <a:off x="0" y="0"/>
            <a:ext cx="9144000" cy="9339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419"/>
            <a:ext cx="9144000" cy="905545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COMETIO ASESINATO.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7823" y="959208"/>
            <a:ext cx="6177451" cy="589879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Mando a matar a un hombre inocente para querer ocultar su pecado.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Samuel.11:8.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</a:rPr>
              <a:t>Después dijo David a Urías: Desciende a tu casa,</a:t>
            </a:r>
            <a:r>
              <a:rPr lang="es-ES" b="1" dirty="0"/>
              <a:t> y lava tus pies. Salió Urías de la casa del rey, y tras él fue enviado un obsequio del rey.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Samuel.11:13.</a:t>
            </a:r>
          </a:p>
          <a:p>
            <a:r>
              <a:rPr lang="es-ES" b="1" dirty="0"/>
              <a:t>Y David lo convidó a comer y a beber con él,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y lo embriagó. Al anochecer Urías salió a acostarse</a:t>
            </a:r>
            <a:r>
              <a:rPr lang="es-ES" b="1" dirty="0"/>
              <a:t> en su cama con los siervos de su señor, pero no descendió a su casa.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E03CD08-5822-8546-AD8F-5943EAE69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22" y="959207"/>
            <a:ext cx="2953999" cy="58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30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Samuel.11:15.</a:t>
            </a:r>
          </a:p>
          <a:p>
            <a:r>
              <a:rPr lang="es-ES" b="1" dirty="0"/>
              <a:t>En la carta había escrito: Poned a Urías al frente de la batalla más reñida y retiraos de él,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para que sea herido y muera.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Samuel.11:27.</a:t>
            </a:r>
          </a:p>
          <a:p>
            <a:r>
              <a:rPr lang="es-ES" b="1" dirty="0"/>
              <a:t>Cuando pasó el luto, David mandó traerla a su casa, y ella fue su mujer; y le dio a luz un hijo.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</a:rPr>
              <a:t>Pero lo que David había hecho fue malo a los ojos del SEÑOR.</a:t>
            </a:r>
            <a:r>
              <a:rPr lang="es-ES" b="1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AE49EA-D853-9453-B871-C8F9FBBAA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88" y="31015"/>
            <a:ext cx="3644180" cy="68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8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BF2C624-28B7-4D68-ABE4-35D7F6D8013D}"/>
              </a:ext>
            </a:extLst>
          </p:cNvPr>
          <p:cNvSpPr/>
          <p:nvPr/>
        </p:nvSpPr>
        <p:spPr>
          <a:xfrm>
            <a:off x="3707904" y="0"/>
            <a:ext cx="5436096" cy="9087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7904" y="3175"/>
            <a:ext cx="5436096" cy="905545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 HIJO MURIO.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75856" y="1556792"/>
            <a:ext cx="5868144" cy="5301208"/>
          </a:xfrm>
        </p:spPr>
        <p:txBody>
          <a:bodyPr/>
          <a:lstStyle/>
          <a:p>
            <a:r>
              <a:rPr lang="es-ES" b="1" dirty="0"/>
              <a:t>David experimento la muerte de su niño recién nacido.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Samuel.12:14.</a:t>
            </a:r>
          </a:p>
          <a:p>
            <a:r>
              <a:rPr lang="es-ES" b="1" dirty="0"/>
              <a:t>Sin embargo, por cuanto con este hecho has dado ocasión de blasfemar a los enemigos del SEÑOR,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</a:rPr>
              <a:t>ciertamente morirá el niño que te ha nacido.</a:t>
            </a:r>
            <a:r>
              <a:rPr lang="es-ES" b="1" dirty="0"/>
              <a:t>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9EA9912-1DF0-43A6-992F-B6F5EC92E894}"/>
              </a:ext>
            </a:extLst>
          </p:cNvPr>
          <p:cNvSpPr/>
          <p:nvPr/>
        </p:nvSpPr>
        <p:spPr>
          <a:xfrm>
            <a:off x="0" y="0"/>
            <a:ext cx="3707904" cy="155361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316E19-938D-C5F7-F527-62BE3765E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51592"/>
            <a:ext cx="3203848" cy="53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63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32229"/>
            <a:ext cx="6660232" cy="682577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Samuel.12:18.</a:t>
            </a:r>
          </a:p>
          <a:p>
            <a:r>
              <a:rPr lang="es-ES" b="1" dirty="0"/>
              <a:t>Sucedió que al séptimo día el niño murió; y los siervos de David temían informarle que el niño había muerto, pues se decían: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</a:rPr>
              <a:t>He aquí, cuando el niño estaba todavía vivo, le hablábamos y no nos escuchaba.</a:t>
            </a:r>
            <a:r>
              <a:rPr lang="es-ES" b="1" dirty="0"/>
              <a:t> ¿Cómo, pues, vamos a decirle que el niño ha muerto? Puede hacerse daño. </a:t>
            </a:r>
          </a:p>
          <a:p>
            <a:r>
              <a:rPr lang="es-ES" b="1" dirty="0"/>
              <a:t>Como Dios le había dicho el niño murió.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Samuel.12:14.</a:t>
            </a:r>
          </a:p>
          <a:p>
            <a:r>
              <a:rPr lang="es-ES" b="1" dirty="0"/>
              <a:t>Sin embargo, por cuanto con este hecho has dado ocasión de blasfemar a los enemigos del SEÑOR,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</a:rPr>
              <a:t>ciertamente morirá el niño que te ha nacido.</a:t>
            </a:r>
            <a:r>
              <a:rPr lang="es-ES" b="1" dirty="0"/>
              <a:t> </a:t>
            </a:r>
          </a:p>
          <a:p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A12EB4E-EFF7-44ED-8724-3A925D28FE2C}"/>
              </a:ext>
            </a:extLst>
          </p:cNvPr>
          <p:cNvSpPr/>
          <p:nvPr/>
        </p:nvSpPr>
        <p:spPr>
          <a:xfrm>
            <a:off x="0" y="0"/>
            <a:ext cx="2555776" cy="17008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D4E19B-D16B-7274-3E9B-E3A5674C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00807"/>
            <a:ext cx="2555776" cy="51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2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FA1E44A-671B-4736-B84E-6F3FCDDEBC9D}"/>
              </a:ext>
            </a:extLst>
          </p:cNvPr>
          <p:cNvSpPr/>
          <p:nvPr/>
        </p:nvSpPr>
        <p:spPr>
          <a:xfrm>
            <a:off x="3563888" y="-26463"/>
            <a:ext cx="5575040" cy="10071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58816" y="-26463"/>
            <a:ext cx="5580112" cy="1007191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 HIJA FUE VIOLADA.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47864" y="1007191"/>
            <a:ext cx="5796136" cy="5850809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Experimento la violación de una de sus hijas por su propio hijo.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Samuel.13:11.</a:t>
            </a:r>
          </a:p>
          <a:p>
            <a:r>
              <a:rPr lang="es-ES" b="1" dirty="0"/>
              <a:t>Cuando ella se las llevó para que comiera, él le echó mano, y le dijo: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</a:rPr>
              <a:t>Ven, acuéstate conmigo, hermana mía.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Samuel.13:14.</a:t>
            </a:r>
          </a:p>
          <a:p>
            <a:r>
              <a:rPr lang="es-ES" b="1" dirty="0"/>
              <a:t>Pero él no quiso escucharla; como era más fuerte que ella, la forzó, </a:t>
            </a: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y se acostó con ella.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4C02D5F-3891-4F4B-8039-9AF907FE95CD}"/>
              </a:ext>
            </a:extLst>
          </p:cNvPr>
          <p:cNvSpPr/>
          <p:nvPr/>
        </p:nvSpPr>
        <p:spPr>
          <a:xfrm>
            <a:off x="-23958" y="0"/>
            <a:ext cx="3577702" cy="14816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092BF1-E647-017C-9ECB-2007D5AEB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80" y="1481609"/>
            <a:ext cx="333258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03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Hechos.13:22.</a:t>
            </a:r>
          </a:p>
          <a:p>
            <a:r>
              <a:rPr lang="es-ES" b="1" dirty="0"/>
              <a:t>Después de quitarlo, les levantó por rey a David, del cual Dios también testificó y dijo: </a:t>
            </a:r>
            <a:r>
              <a:rPr lang="es-ES" b="1" u="sng" dirty="0">
                <a:solidFill>
                  <a:srgbClr val="FF0000"/>
                </a:solidFill>
              </a:rPr>
              <a:t>"HE HALLADO A DAVID, hijo de Isaí, UN HOMBRE CONFORME A MI CORAZON</a:t>
            </a:r>
            <a:r>
              <a:rPr lang="es-ES" b="1" dirty="0"/>
              <a:t>, que hará toda mi voluntad." </a:t>
            </a:r>
          </a:p>
          <a:p>
            <a:r>
              <a:rPr lang="es-ES" b="1" dirty="0"/>
              <a:t>A pesar de que David era conforme al corazón de Dios, la vida de David estuvo muy: </a:t>
            </a:r>
          </a:p>
          <a:p>
            <a:r>
              <a:rPr lang="es-ES" b="1" dirty="0"/>
              <a:t>Agitada. </a:t>
            </a:r>
          </a:p>
          <a:p>
            <a:r>
              <a:rPr lang="es-ES" b="1" dirty="0"/>
              <a:t>Muchas dificultades. </a:t>
            </a:r>
          </a:p>
          <a:p>
            <a:r>
              <a:rPr lang="es-ES" b="1" dirty="0"/>
              <a:t>Muchas tragedias en su vida.</a:t>
            </a:r>
          </a:p>
          <a:p>
            <a:r>
              <a:rPr lang="es-ES" b="1" dirty="0"/>
              <a:t>Nosotros debemos de buscar tener un corazón conforme al corazón de Dios.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BFE356A-9BC6-48B4-9EEC-8E5BCF2368A0}"/>
              </a:ext>
            </a:extLst>
          </p:cNvPr>
          <p:cNvSpPr/>
          <p:nvPr/>
        </p:nvSpPr>
        <p:spPr>
          <a:xfrm>
            <a:off x="4716016" y="3789040"/>
            <a:ext cx="4427984" cy="93610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</p:spTree>
    <p:extLst>
      <p:ext uri="{BB962C8B-B14F-4D97-AF65-F5344CB8AC3E}">
        <p14:creationId xmlns:p14="http://schemas.microsoft.com/office/powerpoint/2010/main" val="2986076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D20E312-59C3-451B-AD40-94489FF181DE}"/>
              </a:ext>
            </a:extLst>
          </p:cNvPr>
          <p:cNvSpPr/>
          <p:nvPr/>
        </p:nvSpPr>
        <p:spPr>
          <a:xfrm>
            <a:off x="0" y="23146"/>
            <a:ext cx="9144000" cy="112302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584" y="31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UNO DE SUS HIJOS MATO A OTRO HIJO DE DAVID.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75856" y="1166146"/>
            <a:ext cx="5868144" cy="569185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David experimento la muerte de otro hijo a mano de su propio hermano.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Samuel.13:28.</a:t>
            </a:r>
          </a:p>
          <a:p>
            <a:r>
              <a:rPr lang="es-ES" b="1" dirty="0"/>
              <a:t>Absalón ordenó a sus siervos, diciendo: Mirad, cuando el corazón de </a:t>
            </a:r>
            <a:r>
              <a:rPr lang="es-ES" b="1" dirty="0" err="1"/>
              <a:t>Amnón</a:t>
            </a:r>
            <a:r>
              <a:rPr lang="es-ES" b="1" dirty="0"/>
              <a:t> esté alegre por el vino, y cuando yo os diga: "Herid a </a:t>
            </a:r>
            <a:r>
              <a:rPr lang="es-ES" b="1" dirty="0" err="1"/>
              <a:t>Amnón</a:t>
            </a:r>
            <a:r>
              <a:rPr lang="es-ES" b="1" dirty="0"/>
              <a:t>", entonces matadle.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No temáis; ¿no os lo he mandado yo? Tened ánimo y sed valientes.</a:t>
            </a:r>
            <a:r>
              <a:rPr lang="es-ES" b="1" dirty="0"/>
              <a:t> </a:t>
            </a:r>
          </a:p>
          <a:p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3A1BEBA-751A-4557-A0E2-D62BD87219B5}"/>
              </a:ext>
            </a:extLst>
          </p:cNvPr>
          <p:cNvSpPr/>
          <p:nvPr/>
        </p:nvSpPr>
        <p:spPr>
          <a:xfrm>
            <a:off x="-32431" y="1146175"/>
            <a:ext cx="3273425" cy="156274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E97632-428B-E91A-3C26-C48ACD4DE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2708919"/>
            <a:ext cx="3347865" cy="414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9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7824" y="0"/>
            <a:ext cx="6160120" cy="6858000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Samuel.13:29.</a:t>
            </a:r>
          </a:p>
          <a:p>
            <a:r>
              <a:rPr lang="es-ES" b="1" u="sng" dirty="0">
                <a:highlight>
                  <a:srgbClr val="00FF00"/>
                </a:highlight>
              </a:rPr>
              <a:t>Y los siervos de Absalón hicieron a </a:t>
            </a:r>
            <a:r>
              <a:rPr lang="es-ES" b="1" u="sng" dirty="0" err="1">
                <a:highlight>
                  <a:srgbClr val="00FF00"/>
                </a:highlight>
              </a:rPr>
              <a:t>Amnón</a:t>
            </a:r>
            <a:r>
              <a:rPr lang="es-ES" b="1" u="sng" dirty="0">
                <a:highlight>
                  <a:srgbClr val="00FF00"/>
                </a:highlight>
              </a:rPr>
              <a:t> tal como Absalón les había mandado.</a:t>
            </a:r>
            <a:r>
              <a:rPr lang="es-ES" b="1" dirty="0"/>
              <a:t> Entonces todos los hijos del rey se levantaron, y montándose cada uno en su mulo, huyeron.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Samuel.13:30.</a:t>
            </a:r>
          </a:p>
          <a:p>
            <a:r>
              <a:rPr lang="es-ES" b="1" dirty="0"/>
              <a:t>Estando aún ellos en el camino, llegó a David el rumor que decía: </a:t>
            </a:r>
            <a:r>
              <a:rPr lang="es-ES" b="1" u="sng" dirty="0">
                <a:highlight>
                  <a:srgbClr val="00FFFF"/>
                </a:highlight>
              </a:rPr>
              <a:t>Absalón ha dado muerte a todos los hijos del rey,</a:t>
            </a:r>
            <a:r>
              <a:rPr lang="es-ES" b="1" dirty="0"/>
              <a:t> y no ha quedado ni uno de ellos.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1264A4F-1BF9-4066-8C94-96F878F856AE}"/>
              </a:ext>
            </a:extLst>
          </p:cNvPr>
          <p:cNvSpPr/>
          <p:nvPr/>
        </p:nvSpPr>
        <p:spPr>
          <a:xfrm>
            <a:off x="0" y="0"/>
            <a:ext cx="2983880" cy="14816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F9FEA9-108F-3057-E2B6-C1011836B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984" y="1481609"/>
            <a:ext cx="298388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63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C72533B-6D65-4425-A174-F10118845EFB}"/>
              </a:ext>
            </a:extLst>
          </p:cNvPr>
          <p:cNvSpPr/>
          <p:nvPr/>
        </p:nvSpPr>
        <p:spPr>
          <a:xfrm>
            <a:off x="0" y="0"/>
            <a:ext cx="9144000" cy="8335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02" y="0"/>
            <a:ext cx="9144000" cy="833537"/>
          </a:xfrm>
        </p:spPr>
        <p:txBody>
          <a:bodyPr>
            <a:normAutofit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TUVO QUE HUIR DE SU PROPIO HIJO.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833537"/>
            <a:ext cx="6012160" cy="6024463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David experimento el ser perseguido por su propio hijo Absalón.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Samuel.15:14.</a:t>
            </a:r>
          </a:p>
          <a:p>
            <a:r>
              <a:rPr lang="es-ES" b="1" dirty="0"/>
              <a:t>Y David dijo a todos sus siervos que estaban con él en Jerusalén: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Levantaos y huyamos, porque si no, ninguno de nosotros escapará de Absalón.</a:t>
            </a:r>
            <a:r>
              <a:rPr lang="es-ES" b="1" dirty="0"/>
              <a:t> Id de prisa, no sea que nos alcance pronto, traiga desgracia sobre nosotros y hiera la ciudad a filo de espada.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7FA421C-FF08-4C25-A2B2-7FA7FCF386BC}"/>
              </a:ext>
            </a:extLst>
          </p:cNvPr>
          <p:cNvSpPr/>
          <p:nvPr/>
        </p:nvSpPr>
        <p:spPr>
          <a:xfrm>
            <a:off x="-35386" y="833537"/>
            <a:ext cx="3167226" cy="144333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0EC20F-5402-049C-BC29-F50C03380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67" y="2276871"/>
            <a:ext cx="3084371" cy="45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4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0"/>
            <a:ext cx="5508104" cy="6858000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Samuel.15:16.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</a:rPr>
              <a:t>Salió el rey, y toda su casa con él,</a:t>
            </a:r>
            <a:r>
              <a:rPr lang="es-ES" b="1" dirty="0"/>
              <a:t> dejando el rey a diez concubinas para cuidar la casa.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Samuel.15:17.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Salió, pues, el rey y toda la gente con él,</a:t>
            </a:r>
            <a:r>
              <a:rPr lang="es-ES" b="1" dirty="0"/>
              <a:t> y se detuvieron en la última casa. </a:t>
            </a:r>
          </a:p>
          <a:p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86309C0-10DF-4223-A6B9-8D1F2EFAEBBE}"/>
              </a:ext>
            </a:extLst>
          </p:cNvPr>
          <p:cNvSpPr/>
          <p:nvPr/>
        </p:nvSpPr>
        <p:spPr>
          <a:xfrm>
            <a:off x="4139952" y="5589240"/>
            <a:ext cx="4996025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C07D2F-6234-6C8A-AEB9-9FB11D112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40" y="-1"/>
            <a:ext cx="3670136" cy="68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06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09D4E59-E33C-4232-93A2-1479BA270DB5}"/>
              </a:ext>
            </a:extLst>
          </p:cNvPr>
          <p:cNvSpPr/>
          <p:nvPr/>
        </p:nvSpPr>
        <p:spPr>
          <a:xfrm>
            <a:off x="-21704" y="27856"/>
            <a:ext cx="9187408" cy="9023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1704" y="24681"/>
            <a:ext cx="9165704" cy="880863"/>
          </a:xfrm>
        </p:spPr>
        <p:txBody>
          <a:bodyPr>
            <a:normAutofit fontScale="90000"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 HIJO SE ACOSTO CON SUS MUJERES.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9871" y="954905"/>
            <a:ext cx="5716803" cy="5903095"/>
          </a:xfrm>
        </p:spPr>
        <p:txBody>
          <a:bodyPr/>
          <a:lstStyle/>
          <a:p>
            <a:r>
              <a:rPr lang="es-ES" b="1" dirty="0"/>
              <a:t>David experimento que su propio hijo se acostara con sus mujeres.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Samuel.16:22.</a:t>
            </a:r>
          </a:p>
          <a:p>
            <a:r>
              <a:rPr lang="es-ES" b="1" dirty="0"/>
              <a:t>Levantaron, pues, para Absalón una tienda en el terrado,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y Absalón se llegó a las concubinas de su padre a la vista de todo Israel.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7874DF0-5982-4241-BC33-DADEDB223FF5}"/>
              </a:ext>
            </a:extLst>
          </p:cNvPr>
          <p:cNvSpPr/>
          <p:nvPr/>
        </p:nvSpPr>
        <p:spPr>
          <a:xfrm>
            <a:off x="-21704" y="930224"/>
            <a:ext cx="3369568" cy="11994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1900AB-F2DD-3FE7-DE9C-342378957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849" y="2154360"/>
            <a:ext cx="3460719" cy="46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8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73D10FC-F6B0-493D-957D-0990F1865CB0}"/>
              </a:ext>
            </a:extLst>
          </p:cNvPr>
          <p:cNvSpPr/>
          <p:nvPr/>
        </p:nvSpPr>
        <p:spPr>
          <a:xfrm>
            <a:off x="3491880" y="23572"/>
            <a:ext cx="5635486" cy="9571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0" y="23572"/>
            <a:ext cx="5652120" cy="957156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OTRO HIJO MUERTO.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47863" y="1001125"/>
            <a:ext cx="5779503" cy="5856875"/>
          </a:xfrm>
        </p:spPr>
        <p:txBody>
          <a:bodyPr/>
          <a:lstStyle/>
          <a:p>
            <a:r>
              <a:rPr lang="es-ES" b="1" dirty="0"/>
              <a:t>David volvió a experimentar la muerte de otro hijo.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Samuel.18:14.</a:t>
            </a:r>
          </a:p>
          <a:p>
            <a:r>
              <a:rPr lang="es-ES" b="1" dirty="0"/>
              <a:t>Respondió </a:t>
            </a:r>
            <a:r>
              <a:rPr lang="es-ES" b="1" dirty="0" err="1"/>
              <a:t>Joab</a:t>
            </a:r>
            <a:r>
              <a:rPr lang="es-ES" b="1" dirty="0"/>
              <a:t>: No malgastaré mi tiempo aquí contigo. Y tomando tres dardos en la mano,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</a:rPr>
              <a:t>los clavó en el corazón de Absalón mientras todavía estaba vivo</a:t>
            </a:r>
            <a:r>
              <a:rPr lang="es-ES" b="1" dirty="0"/>
              <a:t> en medio de la encina.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B906755-693F-4307-A4E6-AF41F063F23A}"/>
              </a:ext>
            </a:extLst>
          </p:cNvPr>
          <p:cNvSpPr/>
          <p:nvPr/>
        </p:nvSpPr>
        <p:spPr>
          <a:xfrm>
            <a:off x="-19315" y="23572"/>
            <a:ext cx="3511195" cy="13877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EF83A7-DBB3-473D-B932-FB97FEFFA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662" y="1411286"/>
            <a:ext cx="3376524" cy="542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9872" y="0"/>
            <a:ext cx="5724128" cy="6858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Samuel.18:15.</a:t>
            </a:r>
          </a:p>
          <a:p>
            <a:r>
              <a:rPr lang="es-ES" b="1" dirty="0"/>
              <a:t>Y diez jóvenes escuderos de </a:t>
            </a:r>
            <a:r>
              <a:rPr lang="es-ES" b="1" dirty="0" err="1"/>
              <a:t>Joab</a:t>
            </a:r>
            <a:r>
              <a:rPr lang="es-ES" b="1" dirty="0"/>
              <a:t> rodearon e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</a:rPr>
              <a:t>hirieron a Absalón y lo remataron.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Samuel.18:17.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</a:rPr>
              <a:t>Y tomaron a Absalón, lo echaron en una fosa profunda</a:t>
            </a:r>
            <a:r>
              <a:rPr lang="es-ES" b="1" dirty="0"/>
              <a:t> en el bosque y levantaron sobre él un gran montón de piedras. Y todo Israel huyó, cada uno a su tienda.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Samuel.19:1.</a:t>
            </a:r>
          </a:p>
          <a:p>
            <a:r>
              <a:rPr lang="es-ES" b="1" dirty="0"/>
              <a:t>Entonces dieron aviso a </a:t>
            </a:r>
            <a:r>
              <a:rPr lang="es-ES" b="1" dirty="0" err="1"/>
              <a:t>Joab</a:t>
            </a:r>
            <a:r>
              <a:rPr lang="es-ES" b="1" dirty="0"/>
              <a:t>: He aquí,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</a:rPr>
              <a:t>el rey llora y se lamenta por Absalón.</a:t>
            </a:r>
            <a:r>
              <a:rPr lang="es-ES" b="1" dirty="0"/>
              <a:t>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FBB312D-00C3-41E4-A7D9-99CB925E6E2B}"/>
              </a:ext>
            </a:extLst>
          </p:cNvPr>
          <p:cNvSpPr/>
          <p:nvPr/>
        </p:nvSpPr>
        <p:spPr>
          <a:xfrm>
            <a:off x="0" y="0"/>
            <a:ext cx="3419872" cy="141277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3C4ECB-5E7E-8368-245B-D14D13208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12775"/>
            <a:ext cx="3491880" cy="544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72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1B2943C-FCC6-4612-8F2E-5935BEAB065C}"/>
              </a:ext>
            </a:extLst>
          </p:cNvPr>
          <p:cNvSpPr/>
          <p:nvPr/>
        </p:nvSpPr>
        <p:spPr>
          <a:xfrm>
            <a:off x="-34393" y="0"/>
            <a:ext cx="9144000" cy="10495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0"/>
            <a:ext cx="9109606" cy="1049561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SUS AMIGOS LO ABANDONARON.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1049561"/>
            <a:ext cx="5547274" cy="5808439"/>
          </a:xfrm>
        </p:spPr>
        <p:txBody>
          <a:bodyPr>
            <a:normAutofit/>
          </a:bodyPr>
          <a:lstStyle/>
          <a:p>
            <a:r>
              <a:rPr lang="es-ES" b="1" dirty="0"/>
              <a:t>David experimenta la traición  de quienes El confiaba.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Samuel.15:12.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</a:rPr>
              <a:t>Y Absalón envió por </a:t>
            </a:r>
            <a:r>
              <a:rPr lang="es-ES" b="1" u="sng" dirty="0" err="1">
                <a:solidFill>
                  <a:schemeClr val="bg1"/>
                </a:solidFill>
                <a:highlight>
                  <a:srgbClr val="808000"/>
                </a:highlight>
              </a:rPr>
              <a:t>Ahitofel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</a:rPr>
              <a:t> </a:t>
            </a:r>
            <a:r>
              <a:rPr lang="es-ES" b="1" u="sng" dirty="0" err="1">
                <a:solidFill>
                  <a:schemeClr val="bg1"/>
                </a:solidFill>
                <a:highlight>
                  <a:srgbClr val="808000"/>
                </a:highlight>
              </a:rPr>
              <a:t>gilonita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</a:rPr>
              <a:t>, consejero de David,</a:t>
            </a:r>
            <a:r>
              <a:rPr lang="es-ES" b="1" dirty="0"/>
              <a:t> desde </a:t>
            </a:r>
            <a:r>
              <a:rPr lang="es-ES" b="1" dirty="0" err="1"/>
              <a:t>Gilo</a:t>
            </a:r>
            <a:r>
              <a:rPr lang="es-ES" b="1" dirty="0"/>
              <a:t> su ciudad, cuando ofrecía los sacrificios. Y la conspiración se hacía fuerte porque constantemente aumentaba la gente que seguía a Absalón.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B9C331B-E698-409D-B19F-B9F579D28209}"/>
              </a:ext>
            </a:extLst>
          </p:cNvPr>
          <p:cNvSpPr/>
          <p:nvPr/>
        </p:nvSpPr>
        <p:spPr>
          <a:xfrm>
            <a:off x="0" y="1049561"/>
            <a:ext cx="3526273" cy="137132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E97B75-7A41-4013-7DFC-D806BA705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37" y="2420887"/>
            <a:ext cx="3527826" cy="44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70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9911" y="0"/>
            <a:ext cx="5355073" cy="6858000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Samuel.15:31.</a:t>
            </a:r>
          </a:p>
          <a:p>
            <a:r>
              <a:rPr lang="es-ES" b="1" dirty="0"/>
              <a:t>Alguien dio aviso a David, diciendo: </a:t>
            </a:r>
            <a:r>
              <a:rPr lang="es-ES" b="1" u="sng" dirty="0" err="1">
                <a:solidFill>
                  <a:schemeClr val="bg1"/>
                </a:solidFill>
                <a:highlight>
                  <a:srgbClr val="000000"/>
                </a:highlight>
              </a:rPr>
              <a:t>Ahitofel</a:t>
            </a: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 está entre los conspiradores con Absalón.</a:t>
            </a:r>
            <a:r>
              <a:rPr lang="es-ES" b="1" dirty="0"/>
              <a:t> Y David dijo: Oh SEÑOR, te ruego, haz necio el consejo de </a:t>
            </a:r>
            <a:r>
              <a:rPr lang="es-ES" b="1" dirty="0" err="1"/>
              <a:t>Ahitofel</a:t>
            </a:r>
            <a:r>
              <a:rPr lang="es-ES" b="1" dirty="0"/>
              <a:t>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Samuel.16:23.</a:t>
            </a:r>
          </a:p>
          <a:p>
            <a:r>
              <a:rPr lang="es-ES" b="1" dirty="0"/>
              <a:t>El consejo que </a:t>
            </a:r>
            <a:r>
              <a:rPr lang="es-ES" b="1" dirty="0" err="1"/>
              <a:t>Ahitofel</a:t>
            </a:r>
            <a:r>
              <a:rPr lang="es-ES" b="1" dirty="0"/>
              <a:t> daba en aquellos días era como si uno consultara la palabra de Dios; </a:t>
            </a:r>
            <a:r>
              <a:rPr lang="es-ES" b="1" u="sng" dirty="0">
                <a:highlight>
                  <a:srgbClr val="00FF00"/>
                </a:highlight>
              </a:rPr>
              <a:t>así era considerado todo consejo de </a:t>
            </a:r>
            <a:r>
              <a:rPr lang="es-ES" b="1" u="sng" dirty="0" err="1">
                <a:highlight>
                  <a:srgbClr val="00FF00"/>
                </a:highlight>
              </a:rPr>
              <a:t>Ahitofel</a:t>
            </a:r>
            <a:r>
              <a:rPr lang="es-ES" b="1" u="sng" dirty="0">
                <a:highlight>
                  <a:srgbClr val="00FF00"/>
                </a:highlight>
              </a:rPr>
              <a:t> tanto por David como por Absalón.</a:t>
            </a:r>
            <a:r>
              <a:rPr lang="es-ES" b="1" dirty="0"/>
              <a:t>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573A24D-C8D2-410B-9C58-08B63714787B}"/>
              </a:ext>
            </a:extLst>
          </p:cNvPr>
          <p:cNvSpPr/>
          <p:nvPr/>
        </p:nvSpPr>
        <p:spPr>
          <a:xfrm>
            <a:off x="0" y="0"/>
            <a:ext cx="3770895" cy="133759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CF3A99-965C-A72A-5C15-7B4B2DBED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978" y="1324521"/>
            <a:ext cx="3803888" cy="55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8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0"/>
            <a:ext cx="5004048" cy="685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Samuel.16:16.</a:t>
            </a:r>
          </a:p>
          <a:p>
            <a:r>
              <a:rPr lang="es-ES" b="1" u="sng" dirty="0">
                <a:highlight>
                  <a:srgbClr val="00FFFF"/>
                </a:highlight>
              </a:rPr>
              <a:t>Sucedió que cuando </a:t>
            </a:r>
            <a:r>
              <a:rPr lang="es-ES" b="1" u="sng" dirty="0" err="1">
                <a:highlight>
                  <a:srgbClr val="00FFFF"/>
                </a:highlight>
              </a:rPr>
              <a:t>Husai</a:t>
            </a:r>
            <a:r>
              <a:rPr lang="es-ES" b="1" u="sng" dirty="0">
                <a:highlight>
                  <a:srgbClr val="00FFFF"/>
                </a:highlight>
              </a:rPr>
              <a:t> arquita, amigo de David,</a:t>
            </a:r>
            <a:r>
              <a:rPr lang="es-ES" b="1" dirty="0"/>
              <a:t> vino a Absalón, </a:t>
            </a:r>
            <a:r>
              <a:rPr lang="es-ES" b="1" dirty="0" err="1"/>
              <a:t>Husai</a:t>
            </a:r>
            <a:r>
              <a:rPr lang="es-ES" b="1" dirty="0"/>
              <a:t> dijo a Absalón: ¡Viva el rey! ¡Viva el rey!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II Samuel.16:17.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Y Absalón dijo a </a:t>
            </a:r>
            <a:r>
              <a:rPr lang="es-ES" b="1" u="sng" dirty="0" err="1">
                <a:solidFill>
                  <a:schemeClr val="bg1"/>
                </a:solidFill>
                <a:highlight>
                  <a:srgbClr val="FF00FF"/>
                </a:highlight>
              </a:rPr>
              <a:t>Husai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: ¿Es esta tu lealtad para con tu amigo?</a:t>
            </a:r>
            <a:r>
              <a:rPr lang="es-ES" b="1" dirty="0"/>
              <a:t> ¿Por qué no fuiste con tu amigo?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Salmos.41:9.</a:t>
            </a:r>
          </a:p>
          <a:p>
            <a:r>
              <a:rPr lang="es-ES" b="1" dirty="0"/>
              <a:t>Aun mi íntimo amigo en quien yo confiaba, el que de mi pan comía,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</a:rPr>
              <a:t>contra mí ha levantado su calcañar.</a:t>
            </a:r>
            <a:r>
              <a:rPr lang="es-ES" b="1" dirty="0"/>
              <a:t> </a:t>
            </a:r>
          </a:p>
          <a:p>
            <a:endParaRPr lang="es-ES" b="1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7DCF08F-6FB7-4828-B7A8-55F05987D01D}"/>
              </a:ext>
            </a:extLst>
          </p:cNvPr>
          <p:cNvSpPr/>
          <p:nvPr/>
        </p:nvSpPr>
        <p:spPr>
          <a:xfrm>
            <a:off x="0" y="0"/>
            <a:ext cx="4139952" cy="14049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1737D7-025B-2A8C-414B-147D4D7A4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21517"/>
            <a:ext cx="4139952" cy="543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4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D600B15-8B4E-44C0-940A-58B324C59AD1}"/>
              </a:ext>
            </a:extLst>
          </p:cNvPr>
          <p:cNvSpPr/>
          <p:nvPr/>
        </p:nvSpPr>
        <p:spPr>
          <a:xfrm>
            <a:off x="0" y="-24681"/>
            <a:ext cx="9144000" cy="95808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785" y="6350"/>
            <a:ext cx="9104501" cy="954906"/>
          </a:xfrm>
        </p:spPr>
        <p:txBody>
          <a:bodyPr>
            <a:normAutofit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ENFRENTO UN GRAN RETO.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62" y="933400"/>
            <a:ext cx="5553278" cy="5924600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/>
              <a:t>David enfrento un gran desafío en su vida contra Goliat a quien nadie quería enfrentar.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Samuel.17:37. </a:t>
            </a:r>
          </a:p>
          <a:p>
            <a:r>
              <a:rPr lang="es-ES" b="1" dirty="0"/>
              <a:t>Y David añadió: </a:t>
            </a:r>
            <a:r>
              <a:rPr lang="es-ES" b="1" u="sng" dirty="0">
                <a:highlight>
                  <a:srgbClr val="00FF00"/>
                </a:highlight>
              </a:rPr>
              <a:t>El SEÑOR, que me ha librado</a:t>
            </a:r>
            <a:r>
              <a:rPr lang="es-ES" b="1" dirty="0"/>
              <a:t> de las garras del león y de las garras del oso, </a:t>
            </a:r>
            <a:r>
              <a:rPr lang="es-ES" b="1" u="sng" dirty="0">
                <a:highlight>
                  <a:srgbClr val="00FFFF"/>
                </a:highlight>
              </a:rPr>
              <a:t>me librará de la mano de este filisteo.</a:t>
            </a:r>
            <a:r>
              <a:rPr lang="es-ES" b="1" dirty="0"/>
              <a:t> Y Saúl dijo a David: Ve, y que el SEÑOR sea contigo.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Samuel.17:45. </a:t>
            </a:r>
          </a:p>
          <a:p>
            <a:r>
              <a:rPr lang="es-ES" b="1" dirty="0"/>
              <a:t>Entonces dijo David al filisteo: Tú vienes a mí con espada, lanza y jabalina,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pero yo vengo a ti en el nombre del SEÑOR de los ejércitos,</a:t>
            </a:r>
            <a:r>
              <a:rPr lang="es-ES" b="1" dirty="0"/>
              <a:t> el Dios de los escuadrones de Israel, a quien tú has desafiado. </a:t>
            </a:r>
          </a:p>
        </p:txBody>
      </p:sp>
      <p:pic>
        <p:nvPicPr>
          <p:cNvPr id="35842" name="Picture 2" descr="C:\Users\Mario Moreno\Desktop\Señales\Imagen Animadas\davi_golia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51658"/>
            <a:ext cx="3554175" cy="470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326549B-ADCD-4724-AC07-830FFB08BCFB}"/>
              </a:ext>
            </a:extLst>
          </p:cNvPr>
          <p:cNvSpPr/>
          <p:nvPr/>
        </p:nvSpPr>
        <p:spPr>
          <a:xfrm>
            <a:off x="5458847" y="941472"/>
            <a:ext cx="3705225" cy="109892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</p:spTree>
    <p:extLst>
      <p:ext uri="{BB962C8B-B14F-4D97-AF65-F5344CB8AC3E}">
        <p14:creationId xmlns:p14="http://schemas.microsoft.com/office/powerpoint/2010/main" val="239310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2F5315C-FECD-4E92-933D-109A42385EDD}"/>
              </a:ext>
            </a:extLst>
          </p:cNvPr>
          <p:cNvSpPr/>
          <p:nvPr/>
        </p:nvSpPr>
        <p:spPr>
          <a:xfrm>
            <a:off x="3852862" y="-90264"/>
            <a:ext cx="5273806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862" y="-90264"/>
            <a:ext cx="5273806" cy="1143000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IMITEMOS A DAVID.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9912" y="1052736"/>
            <a:ext cx="5364088" cy="5805264"/>
          </a:xfrm>
        </p:spPr>
        <p:txBody>
          <a:bodyPr/>
          <a:lstStyle/>
          <a:p>
            <a:r>
              <a:rPr lang="es-ES" b="1" dirty="0"/>
              <a:t>David experimento muchas dificultades en su vida, pero siempre confió en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Salmos.27:9.</a:t>
            </a:r>
          </a:p>
          <a:p>
            <a:r>
              <a:rPr lang="es-ES" b="1" dirty="0"/>
              <a:t>No escondas tu rostro de mí; no rechaces con ira a tu siervo;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tú has sido mi ayuda. No me abandones ni me desampares, oh Dios de mi salvación.</a:t>
            </a:r>
            <a:r>
              <a:rPr lang="es-ES" b="1" dirty="0"/>
              <a:t> </a:t>
            </a:r>
          </a:p>
          <a:p>
            <a:endParaRPr lang="es-E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B9C4D57-0614-4A3A-9A91-D38DFD5EBB8D}"/>
              </a:ext>
            </a:extLst>
          </p:cNvPr>
          <p:cNvSpPr/>
          <p:nvPr/>
        </p:nvSpPr>
        <p:spPr>
          <a:xfrm>
            <a:off x="-1" y="0"/>
            <a:ext cx="3812346" cy="12687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EBCA4F-A2DC-F61D-F276-719AF7AAC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49" y="1296327"/>
            <a:ext cx="3762361" cy="555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1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7" y="0"/>
            <a:ext cx="5546711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Salmos.27:10.</a:t>
            </a:r>
          </a:p>
          <a:p>
            <a:r>
              <a:rPr lang="es-ES" b="1" dirty="0"/>
              <a:t>Porque aunque mi padre y mi madre me hayan abandonado,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el SEÑOR me recogerá.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Salmos.31:3.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</a:rPr>
              <a:t>Porque tú eres mi roca y mi fortaleza,</a:t>
            </a:r>
            <a:r>
              <a:rPr lang="es-ES" b="1" dirty="0"/>
              <a:t> y por amor de tu nombre me conducirás y me guiarás.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Salmos.31:4.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</a:rPr>
              <a:t>Me sacarás de la red que en secreto me han tendido;</a:t>
            </a:r>
            <a:r>
              <a:rPr lang="es-ES" b="1" dirty="0"/>
              <a:t> porque tú eres mi refugio.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82CE776-BEA9-4F51-BA00-5957E1834188}"/>
              </a:ext>
            </a:extLst>
          </p:cNvPr>
          <p:cNvSpPr/>
          <p:nvPr/>
        </p:nvSpPr>
        <p:spPr>
          <a:xfrm>
            <a:off x="33402" y="0"/>
            <a:ext cx="3530485" cy="12687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783DDC-7A77-A359-806C-3FD454647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02" y="1287943"/>
            <a:ext cx="3674502" cy="55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6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75856" y="0"/>
            <a:ext cx="5868144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Salmos.40:2.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</a:rPr>
              <a:t>Me sacó del hoyo de la destrucción,</a:t>
            </a:r>
            <a:r>
              <a:rPr lang="es-ES" b="1" dirty="0"/>
              <a:t> del lodo cenagoso; asentó mis pies sobre una roca y afirmó mis pasos.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Salmos.63:8.</a:t>
            </a:r>
          </a:p>
          <a:p>
            <a:r>
              <a:rPr lang="it-IT" b="1" dirty="0"/>
              <a:t>A ti se aferra mi alma; </a:t>
            </a:r>
            <a:r>
              <a:rPr lang="it-IT" b="1" u="sng" dirty="0">
                <a:solidFill>
                  <a:schemeClr val="bg1"/>
                </a:solidFill>
                <a:highlight>
                  <a:srgbClr val="800000"/>
                </a:highlight>
              </a:rPr>
              <a:t>tu diestra me sostiene.</a:t>
            </a:r>
            <a:r>
              <a:rPr lang="it-IT" b="1" dirty="0"/>
              <a:t> </a:t>
            </a:r>
          </a:p>
          <a:p>
            <a:r>
              <a:rPr lang="it-IT" b="1" dirty="0"/>
              <a:t>David confio y espero siempre en Dios.</a:t>
            </a:r>
          </a:p>
          <a:p>
            <a:pPr algn="ctr"/>
            <a:r>
              <a:rPr lang="it-IT" b="1" u="sng" dirty="0">
                <a:highlight>
                  <a:srgbClr val="FFFF00"/>
                </a:highlight>
              </a:rPr>
              <a:t>Salmos.73:13.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</a:rPr>
              <a:t>Ciertamente en vano he guardado puro mi corazón</a:t>
            </a:r>
            <a:r>
              <a:rPr lang="es-ES" b="1" dirty="0"/>
              <a:t> y lavado mis manos en inocencia;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9A8D7B8-787E-4C26-9088-99365F8966D4}"/>
              </a:ext>
            </a:extLst>
          </p:cNvPr>
          <p:cNvSpPr/>
          <p:nvPr/>
        </p:nvSpPr>
        <p:spPr>
          <a:xfrm>
            <a:off x="0" y="-1"/>
            <a:ext cx="3275855" cy="16256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3F430A-BB66-9442-8995-64911A577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1625623"/>
            <a:ext cx="3275855" cy="52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7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79" y="0"/>
            <a:ext cx="5643669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Salmos.73:14.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pues he sido azotado</a:t>
            </a:r>
            <a:r>
              <a:rPr lang="es-ES" b="1" dirty="0"/>
              <a:t> todo el día y castigado cada mañana. </a:t>
            </a:r>
          </a:p>
          <a:p>
            <a:r>
              <a:rPr lang="es-ES" b="1" dirty="0"/>
              <a:t>Pero David comprendió.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Salmos.73:15.</a:t>
            </a:r>
          </a:p>
          <a:p>
            <a:r>
              <a:rPr lang="es-ES" b="1" u="sng" dirty="0">
                <a:highlight>
                  <a:srgbClr val="00FF00"/>
                </a:highlight>
              </a:rPr>
              <a:t>Si yo hubiera dicho:</a:t>
            </a:r>
            <a:r>
              <a:rPr lang="es-ES" b="1" dirty="0"/>
              <a:t> Así hablaré, he aquí, habría traicionado a la generación de tus hijos.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Salmos.73:16.</a:t>
            </a:r>
          </a:p>
          <a:p>
            <a:r>
              <a:rPr lang="es-ES" b="1" dirty="0"/>
              <a:t>Cuando pensaba, tratando de entender esto, </a:t>
            </a:r>
            <a:r>
              <a:rPr lang="es-ES" b="1" u="sng" dirty="0">
                <a:highlight>
                  <a:srgbClr val="00FFFF"/>
                </a:highlight>
              </a:rPr>
              <a:t>fue difícil para mí,</a:t>
            </a:r>
            <a:r>
              <a:rPr lang="es-ES" b="1" dirty="0"/>
              <a:t>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FC09E3E-64D5-4F5F-8FB4-F62AEC16A678}"/>
              </a:ext>
            </a:extLst>
          </p:cNvPr>
          <p:cNvSpPr/>
          <p:nvPr/>
        </p:nvSpPr>
        <p:spPr>
          <a:xfrm>
            <a:off x="0" y="0"/>
            <a:ext cx="3483427" cy="112474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84EF86-0BA4-CCC1-8061-D35472179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14" y="1140697"/>
            <a:ext cx="3483427" cy="57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3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Salmos.73:17.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hasta que entré en el santuario de Dios;</a:t>
            </a:r>
            <a:r>
              <a:rPr lang="es-ES" b="1" dirty="0"/>
              <a:t> entonces comprendí el fin de ellos. </a:t>
            </a:r>
          </a:p>
          <a:p>
            <a:r>
              <a:rPr lang="es-ES" b="1" dirty="0"/>
              <a:t>¿En quien podía confiar David?.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Salmos.73:25.</a:t>
            </a:r>
          </a:p>
          <a:p>
            <a:r>
              <a:rPr lang="es-ES" b="1" dirty="0"/>
              <a:t>¿A quién tengo yo en los cielos, sino a ti?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</a:rPr>
              <a:t>Y fuera de ti, nada deseo en la tierra.</a:t>
            </a:r>
            <a:r>
              <a:rPr lang="es-ES" b="1" dirty="0"/>
              <a:t> </a:t>
            </a:r>
          </a:p>
          <a:p>
            <a:r>
              <a:rPr lang="es-ES" b="1" dirty="0"/>
              <a:t>La confianza de David fue siempre en Dios.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B64CB19-5C42-40F8-9728-440F9B237AFF}"/>
              </a:ext>
            </a:extLst>
          </p:cNvPr>
          <p:cNvSpPr/>
          <p:nvPr/>
        </p:nvSpPr>
        <p:spPr>
          <a:xfrm>
            <a:off x="0" y="0"/>
            <a:ext cx="3707904" cy="140960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9A167D-6F43-D755-0956-90DA180AB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97437"/>
            <a:ext cx="3707904" cy="54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9912" y="0"/>
            <a:ext cx="5364088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Nosotros cada uno debemos de imitar a David, aunque tengamos muchas dificultades debemos de confiar en Dios.</a:t>
            </a:r>
          </a:p>
          <a:p>
            <a:r>
              <a:rPr lang="es-ES" b="1" dirty="0"/>
              <a:t>Pongamos la vista en Jesús.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Hebreos.12:2.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puestos los ojos en Jesús, el autor y consumador de la fe,</a:t>
            </a:r>
            <a:r>
              <a:rPr lang="es-ES" b="1" dirty="0"/>
              <a:t> quien por el gozo puesto delante de El soportó la cruz, menospreciando la vergüenza, y se ha sentado a la diestra del trono de Dios. </a:t>
            </a:r>
          </a:p>
          <a:p>
            <a:endParaRPr lang="es-ES" b="1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B0B7520-8121-4D08-8CEB-21B079261214}"/>
              </a:ext>
            </a:extLst>
          </p:cNvPr>
          <p:cNvSpPr/>
          <p:nvPr/>
        </p:nvSpPr>
        <p:spPr>
          <a:xfrm>
            <a:off x="0" y="5517232"/>
            <a:ext cx="4067944" cy="133759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9080B6-EC10-0D85-966E-B6E94ED82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96" y="0"/>
            <a:ext cx="3781008" cy="551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1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Moisés se mantuvo viendo al invisible.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Hebreos.11:27.</a:t>
            </a:r>
          </a:p>
          <a:p>
            <a:r>
              <a:rPr lang="es-ES" b="1" dirty="0"/>
              <a:t>Por la fe salió de Egipto sin temer la ira del rey, porque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se mantuvo firme como viendo al Invisible.</a:t>
            </a:r>
            <a:r>
              <a:rPr lang="es-ES" b="1" dirty="0"/>
              <a:t> </a:t>
            </a:r>
          </a:p>
          <a:p>
            <a:r>
              <a:rPr lang="es-ES" b="1" dirty="0"/>
              <a:t>Confiemos siempre en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Hebreos.13:5.</a:t>
            </a:r>
          </a:p>
          <a:p>
            <a:r>
              <a:rPr lang="es-ES" b="1" dirty="0"/>
              <a:t>Sea vuestro carácter sin avaricia, contentos con lo que tenéis, porque El mismo ha dicho: </a:t>
            </a:r>
            <a:r>
              <a:rPr lang="es-ES" b="1" u="sng" dirty="0">
                <a:solidFill>
                  <a:srgbClr val="FF0000"/>
                </a:solidFill>
              </a:rPr>
              <a:t>NUNCA TE DEJARE NI TE DESAMPARARE,</a:t>
            </a:r>
            <a:r>
              <a:rPr lang="es-ES" b="1" dirty="0"/>
              <a:t>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E1EA43-63ED-44FE-8092-94FA77EB37F6}"/>
              </a:ext>
            </a:extLst>
          </p:cNvPr>
          <p:cNvSpPr/>
          <p:nvPr/>
        </p:nvSpPr>
        <p:spPr>
          <a:xfrm>
            <a:off x="0" y="5589240"/>
            <a:ext cx="4067944" cy="12652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C78EA4-B805-9B94-42A9-754C3685D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36" y="21257"/>
            <a:ext cx="3761576" cy="55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4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No nos afanemos.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Filipenses.4:6.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</a:rPr>
              <a:t>Por nada estéis afanosos; antes bien,</a:t>
            </a:r>
            <a:r>
              <a:rPr lang="es-ES" b="1" dirty="0"/>
              <a:t> en todo, mediante oración y súplica con acción de gracias, sean dadas a conocer vuestras peticiones delante de Dios. </a:t>
            </a:r>
          </a:p>
          <a:p>
            <a:r>
              <a:rPr lang="es-ES" b="1" dirty="0"/>
              <a:t>Echemos nuestras preocupaciones en Dios.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Pedro.5:7.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</a:rPr>
              <a:t>echando toda vuestra ansiedad sobre El,</a:t>
            </a:r>
            <a:r>
              <a:rPr lang="es-ES" b="1" dirty="0"/>
              <a:t> porque El tiene cuidado de vosotros.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ABC150B-9EE4-4BE4-BD7E-70E367396EF3}"/>
              </a:ext>
            </a:extLst>
          </p:cNvPr>
          <p:cNvSpPr/>
          <p:nvPr/>
        </p:nvSpPr>
        <p:spPr>
          <a:xfrm>
            <a:off x="0" y="5733256"/>
            <a:ext cx="3852863" cy="112474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CC2FA1-7E2F-AB98-D99D-3C917EC24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3779912" cy="573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83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Salmos.34:19.</a:t>
            </a:r>
          </a:p>
          <a:p>
            <a:r>
              <a:rPr lang="es-ES" b="1" dirty="0"/>
              <a:t>Muchas son las aflicciones del justo,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</a:rPr>
              <a:t>pero de todas ellas lo libra el SEÑOR.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Salmos.37:5.</a:t>
            </a:r>
          </a:p>
          <a:p>
            <a:r>
              <a:rPr lang="es-ES" b="1" dirty="0"/>
              <a:t>Encomienda al SEÑOR tu camino,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</a:rPr>
              <a:t>confía en El, que El actuará;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Salmos.46:1.</a:t>
            </a:r>
          </a:p>
          <a:p>
            <a:r>
              <a:rPr lang="es-ES" b="1" dirty="0"/>
              <a:t>Dios es nuestro refugio y fortaleza,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</a:rPr>
              <a:t>nuestro pronto auxilio en las tribulaciones.</a:t>
            </a:r>
            <a:r>
              <a:rPr lang="es-ES" b="1" dirty="0"/>
              <a:t> 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499E12C-68D1-45A9-86D9-7F373AA210E2}"/>
              </a:ext>
            </a:extLst>
          </p:cNvPr>
          <p:cNvSpPr/>
          <p:nvPr/>
        </p:nvSpPr>
        <p:spPr>
          <a:xfrm>
            <a:off x="0" y="5661248"/>
            <a:ext cx="3995936" cy="119357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A9C00C-FF75-1CAF-7A28-EAE49C7D5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6" y="0"/>
            <a:ext cx="3704168" cy="565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Salmos.46:2.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Por tanto, no temeremos aunque la tierra sufra cambios,</a:t>
            </a:r>
            <a:r>
              <a:rPr lang="es-ES" b="1" dirty="0"/>
              <a:t> y aunque los montes se deslicen al fondo de los mares;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Salmos.46:3.</a:t>
            </a:r>
          </a:p>
          <a:p>
            <a:r>
              <a:rPr lang="es-ES" b="1" u="sng" dirty="0">
                <a:highlight>
                  <a:srgbClr val="00FF00"/>
                </a:highlight>
              </a:rPr>
              <a:t>aunque bramen y se agiten sus aguas,</a:t>
            </a:r>
            <a:r>
              <a:rPr lang="es-ES" b="1" dirty="0"/>
              <a:t> aunque tiemblen los montes con creciente enojo.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Salmos.46:4.</a:t>
            </a:r>
          </a:p>
          <a:p>
            <a:r>
              <a:rPr lang="es-ES" b="1" u="sng" dirty="0">
                <a:highlight>
                  <a:srgbClr val="00FFFF"/>
                </a:highlight>
              </a:rPr>
              <a:t>Hay un río cuyas corrientes alegran la ciudad de Dios,</a:t>
            </a:r>
            <a:r>
              <a:rPr lang="es-ES" b="1" dirty="0"/>
              <a:t> las moradas santas del Altísimo.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D4B8610-8E2D-4E32-B877-49AF44EDF73C}"/>
              </a:ext>
            </a:extLst>
          </p:cNvPr>
          <p:cNvSpPr/>
          <p:nvPr/>
        </p:nvSpPr>
        <p:spPr>
          <a:xfrm>
            <a:off x="0" y="5661248"/>
            <a:ext cx="3923928" cy="119357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247CAE-8FED-E915-1CA0-8125FCB5E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8"/>
            <a:ext cx="3707904" cy="56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940152" cy="6858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Samuel.17:47.</a:t>
            </a:r>
          </a:p>
          <a:p>
            <a:r>
              <a:rPr lang="es-ES" b="1" dirty="0"/>
              <a:t>y para que sepa toda esta asamblea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</a:rPr>
              <a:t>que el SEÑOR no libra ni con espada ni con lanza;</a:t>
            </a:r>
            <a:r>
              <a:rPr lang="es-ES" b="1" dirty="0"/>
              <a:t> porque la batalla es del SEÑOR y El os entregará en nuestras manos.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Samuel.17:48.</a:t>
            </a:r>
          </a:p>
          <a:p>
            <a:r>
              <a:rPr lang="es-ES" b="1" dirty="0"/>
              <a:t>Sucedió que cuando el filisteo se levantó y se fue acercando para enfrentarse a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David, éste corrió rápidamente hacia el frente</a:t>
            </a:r>
            <a:r>
              <a:rPr lang="es-ES" b="1" dirty="0"/>
              <a:t> de batalla para enfrentarse al filisteo.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Samuel.17:49.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David metió la mano en su saco, sacó de él una piedra,</a:t>
            </a:r>
            <a:r>
              <a:rPr lang="es-ES" b="1" dirty="0"/>
              <a:t> la lanzó con la honda, e hirió al filisteo en la frente. La piedra se hundió en su frente y Goliat cayó a tierra sobre su rostro. </a:t>
            </a:r>
          </a:p>
          <a:p>
            <a:endParaRPr lang="es-ES" dirty="0"/>
          </a:p>
        </p:txBody>
      </p:sp>
      <p:pic>
        <p:nvPicPr>
          <p:cNvPr id="4" name="Picture 3" descr="C:\Users\Mario Moreno\Desktop\Señales\Imagen Animadas\00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398597" cy="28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ario Moreno\Desktop\Señales\Imagen Animadas\davi_golia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65" y="3996160"/>
            <a:ext cx="3143250" cy="285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E42B2ED-8F80-4080-A7D0-5066ECE51899}"/>
              </a:ext>
            </a:extLst>
          </p:cNvPr>
          <p:cNvSpPr/>
          <p:nvPr/>
        </p:nvSpPr>
        <p:spPr>
          <a:xfrm>
            <a:off x="5724128" y="0"/>
            <a:ext cx="3419872" cy="11215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</p:spTree>
    <p:extLst>
      <p:ext uri="{BB962C8B-B14F-4D97-AF65-F5344CB8AC3E}">
        <p14:creationId xmlns:p14="http://schemas.microsoft.com/office/powerpoint/2010/main" val="88594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Salmos.46:5.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Dios está en medio de ella, no será sacudida;</a:t>
            </a:r>
            <a:r>
              <a:rPr lang="es-ES" b="1" dirty="0"/>
              <a:t> Dios la ayudará al romper el alba.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Salmos.68:19.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</a:rPr>
              <a:t>Bendito sea el Señor, que cada día lleva nuestra carga,</a:t>
            </a:r>
            <a:r>
              <a:rPr lang="es-ES" b="1" dirty="0"/>
              <a:t> el Dios que es nuestra salvación.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Salmos.68:20.</a:t>
            </a:r>
          </a:p>
          <a:p>
            <a:r>
              <a:rPr lang="es-ES" b="1" dirty="0"/>
              <a:t>Dios es para nosotros un Dios de salvación,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y a DIOS el Señor pertenece el librar de la muerte.</a:t>
            </a:r>
            <a:r>
              <a:rPr lang="es-ES" b="1" dirty="0"/>
              <a:t>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B265FAB-15B9-4CEB-A309-71E5B22EC8C0}"/>
              </a:ext>
            </a:extLst>
          </p:cNvPr>
          <p:cNvSpPr/>
          <p:nvPr/>
        </p:nvSpPr>
        <p:spPr>
          <a:xfrm>
            <a:off x="-108520" y="5733256"/>
            <a:ext cx="4104456" cy="112156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42D678-F7D7-9C0D-128B-EBBC92703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707904" cy="57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13513D6-E638-41CD-90D2-6FB93134751E}"/>
              </a:ext>
            </a:extLst>
          </p:cNvPr>
          <p:cNvSpPr/>
          <p:nvPr/>
        </p:nvSpPr>
        <p:spPr>
          <a:xfrm>
            <a:off x="4572000" y="-1871"/>
            <a:ext cx="4552414" cy="105460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3175"/>
            <a:ext cx="4552414" cy="1049561"/>
          </a:xfrm>
        </p:spPr>
        <p:txBody>
          <a:bodyPr>
            <a:normAutofit/>
          </a:bodyPr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s-ES" b="1" dirty="0"/>
              <a:t>Dios buscaba un hombre conforme a su corazón.</a:t>
            </a:r>
          </a:p>
          <a:p>
            <a:r>
              <a:rPr lang="es-ES" b="1" dirty="0"/>
              <a:t>Y lo hallo en David.</a:t>
            </a:r>
          </a:p>
          <a:p>
            <a:r>
              <a:rPr lang="es-ES" b="1" dirty="0"/>
              <a:t>Aunque David tuvo un corazón como El de Dios, El tuvo muchos problemas en su vida.</a:t>
            </a:r>
          </a:p>
          <a:p>
            <a:r>
              <a:rPr lang="es-ES" b="1" dirty="0"/>
              <a:t>Pero siempre confió en Dios, su confianza estaba siempre en Dios.</a:t>
            </a:r>
          </a:p>
          <a:p>
            <a:r>
              <a:rPr lang="es-ES" b="1" dirty="0"/>
              <a:t>Y por eso pudo salir victorioso de todas las dificultades que se le presentaron.</a:t>
            </a:r>
          </a:p>
          <a:p>
            <a:r>
              <a:rPr lang="es-ES" b="1" dirty="0"/>
              <a:t>David se enfrento:</a:t>
            </a:r>
          </a:p>
          <a:p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20BC3EA-68F1-47B9-A0C6-394EBE7881C4}"/>
              </a:ext>
            </a:extLst>
          </p:cNvPr>
          <p:cNvSpPr/>
          <p:nvPr/>
        </p:nvSpPr>
        <p:spPr>
          <a:xfrm>
            <a:off x="0" y="-1871"/>
            <a:ext cx="4552414" cy="119862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</a:t>
            </a:r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TU AUN PONES A DIOS PRIMERO EN TU VIDA?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25FCEC6-562C-44C6-8A98-8084709611FF}"/>
              </a:ext>
            </a:extLst>
          </p:cNvPr>
          <p:cNvSpPr/>
          <p:nvPr/>
        </p:nvSpPr>
        <p:spPr>
          <a:xfrm>
            <a:off x="4283968" y="5949280"/>
            <a:ext cx="4840446" cy="9055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¿TU CORAZON ES COMO EL CORAZON DE DAVID?</a:t>
            </a:r>
          </a:p>
        </p:txBody>
      </p:sp>
    </p:spTree>
    <p:extLst>
      <p:ext uri="{BB962C8B-B14F-4D97-AF65-F5344CB8AC3E}">
        <p14:creationId xmlns:p14="http://schemas.microsoft.com/office/powerpoint/2010/main" val="2649624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b="1" dirty="0"/>
              <a:t>A un gran reto contra Goliat.</a:t>
            </a:r>
          </a:p>
          <a:p>
            <a:r>
              <a:rPr lang="es-ES" b="1" dirty="0"/>
              <a:t>¿Y Usted hermano o amigo que reto tiene?</a:t>
            </a:r>
          </a:p>
          <a:p>
            <a:r>
              <a:rPr lang="es-ES" b="1" dirty="0"/>
              <a:t>A la muerte.</a:t>
            </a:r>
          </a:p>
          <a:p>
            <a:r>
              <a:rPr lang="es-ES" b="1" dirty="0"/>
              <a:t>¿Y a Usted hermano o amigo quien lo quiere matar?</a:t>
            </a:r>
          </a:p>
          <a:p>
            <a:r>
              <a:rPr lang="es-ES" b="1" dirty="0"/>
              <a:t>Perseguido.</a:t>
            </a:r>
          </a:p>
          <a:p>
            <a:r>
              <a:rPr lang="es-ES" b="1" dirty="0"/>
              <a:t>¿Y a Usted hermano y amigo quien lo persigue?</a:t>
            </a:r>
          </a:p>
          <a:p>
            <a:r>
              <a:rPr lang="es-ES" b="1" dirty="0"/>
              <a:t>Su Familia fue secuestrada.</a:t>
            </a:r>
          </a:p>
          <a:p>
            <a:r>
              <a:rPr lang="es-ES" b="1" dirty="0"/>
              <a:t>¿Y a Usted hermano y amigo le han secuestrado a un familiar?</a:t>
            </a:r>
          </a:p>
          <a:p>
            <a:r>
              <a:rPr lang="es-ES" b="1" dirty="0"/>
              <a:t>Perdió a su mejor amigo.</a:t>
            </a:r>
          </a:p>
          <a:p>
            <a:r>
              <a:rPr lang="es-ES" b="1" dirty="0"/>
              <a:t>¿Y Usted hermano y amigo a quien a perdió?</a:t>
            </a:r>
          </a:p>
          <a:p>
            <a:endParaRPr lang="es-ES" b="1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8ABA783-2158-46C1-9F58-AA304E210870}"/>
              </a:ext>
            </a:extLst>
          </p:cNvPr>
          <p:cNvSpPr/>
          <p:nvPr/>
        </p:nvSpPr>
        <p:spPr>
          <a:xfrm>
            <a:off x="2771800" y="2348880"/>
            <a:ext cx="6120680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¿PERO TU AUN PONES A DIOS PRIMERO EN TU VIDA?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4A853F5-9CC2-4D1A-915C-4F3EA0E101FF}"/>
              </a:ext>
            </a:extLst>
          </p:cNvPr>
          <p:cNvSpPr/>
          <p:nvPr/>
        </p:nvSpPr>
        <p:spPr>
          <a:xfrm>
            <a:off x="4716016" y="5157192"/>
            <a:ext cx="4427984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¿TU CORAZON ES COMO EL CORAZON DE DAVID?</a:t>
            </a:r>
          </a:p>
        </p:txBody>
      </p:sp>
    </p:spTree>
    <p:extLst>
      <p:ext uri="{BB962C8B-B14F-4D97-AF65-F5344CB8AC3E}">
        <p14:creationId xmlns:p14="http://schemas.microsoft.com/office/powerpoint/2010/main" val="236716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b="1" dirty="0"/>
              <a:t>Perdió a varios de sus hijos.</a:t>
            </a:r>
          </a:p>
          <a:p>
            <a:r>
              <a:rPr lang="es-ES" b="1" dirty="0"/>
              <a:t>¿Y Usted hermano o amigo a perdido a un hijo?</a:t>
            </a:r>
          </a:p>
          <a:p>
            <a:r>
              <a:rPr lang="es-ES" b="1" dirty="0"/>
              <a:t>Su hija fue violada.</a:t>
            </a:r>
          </a:p>
          <a:p>
            <a:r>
              <a:rPr lang="es-ES" b="1" dirty="0"/>
              <a:t>¿Y a Usted hermano o amigo le han violado a una hija?</a:t>
            </a:r>
          </a:p>
          <a:p>
            <a:r>
              <a:rPr lang="es-ES" b="1" dirty="0"/>
              <a:t>Tuvo que huir de su propio hijo.</a:t>
            </a:r>
          </a:p>
          <a:p>
            <a:r>
              <a:rPr lang="es-ES" b="1" dirty="0"/>
              <a:t>¿Y Usted hermano o amigo lo ha perseguido algún hijo?</a:t>
            </a:r>
          </a:p>
          <a:p>
            <a:r>
              <a:rPr lang="es-ES" b="1" dirty="0"/>
              <a:t>Su hijo se acostó con sus mujeres.</a:t>
            </a:r>
          </a:p>
          <a:p>
            <a:r>
              <a:rPr lang="es-ES" b="1" dirty="0"/>
              <a:t>Sus amigo lo abandonaron.</a:t>
            </a:r>
          </a:p>
          <a:p>
            <a:r>
              <a:rPr lang="es-ES" b="1" dirty="0"/>
              <a:t>No importa el problema o dificultad que este pasando confié siempre en Dios.</a:t>
            </a:r>
          </a:p>
          <a:p>
            <a:endParaRPr lang="es-ES" b="1" dirty="0"/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B290288-31D6-447A-B95F-8A06D887C11A}"/>
              </a:ext>
            </a:extLst>
          </p:cNvPr>
          <p:cNvSpPr/>
          <p:nvPr/>
        </p:nvSpPr>
        <p:spPr>
          <a:xfrm>
            <a:off x="3706955" y="1108444"/>
            <a:ext cx="5424676" cy="7363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¿PERO TU AUN PONES A DIOS PRIMERO EN TU VIDA?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D6BC14C-A71C-4B31-8106-718FE77C5781}"/>
              </a:ext>
            </a:extLst>
          </p:cNvPr>
          <p:cNvSpPr/>
          <p:nvPr/>
        </p:nvSpPr>
        <p:spPr>
          <a:xfrm>
            <a:off x="6228184" y="3933055"/>
            <a:ext cx="2947377" cy="181650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¿TU CORAZON ES COMO EL CORAZON DE DAVID?</a:t>
            </a:r>
          </a:p>
        </p:txBody>
      </p:sp>
    </p:spTree>
    <p:extLst>
      <p:ext uri="{BB962C8B-B14F-4D97-AF65-F5344CB8AC3E}">
        <p14:creationId xmlns:p14="http://schemas.microsoft.com/office/powerpoint/2010/main" val="7455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DIOS NOS BENDIGA A TODOS.</a:t>
            </a:r>
          </a:p>
        </p:txBody>
      </p:sp>
      <p:pic>
        <p:nvPicPr>
          <p:cNvPr id="41986" name="Picture 2" descr="C:\Users\Mario Moreno\Desktop\Señales\Gracias\Gracias Animadas\graci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cadillo nube: nube 1">
            <a:extLst>
              <a:ext uri="{FF2B5EF4-FFF2-40B4-BE49-F238E27FC236}">
                <a16:creationId xmlns:a16="http://schemas.microsoft.com/office/drawing/2014/main" id="{1E00F5D7-39FD-4AE1-B138-C6F74519E54F}"/>
              </a:ext>
            </a:extLst>
          </p:cNvPr>
          <p:cNvSpPr/>
          <p:nvPr/>
        </p:nvSpPr>
        <p:spPr>
          <a:xfrm>
            <a:off x="4572000" y="0"/>
            <a:ext cx="4572000" cy="3429000"/>
          </a:xfrm>
          <a:prstGeom prst="cloudCallout">
            <a:avLst>
              <a:gd name="adj1" fmla="val -56833"/>
              <a:gd name="adj2" fmla="val 5347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POR SU FINA ATENCION.</a:t>
            </a:r>
          </a:p>
        </p:txBody>
      </p:sp>
    </p:spTree>
    <p:extLst>
      <p:ext uri="{BB962C8B-B14F-4D97-AF65-F5344CB8AC3E}">
        <p14:creationId xmlns:p14="http://schemas.microsoft.com/office/powerpoint/2010/main" val="6277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300192" cy="685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Samuel.17:50.</a:t>
            </a:r>
          </a:p>
          <a:p>
            <a:r>
              <a:rPr lang="es-ES" b="1" dirty="0"/>
              <a:t>Así venció David al filisteo con una honda y una piedra, e hirió al filisteo y lo mató;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</a:rPr>
              <a:t>mas no había espada en la mano de David.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Samuel.17:51.</a:t>
            </a:r>
          </a:p>
          <a:p>
            <a:r>
              <a:rPr lang="es-ES" b="1" dirty="0"/>
              <a:t>Entonces David corrió y se puso sobre el filisteo,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</a:rPr>
              <a:t>tomó su espada, la sacó de la vaina y lo mató,</a:t>
            </a:r>
            <a:r>
              <a:rPr lang="es-ES" b="1" dirty="0"/>
              <a:t> cortándole la cabeza con ella. Cuando los filisteos vieron que su campeón estaba muerto, huyeron. </a:t>
            </a:r>
          </a:p>
          <a:p>
            <a:r>
              <a:rPr lang="es-ES" b="1" dirty="0"/>
              <a:t>Pero David puso siempre primero a Dios y por eso salió victorioso.</a:t>
            </a:r>
          </a:p>
          <a:p>
            <a:r>
              <a:rPr lang="es-ES" b="1" dirty="0"/>
              <a:t>Si ponemos a Dios siempre primero vamos a salir victorioso.</a:t>
            </a:r>
          </a:p>
          <a:p>
            <a:endParaRPr lang="es-ES" dirty="0"/>
          </a:p>
        </p:txBody>
      </p:sp>
      <p:pic>
        <p:nvPicPr>
          <p:cNvPr id="4" name="Picture 3" descr="C:\Users\Mario Moreno\Desktop\Señales\Imagen Animadas\00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56" y="-13210"/>
            <a:ext cx="2919197" cy="308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ario Moreno\Desktop\Señales\Imagen Animadas\davi_golia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56" y="3068960"/>
            <a:ext cx="2877344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B0F4357-5358-4639-9535-9F895E48BEBA}"/>
              </a:ext>
            </a:extLst>
          </p:cNvPr>
          <p:cNvSpPr/>
          <p:nvPr/>
        </p:nvSpPr>
        <p:spPr>
          <a:xfrm>
            <a:off x="4572000" y="5962490"/>
            <a:ext cx="4572000" cy="8923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</p:spTree>
    <p:extLst>
      <p:ext uri="{BB962C8B-B14F-4D97-AF65-F5344CB8AC3E}">
        <p14:creationId xmlns:p14="http://schemas.microsoft.com/office/powerpoint/2010/main" val="2976751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91D7071-6CEA-49ED-A74A-85C635A9F09E}"/>
              </a:ext>
            </a:extLst>
          </p:cNvPr>
          <p:cNvSpPr/>
          <p:nvPr/>
        </p:nvSpPr>
        <p:spPr>
          <a:xfrm>
            <a:off x="3059832" y="-34774"/>
            <a:ext cx="6084168" cy="10495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9832" y="3175"/>
            <a:ext cx="6084168" cy="1046386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ESCAPO DE LA MUERTE.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3808" y="1049561"/>
            <a:ext cx="6300192" cy="580843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Otros de los problemas que enfrento David fue que el rey Saúl le quiso quitar la vida.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Samuel.18:11.</a:t>
            </a:r>
          </a:p>
          <a:p>
            <a:r>
              <a:rPr lang="es-ES" b="1" dirty="0"/>
              <a:t>y arrojó Saúl la lanza, pues se dijo: Clavaré a David en la pared. Pero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</a:rPr>
              <a:t>David lo evadió dos veces.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Samuel.19:10.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</a:rPr>
              <a:t>Y trató Saúl de clavar a David en la pared con la lanza,</a:t>
            </a:r>
            <a:r>
              <a:rPr lang="es-ES" b="1" dirty="0"/>
              <a:t> pero éste se escurrió de la presencia de Saúl, y la lanza se clavó en la pared; David huyó y escapó aquella noche. </a:t>
            </a:r>
          </a:p>
        </p:txBody>
      </p:sp>
      <p:pic>
        <p:nvPicPr>
          <p:cNvPr id="1026" name="Picture 2" descr="C:\Users\Mario Moreno\Desktop\Señales\Imagen Animadas\000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844824"/>
            <a:ext cx="284380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E2DDBD8-43A2-4F84-B986-C0057AE46D6F}"/>
              </a:ext>
            </a:extLst>
          </p:cNvPr>
          <p:cNvSpPr/>
          <p:nvPr/>
        </p:nvSpPr>
        <p:spPr>
          <a:xfrm>
            <a:off x="0" y="1"/>
            <a:ext cx="3059832" cy="1628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</p:spTree>
    <p:extLst>
      <p:ext uri="{BB962C8B-B14F-4D97-AF65-F5344CB8AC3E}">
        <p14:creationId xmlns:p14="http://schemas.microsoft.com/office/powerpoint/2010/main" val="341635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3B10AE5-DAE6-4ED5-B27E-3DCFFE9EC830}"/>
              </a:ext>
            </a:extLst>
          </p:cNvPr>
          <p:cNvSpPr/>
          <p:nvPr/>
        </p:nvSpPr>
        <p:spPr>
          <a:xfrm>
            <a:off x="4067944" y="1587"/>
            <a:ext cx="5073392" cy="9807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9952" y="3175"/>
            <a:ext cx="5004048" cy="977553"/>
          </a:xfrm>
        </p:spPr>
        <p:txBody>
          <a:bodyPr/>
          <a:lstStyle/>
          <a:p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FUE PERSEGUIDO.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39752" y="1340768"/>
            <a:ext cx="6804248" cy="551723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David fue perseguido por el rey Saúl quien lo quería matar.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Samuel.19:11.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</a:rPr>
              <a:t>Saúl envió mensajeros a la casa de David para vigilarle a fin de matarlo por la mañana;</a:t>
            </a:r>
            <a:r>
              <a:rPr lang="es-ES" b="1" dirty="0"/>
              <a:t> pero </a:t>
            </a:r>
            <a:r>
              <a:rPr lang="es-ES" b="1" dirty="0" err="1"/>
              <a:t>Mical</a:t>
            </a:r>
            <a:r>
              <a:rPr lang="es-ES" b="1" dirty="0"/>
              <a:t>, mujer de David, le avisó, diciendo: Si no pones a salvo tu vida esta noche, mañana te darán muerte.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Samuel.19:15.</a:t>
            </a:r>
          </a:p>
          <a:p>
            <a:r>
              <a:rPr lang="es-ES" b="1" dirty="0"/>
              <a:t>Entonces Saúl envió mensajeros a ver a David, diciendo: </a:t>
            </a: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Traédmelo en la cama, para que yo lo mate.</a:t>
            </a:r>
            <a:r>
              <a:rPr lang="es-ES" b="1" dirty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1F108AC-3A29-474D-8518-679CFE57BB5F}"/>
              </a:ext>
            </a:extLst>
          </p:cNvPr>
          <p:cNvSpPr/>
          <p:nvPr/>
        </p:nvSpPr>
        <p:spPr>
          <a:xfrm>
            <a:off x="0" y="0"/>
            <a:ext cx="4067944" cy="134076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22EB6F-F50B-79E6-5B2A-E8D62533A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96" y="1340767"/>
            <a:ext cx="2311256" cy="55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73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0"/>
            <a:ext cx="6012160" cy="6858000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/>
              <a:t>Lo persiguió por mucho tiempo.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Samuel.23:6-8.</a:t>
            </a:r>
          </a:p>
          <a:p>
            <a:r>
              <a:rPr lang="es-ES" b="1" dirty="0"/>
              <a:t>Y sucedió que cuando </a:t>
            </a:r>
            <a:r>
              <a:rPr lang="es-ES" b="1" dirty="0" err="1"/>
              <a:t>Abiatar</a:t>
            </a:r>
            <a:r>
              <a:rPr lang="es-ES" b="1" dirty="0"/>
              <a:t>, hijo de </a:t>
            </a:r>
            <a:r>
              <a:rPr lang="es-ES" b="1" dirty="0" err="1"/>
              <a:t>Ahimelec</a:t>
            </a:r>
            <a:r>
              <a:rPr lang="es-ES" b="1" dirty="0"/>
              <a:t>, </a:t>
            </a:r>
            <a:r>
              <a:rPr lang="es-ES" b="1" u="sng" dirty="0">
                <a:highlight>
                  <a:srgbClr val="00FF00"/>
                </a:highlight>
              </a:rPr>
              <a:t>huyó a donde estaba David en Keila,</a:t>
            </a:r>
            <a:r>
              <a:rPr lang="es-ES" b="1" dirty="0"/>
              <a:t> descendió con un efod en la mano.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V.7.</a:t>
            </a:r>
          </a:p>
          <a:p>
            <a:r>
              <a:rPr lang="es-ES" b="1" dirty="0"/>
              <a:t>Cuando se avisó a Saúl que David había ido a Keila,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Saúl dijo: Dios lo ha entregado en mi mano,</a:t>
            </a:r>
            <a:r>
              <a:rPr lang="es-ES" b="1" dirty="0"/>
              <a:t> pues se ha encerrado entrando en una ciudad con doble puerta y barras.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V.8.</a:t>
            </a:r>
          </a:p>
          <a:p>
            <a:r>
              <a:rPr lang="es-ES" b="1" dirty="0"/>
              <a:t>Y convocó Saúl a todo el pueblo a la guerra, para descender a Keila </a:t>
            </a:r>
            <a:r>
              <a:rPr lang="es-ES" b="1" u="sng" dirty="0">
                <a:highlight>
                  <a:srgbClr val="00FFFF"/>
                </a:highlight>
              </a:rPr>
              <a:t>a fin de cercar a David y sus hombres.</a:t>
            </a:r>
            <a:r>
              <a:rPr lang="es-ES" b="1" dirty="0"/>
              <a:t>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3477BC8-4E28-43E5-A90E-8E2E8EF3AC59}"/>
              </a:ext>
            </a:extLst>
          </p:cNvPr>
          <p:cNvSpPr/>
          <p:nvPr/>
        </p:nvSpPr>
        <p:spPr>
          <a:xfrm>
            <a:off x="-108520" y="0"/>
            <a:ext cx="3312368" cy="15567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9F8A46-D02E-7E64-47F6-785886519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84" y="1590575"/>
            <a:ext cx="3084156" cy="527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0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0"/>
            <a:ext cx="5940152" cy="685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I Samuel.23:25-26.</a:t>
            </a:r>
          </a:p>
          <a:p>
            <a:r>
              <a:rPr lang="es-ES" b="1" dirty="0"/>
              <a:t>Saúl fue con sus hombres a buscarlo,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</a:rPr>
              <a:t>pero le avisaron a David, y éste bajó a la peña y permaneció en el desierto de </a:t>
            </a:r>
            <a:r>
              <a:rPr lang="es-ES" b="1" u="sng" dirty="0" err="1">
                <a:solidFill>
                  <a:schemeClr val="bg1"/>
                </a:solidFill>
                <a:highlight>
                  <a:srgbClr val="0000FF"/>
                </a:highlight>
              </a:rPr>
              <a:t>Maón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</a:rPr>
              <a:t>.</a:t>
            </a:r>
            <a:r>
              <a:rPr lang="es-ES" b="1" dirty="0"/>
              <a:t> Cuando Saúl lo supo, persiguió a David en el desierto de </a:t>
            </a:r>
            <a:r>
              <a:rPr lang="es-ES" b="1" dirty="0" err="1"/>
              <a:t>Maón</a:t>
            </a:r>
            <a:r>
              <a:rPr lang="es-ES" b="1" dirty="0"/>
              <a:t>.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V.26.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Saúl iba por un lado del monte y David y sus hombres por el otro lado del monte;</a:t>
            </a:r>
            <a:r>
              <a:rPr lang="es-ES" b="1" dirty="0"/>
              <a:t> y David se apresuraba para huir de Saúl, pues Saúl y sus hombres estaban rodeando a David y a sus hombres para apresarlos. </a:t>
            </a:r>
          </a:p>
          <a:p>
            <a:r>
              <a:rPr lang="es-ES" b="1" dirty="0"/>
              <a:t>¿Pero que hizo David?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C7AD545-D63B-4B2F-956C-7FCBD2DA6C32}"/>
              </a:ext>
            </a:extLst>
          </p:cNvPr>
          <p:cNvSpPr/>
          <p:nvPr/>
        </p:nvSpPr>
        <p:spPr>
          <a:xfrm>
            <a:off x="0" y="0"/>
            <a:ext cx="3252462" cy="15567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 EL AUN PUSO A DIOS PRIMERO EN SU VIDA.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BF0EC1-C6BB-9EF0-6D1F-D03B6CB23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87023"/>
            <a:ext cx="3252462" cy="52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0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3927</Words>
  <Application>Microsoft Office PowerPoint</Application>
  <PresentationFormat>Presentación en pantalla (4:3)</PresentationFormat>
  <Paragraphs>291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9" baseType="lpstr">
      <vt:lpstr>Arial</vt:lpstr>
      <vt:lpstr>Arial Narrow</vt:lpstr>
      <vt:lpstr>Arial Unicode MS</vt:lpstr>
      <vt:lpstr>Calibri</vt:lpstr>
      <vt:lpstr>Tema de Office</vt:lpstr>
      <vt:lpstr>DAVID CONFORME AL CORAZON DE DIOS.</vt:lpstr>
      <vt:lpstr>Presentación de PowerPoint</vt:lpstr>
      <vt:lpstr>ENFRENTO UN GRAN RETO.</vt:lpstr>
      <vt:lpstr>Presentación de PowerPoint</vt:lpstr>
      <vt:lpstr>Presentación de PowerPoint</vt:lpstr>
      <vt:lpstr>ESCAPO DE LA MUERTE.</vt:lpstr>
      <vt:lpstr>FUE PERSEGUIDO.</vt:lpstr>
      <vt:lpstr>Presentación de PowerPoint</vt:lpstr>
      <vt:lpstr>Presentación de PowerPoint</vt:lpstr>
      <vt:lpstr>Presentación de PowerPoint</vt:lpstr>
      <vt:lpstr>SU FAMILIA FUE SECUESTRADA.</vt:lpstr>
      <vt:lpstr>Presentación de PowerPoint</vt:lpstr>
      <vt:lpstr>PERDIO A SU MEJOR AMIGO.</vt:lpstr>
      <vt:lpstr>COMETIO ADULTERIO.</vt:lpstr>
      <vt:lpstr>COMETIO ASESINATO.</vt:lpstr>
      <vt:lpstr>Presentación de PowerPoint</vt:lpstr>
      <vt:lpstr>SU HIJO MURIO.</vt:lpstr>
      <vt:lpstr>Presentación de PowerPoint</vt:lpstr>
      <vt:lpstr>SU HIJA FUE VIOLADA.</vt:lpstr>
      <vt:lpstr>UNO DE SUS HIJOS MATO A OTRO HIJO DE DAVID.</vt:lpstr>
      <vt:lpstr>Presentación de PowerPoint</vt:lpstr>
      <vt:lpstr>TUVO QUE HUIR DE SU PROPIO HIJO.</vt:lpstr>
      <vt:lpstr>Presentación de PowerPoint</vt:lpstr>
      <vt:lpstr>SU HIJO SE ACOSTO CON SUS MUJERES.</vt:lpstr>
      <vt:lpstr>OTRO HIJO MUERTO.</vt:lpstr>
      <vt:lpstr>Presentación de PowerPoint</vt:lpstr>
      <vt:lpstr>SUS AMIGOS LO ABANDONARON.</vt:lpstr>
      <vt:lpstr>Presentación de PowerPoint</vt:lpstr>
      <vt:lpstr>Presentación de PowerPoint</vt:lpstr>
      <vt:lpstr>IMITEMOS A DAVID.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CONFORME AL CORAZON DE DIOS.</dc:title>
  <dc:creator>Mario Moreno</dc:creator>
  <cp:lastModifiedBy>Word Group</cp:lastModifiedBy>
  <cp:revision>50</cp:revision>
  <dcterms:created xsi:type="dcterms:W3CDTF">2018-01-24T03:25:57Z</dcterms:created>
  <dcterms:modified xsi:type="dcterms:W3CDTF">2023-03-05T04:01:46Z</dcterms:modified>
</cp:coreProperties>
</file>